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76" r:id="rId3"/>
    <p:sldMasterId id="2147483689" r:id="rId4"/>
    <p:sldMasterId id="2147483701" r:id="rId5"/>
  </p:sldMasterIdLst>
  <p:notesMasterIdLst>
    <p:notesMasterId r:id="rId34"/>
  </p:notesMasterIdLst>
  <p:sldIdLst>
    <p:sldId id="336" r:id="rId6"/>
    <p:sldId id="430" r:id="rId7"/>
    <p:sldId id="345" r:id="rId8"/>
    <p:sldId id="437" r:id="rId9"/>
    <p:sldId id="368" r:id="rId10"/>
    <p:sldId id="444" r:id="rId11"/>
    <p:sldId id="2764" r:id="rId12"/>
    <p:sldId id="2765" r:id="rId13"/>
    <p:sldId id="2766" r:id="rId14"/>
    <p:sldId id="2753" r:id="rId15"/>
    <p:sldId id="2767" r:id="rId16"/>
    <p:sldId id="2768" r:id="rId17"/>
    <p:sldId id="2769" r:id="rId18"/>
    <p:sldId id="2770" r:id="rId19"/>
    <p:sldId id="2771" r:id="rId20"/>
    <p:sldId id="440" r:id="rId21"/>
    <p:sldId id="258" r:id="rId22"/>
    <p:sldId id="299" r:id="rId23"/>
    <p:sldId id="260" r:id="rId24"/>
    <p:sldId id="261" r:id="rId25"/>
    <p:sldId id="263" r:id="rId26"/>
    <p:sldId id="2640" r:id="rId27"/>
    <p:sldId id="2772" r:id="rId28"/>
    <p:sldId id="2773" r:id="rId29"/>
    <p:sldId id="2755" r:id="rId30"/>
    <p:sldId id="2774" r:id="rId31"/>
    <p:sldId id="2756" r:id="rId32"/>
    <p:sldId id="28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63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391CCA-5512-4C6A-9FF8-FFEABBCEC2B4}" type="datetimeFigureOut">
              <a:rPr lang="en-US" smtClean="0"/>
              <a:t>06/05/2024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F01D43-2B77-4715-A30E-64160DD9D0F0}" type="slidenum">
              <a:rPr lang="en-US" smtClean="0"/>
              <a:t>‹#›</a:t>
            </a:fld>
            <a:endParaRPr lang="en-US"/>
          </a:p>
        </p:txBody>
      </p:sp>
    </p:spTree>
    <p:extLst>
      <p:ext uri="{BB962C8B-B14F-4D97-AF65-F5344CB8AC3E}">
        <p14:creationId xmlns:p14="http://schemas.microsoft.com/office/powerpoint/2010/main" val="381958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g11e0282a7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1" name="Google Shape;1511;g11e0282a7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666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427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ra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cái</a:t>
            </a:r>
            <a:r>
              <a:rPr lang="en-US" dirty="0"/>
              <a:t> </a:t>
            </a:r>
            <a:r>
              <a:rPr lang="en-US" dirty="0" err="1"/>
              <a:t>giỏ</a:t>
            </a:r>
            <a:r>
              <a:rPr lang="en-US" dirty="0"/>
              <a:t> </a:t>
            </a:r>
            <a:r>
              <a:rPr lang="en-US" dirty="0" err="1"/>
              <a:t>để</a:t>
            </a:r>
            <a:r>
              <a:rPr lang="en-US" dirty="0"/>
              <a:t> quay </a:t>
            </a:r>
            <a:r>
              <a:rPr lang="en-US" dirty="0" err="1"/>
              <a:t>lại</a:t>
            </a:r>
            <a:r>
              <a:rPr lang="en-US" dirty="0"/>
              <a:t>. </a:t>
            </a:r>
            <a:br>
              <a:rPr lang="en-US" dirty="0"/>
            </a:br>
            <a:r>
              <a:rPr lang="en-US" dirty="0"/>
              <a:t>Sau </a:t>
            </a:r>
            <a:r>
              <a:rPr lang="en-US" dirty="0" err="1"/>
              <a:t>đó</a:t>
            </a:r>
            <a:r>
              <a:rPr lang="en-US" dirty="0"/>
              <a:t> </a:t>
            </a:r>
            <a:r>
              <a:rPr lang="en-US" dirty="0" err="1"/>
              <a:t>bấm</a:t>
            </a:r>
            <a:r>
              <a:rPr lang="en-US" dirty="0"/>
              <a:t> </a:t>
            </a:r>
            <a:r>
              <a:rPr lang="en-US" dirty="0" err="1"/>
              <a:t>vào</a:t>
            </a:r>
            <a:r>
              <a:rPr lang="en-US" dirty="0"/>
              <a:t> </a:t>
            </a:r>
            <a:r>
              <a:rPr lang="en-US" dirty="0" err="1"/>
              <a:t>hạt</a:t>
            </a:r>
            <a:r>
              <a:rPr lang="en-US" dirty="0"/>
              <a:t> </a:t>
            </a:r>
            <a:r>
              <a:rPr lang="en-US" dirty="0" err="1"/>
              <a:t>dẻ</a:t>
            </a:r>
            <a:r>
              <a:rPr lang="en-US" dirty="0"/>
              <a:t> </a:t>
            </a:r>
            <a:r>
              <a:rPr lang="en-US" dirty="0" err="1"/>
              <a:t>để</a:t>
            </a:r>
            <a:r>
              <a:rPr lang="en-US" dirty="0"/>
              <a:t> </a:t>
            </a:r>
            <a:r>
              <a:rPr lang="en-US" dirty="0" err="1"/>
              <a:t>rơi</a:t>
            </a:r>
            <a:r>
              <a:rPr lang="en-US" dirty="0"/>
              <a:t> </a:t>
            </a:r>
            <a:r>
              <a:rPr lang="en-US" dirty="0" err="1"/>
              <a:t>vào</a:t>
            </a:r>
            <a:r>
              <a:rPr lang="en-US" dirty="0"/>
              <a:t> </a:t>
            </a:r>
            <a:r>
              <a:rPr lang="en-US" dirty="0" err="1"/>
              <a:t>giỏ</a:t>
            </a:r>
            <a:endParaRPr lang="en-US" dirty="0"/>
          </a:p>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học</a:t>
            </a:r>
            <a:r>
              <a:rPr lang="en-US" dirty="0"/>
              <a:t> </a:t>
            </a:r>
            <a:r>
              <a:rPr lang="en-US" dirty="0" err="1"/>
              <a:t>tiếp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zh-CN" altLang="en-US"/>
          </a:p>
        </p:txBody>
      </p:sp>
      <p:sp>
        <p:nvSpPr>
          <p:cNvPr id="4" name="灯片编号占位符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45E4E54-6A06-4D1B-AB7F-AF434990D92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黑体"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印品黑体" panose="00000500000000000000" pitchFamily="2" charset="-122"/>
              <a:cs typeface="+mn-cs"/>
            </a:endParaRPr>
          </a:p>
        </p:txBody>
      </p:sp>
    </p:spTree>
    <p:extLst>
      <p:ext uri="{BB962C8B-B14F-4D97-AF65-F5344CB8AC3E}">
        <p14:creationId xmlns:p14="http://schemas.microsoft.com/office/powerpoint/2010/main" val="716873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474684" y="719333"/>
            <a:ext cx="7624000" cy="3037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474684" y="3714033"/>
            <a:ext cx="7624000" cy="603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1" name="Google Shape;11;p2"/>
          <p:cNvGrpSpPr/>
          <p:nvPr/>
        </p:nvGrpSpPr>
        <p:grpSpPr>
          <a:xfrm>
            <a:off x="-190338" y="2496215"/>
            <a:ext cx="14227277" cy="4884368"/>
            <a:chOff x="-142754" y="1872161"/>
            <a:chExt cx="10670458" cy="3663276"/>
          </a:xfrm>
        </p:grpSpPr>
        <p:grpSp>
          <p:nvGrpSpPr>
            <p:cNvPr id="12" name="Google Shape;12;p2"/>
            <p:cNvGrpSpPr/>
            <p:nvPr/>
          </p:nvGrpSpPr>
          <p:grpSpPr>
            <a:xfrm>
              <a:off x="-142754" y="1872161"/>
              <a:ext cx="10670458" cy="3663276"/>
              <a:chOff x="-142754" y="1512111"/>
              <a:chExt cx="10670458" cy="3663276"/>
            </a:xfrm>
          </p:grpSpPr>
          <p:grpSp>
            <p:nvGrpSpPr>
              <p:cNvPr id="13" name="Google Shape;13;p2"/>
              <p:cNvGrpSpPr/>
              <p:nvPr/>
            </p:nvGrpSpPr>
            <p:grpSpPr>
              <a:xfrm flipH="1">
                <a:off x="8433888" y="1512111"/>
                <a:ext cx="2093816" cy="3026379"/>
                <a:chOff x="1404700" y="1494073"/>
                <a:chExt cx="2093816" cy="3026379"/>
              </a:xfrm>
            </p:grpSpPr>
            <p:sp>
              <p:nvSpPr>
                <p:cNvPr id="14" name="Google Shape;14;p2"/>
                <p:cNvSpPr/>
                <p:nvPr/>
              </p:nvSpPr>
              <p:spPr>
                <a:xfrm>
                  <a:off x="1404700" y="1494073"/>
                  <a:ext cx="2093816" cy="3026379"/>
                </a:xfrm>
                <a:custGeom>
                  <a:avLst/>
                  <a:gdLst/>
                  <a:ahLst/>
                  <a:cxnLst/>
                  <a:rect l="l" t="t" r="r" b="b"/>
                  <a:pathLst>
                    <a:path w="25449" h="52651" extrusionOk="0">
                      <a:moveTo>
                        <a:pt x="13986" y="1"/>
                      </a:moveTo>
                      <a:cubicBezTo>
                        <a:pt x="13843" y="1"/>
                        <a:pt x="13695" y="16"/>
                        <a:pt x="13544" y="49"/>
                      </a:cubicBezTo>
                      <a:cubicBezTo>
                        <a:pt x="12618" y="261"/>
                        <a:pt x="11962" y="1091"/>
                        <a:pt x="11412" y="1824"/>
                      </a:cubicBezTo>
                      <a:cubicBezTo>
                        <a:pt x="10216" y="3416"/>
                        <a:pt x="9165" y="5104"/>
                        <a:pt x="8258" y="6889"/>
                      </a:cubicBezTo>
                      <a:cubicBezTo>
                        <a:pt x="6444" y="10439"/>
                        <a:pt x="5161" y="14259"/>
                        <a:pt x="4187" y="18146"/>
                      </a:cubicBezTo>
                      <a:cubicBezTo>
                        <a:pt x="3213" y="22053"/>
                        <a:pt x="2547" y="26037"/>
                        <a:pt x="1949" y="30031"/>
                      </a:cubicBezTo>
                      <a:cubicBezTo>
                        <a:pt x="1245" y="34632"/>
                        <a:pt x="541" y="39253"/>
                        <a:pt x="193" y="43902"/>
                      </a:cubicBezTo>
                      <a:cubicBezTo>
                        <a:pt x="107" y="45089"/>
                        <a:pt x="29" y="46275"/>
                        <a:pt x="10" y="47471"/>
                      </a:cubicBezTo>
                      <a:cubicBezTo>
                        <a:pt x="0" y="48513"/>
                        <a:pt x="97" y="49603"/>
                        <a:pt x="627" y="50520"/>
                      </a:cubicBezTo>
                      <a:cubicBezTo>
                        <a:pt x="1496" y="52025"/>
                        <a:pt x="3193" y="52565"/>
                        <a:pt x="4795" y="52642"/>
                      </a:cubicBezTo>
                      <a:cubicBezTo>
                        <a:pt x="4934" y="52648"/>
                        <a:pt x="5074" y="52651"/>
                        <a:pt x="5214" y="52651"/>
                      </a:cubicBezTo>
                      <a:cubicBezTo>
                        <a:pt x="6891" y="52651"/>
                        <a:pt x="8586" y="52241"/>
                        <a:pt x="10206" y="51822"/>
                      </a:cubicBezTo>
                      <a:cubicBezTo>
                        <a:pt x="12184" y="51311"/>
                        <a:pt x="14123" y="50645"/>
                        <a:pt x="16014" y="49835"/>
                      </a:cubicBezTo>
                      <a:cubicBezTo>
                        <a:pt x="17895" y="49025"/>
                        <a:pt x="19737" y="48079"/>
                        <a:pt x="21493" y="46989"/>
                      </a:cubicBezTo>
                      <a:cubicBezTo>
                        <a:pt x="22361" y="46439"/>
                        <a:pt x="23220" y="45860"/>
                        <a:pt x="24049" y="45253"/>
                      </a:cubicBezTo>
                      <a:cubicBezTo>
                        <a:pt x="24454" y="44954"/>
                        <a:pt x="24908" y="44645"/>
                        <a:pt x="25149" y="44172"/>
                      </a:cubicBezTo>
                      <a:cubicBezTo>
                        <a:pt x="25448" y="43623"/>
                        <a:pt x="25332" y="43034"/>
                        <a:pt x="25197" y="42455"/>
                      </a:cubicBezTo>
                      <a:cubicBezTo>
                        <a:pt x="25072" y="41896"/>
                        <a:pt x="24937" y="41336"/>
                        <a:pt x="24811" y="40777"/>
                      </a:cubicBezTo>
                      <a:cubicBezTo>
                        <a:pt x="24744" y="40497"/>
                        <a:pt x="24667" y="40227"/>
                        <a:pt x="24570" y="39957"/>
                      </a:cubicBezTo>
                      <a:cubicBezTo>
                        <a:pt x="24561" y="39938"/>
                        <a:pt x="24551" y="39918"/>
                        <a:pt x="24541" y="39899"/>
                      </a:cubicBezTo>
                      <a:cubicBezTo>
                        <a:pt x="24406" y="38066"/>
                        <a:pt x="24261" y="36243"/>
                        <a:pt x="24040" y="34420"/>
                      </a:cubicBezTo>
                      <a:cubicBezTo>
                        <a:pt x="23895" y="33204"/>
                        <a:pt x="23770" y="31979"/>
                        <a:pt x="23606" y="30764"/>
                      </a:cubicBezTo>
                      <a:cubicBezTo>
                        <a:pt x="23451" y="29568"/>
                        <a:pt x="23297" y="28371"/>
                        <a:pt x="23133" y="27166"/>
                      </a:cubicBezTo>
                      <a:cubicBezTo>
                        <a:pt x="22814" y="24773"/>
                        <a:pt x="22487" y="22371"/>
                        <a:pt x="22168" y="19979"/>
                      </a:cubicBezTo>
                      <a:cubicBezTo>
                        <a:pt x="21850" y="17693"/>
                        <a:pt x="21551" y="15406"/>
                        <a:pt x="21117" y="13149"/>
                      </a:cubicBezTo>
                      <a:cubicBezTo>
                        <a:pt x="20692" y="10950"/>
                        <a:pt x="20152" y="8770"/>
                        <a:pt x="19371" y="6686"/>
                      </a:cubicBezTo>
                      <a:cubicBezTo>
                        <a:pt x="18628" y="4718"/>
                        <a:pt x="17654" y="2837"/>
                        <a:pt x="16255" y="1284"/>
                      </a:cubicBezTo>
                      <a:cubicBezTo>
                        <a:pt x="15639" y="610"/>
                        <a:pt x="14887" y="1"/>
                        <a:pt x="13986" y="1"/>
                      </a:cubicBezTo>
                      <a:close/>
                    </a:path>
                  </a:pathLst>
                </a:custGeom>
                <a:solidFill>
                  <a:srgbClr val="C18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761033" y="1494073"/>
                  <a:ext cx="1392998" cy="1287092"/>
                </a:xfrm>
                <a:custGeom>
                  <a:avLst/>
                  <a:gdLst/>
                  <a:ahLst/>
                  <a:cxnLst/>
                  <a:rect l="l" t="t" r="r" b="b"/>
                  <a:pathLst>
                    <a:path w="16931" h="22392" extrusionOk="0">
                      <a:moveTo>
                        <a:pt x="9655" y="1"/>
                      </a:moveTo>
                      <a:cubicBezTo>
                        <a:pt x="9512" y="1"/>
                        <a:pt x="9364" y="16"/>
                        <a:pt x="9213" y="49"/>
                      </a:cubicBezTo>
                      <a:cubicBezTo>
                        <a:pt x="8287" y="261"/>
                        <a:pt x="7631" y="1081"/>
                        <a:pt x="7081" y="1824"/>
                      </a:cubicBezTo>
                      <a:cubicBezTo>
                        <a:pt x="5885" y="3416"/>
                        <a:pt x="4834" y="5104"/>
                        <a:pt x="3927" y="6889"/>
                      </a:cubicBezTo>
                      <a:cubicBezTo>
                        <a:pt x="2190" y="10275"/>
                        <a:pt x="956" y="13902"/>
                        <a:pt x="1" y="17596"/>
                      </a:cubicBezTo>
                      <a:cubicBezTo>
                        <a:pt x="288" y="18163"/>
                        <a:pt x="687" y="18656"/>
                        <a:pt x="1167" y="18656"/>
                      </a:cubicBezTo>
                      <a:cubicBezTo>
                        <a:pt x="1332" y="18656"/>
                        <a:pt x="1506" y="18598"/>
                        <a:pt x="1689" y="18464"/>
                      </a:cubicBezTo>
                      <a:cubicBezTo>
                        <a:pt x="3088" y="17461"/>
                        <a:pt x="3464" y="15416"/>
                        <a:pt x="4911" y="14413"/>
                      </a:cubicBezTo>
                      <a:cubicBezTo>
                        <a:pt x="4943" y="14389"/>
                        <a:pt x="4977" y="14379"/>
                        <a:pt x="5011" y="14379"/>
                      </a:cubicBezTo>
                      <a:cubicBezTo>
                        <a:pt x="5088" y="14379"/>
                        <a:pt x="5163" y="14432"/>
                        <a:pt x="5210" y="14500"/>
                      </a:cubicBezTo>
                      <a:cubicBezTo>
                        <a:pt x="5827" y="15368"/>
                        <a:pt x="5818" y="16699"/>
                        <a:pt x="5904" y="17731"/>
                      </a:cubicBezTo>
                      <a:cubicBezTo>
                        <a:pt x="6020" y="18995"/>
                        <a:pt x="6001" y="20905"/>
                        <a:pt x="6946" y="21879"/>
                      </a:cubicBezTo>
                      <a:cubicBezTo>
                        <a:pt x="7301" y="22239"/>
                        <a:pt x="7615" y="22391"/>
                        <a:pt x="7892" y="22391"/>
                      </a:cubicBezTo>
                      <a:cubicBezTo>
                        <a:pt x="9205" y="22391"/>
                        <a:pt x="9695" y="18977"/>
                        <a:pt x="9831" y="18069"/>
                      </a:cubicBezTo>
                      <a:cubicBezTo>
                        <a:pt x="9995" y="16892"/>
                        <a:pt x="10052" y="13969"/>
                        <a:pt x="11606" y="13709"/>
                      </a:cubicBezTo>
                      <a:cubicBezTo>
                        <a:pt x="11689" y="13695"/>
                        <a:pt x="11768" y="13688"/>
                        <a:pt x="11844" y="13688"/>
                      </a:cubicBezTo>
                      <a:cubicBezTo>
                        <a:pt x="13704" y="13688"/>
                        <a:pt x="13453" y="17775"/>
                        <a:pt x="14784" y="17775"/>
                      </a:cubicBezTo>
                      <a:cubicBezTo>
                        <a:pt x="14916" y="17775"/>
                        <a:pt x="15065" y="17734"/>
                        <a:pt x="15233" y="17644"/>
                      </a:cubicBezTo>
                      <a:cubicBezTo>
                        <a:pt x="16303" y="17085"/>
                        <a:pt x="16429" y="15001"/>
                        <a:pt x="16921" y="13979"/>
                      </a:cubicBezTo>
                      <a:cubicBezTo>
                        <a:pt x="16930" y="13969"/>
                        <a:pt x="16930" y="13969"/>
                        <a:pt x="16930" y="13959"/>
                      </a:cubicBezTo>
                      <a:cubicBezTo>
                        <a:pt x="16882" y="13689"/>
                        <a:pt x="16834" y="13419"/>
                        <a:pt x="16786" y="13149"/>
                      </a:cubicBezTo>
                      <a:cubicBezTo>
                        <a:pt x="16361" y="10950"/>
                        <a:pt x="15821" y="8770"/>
                        <a:pt x="15040" y="6686"/>
                      </a:cubicBezTo>
                      <a:cubicBezTo>
                        <a:pt x="14297" y="4718"/>
                        <a:pt x="13323" y="2837"/>
                        <a:pt x="11924" y="1284"/>
                      </a:cubicBezTo>
                      <a:cubicBezTo>
                        <a:pt x="11308" y="610"/>
                        <a:pt x="10556" y="1"/>
                        <a:pt x="9655"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 name="Google Shape;16;p2"/>
              <p:cNvGrpSpPr/>
              <p:nvPr/>
            </p:nvGrpSpPr>
            <p:grpSpPr>
              <a:xfrm flipH="1">
                <a:off x="-142754" y="1891963"/>
                <a:ext cx="1711978" cy="2402377"/>
                <a:chOff x="5537284" y="1775138"/>
                <a:chExt cx="1711978" cy="2402377"/>
              </a:xfrm>
            </p:grpSpPr>
            <p:sp>
              <p:nvSpPr>
                <p:cNvPr id="17" name="Google Shape;17;p2"/>
                <p:cNvSpPr/>
                <p:nvPr/>
              </p:nvSpPr>
              <p:spPr>
                <a:xfrm>
                  <a:off x="5537284" y="1775138"/>
                  <a:ext cx="1711978" cy="2402377"/>
                </a:xfrm>
                <a:custGeom>
                  <a:avLst/>
                  <a:gdLst/>
                  <a:ahLst/>
                  <a:cxnLst/>
                  <a:rect l="l" t="t" r="r" b="b"/>
                  <a:pathLst>
                    <a:path w="20808" h="41795" extrusionOk="0">
                      <a:moveTo>
                        <a:pt x="12387" y="0"/>
                      </a:moveTo>
                      <a:cubicBezTo>
                        <a:pt x="12240" y="0"/>
                        <a:pt x="12088" y="14"/>
                        <a:pt x="11933" y="44"/>
                      </a:cubicBezTo>
                      <a:cubicBezTo>
                        <a:pt x="11007" y="218"/>
                        <a:pt x="10351" y="932"/>
                        <a:pt x="9801" y="1559"/>
                      </a:cubicBezTo>
                      <a:cubicBezTo>
                        <a:pt x="8605" y="2928"/>
                        <a:pt x="7553" y="4375"/>
                        <a:pt x="6647" y="5909"/>
                      </a:cubicBezTo>
                      <a:cubicBezTo>
                        <a:pt x="4824" y="8948"/>
                        <a:pt x="3550" y="12228"/>
                        <a:pt x="2576" y="15565"/>
                      </a:cubicBezTo>
                      <a:cubicBezTo>
                        <a:pt x="1602" y="18922"/>
                        <a:pt x="936" y="22337"/>
                        <a:pt x="338" y="25762"/>
                      </a:cubicBezTo>
                      <a:cubicBezTo>
                        <a:pt x="222" y="26389"/>
                        <a:pt x="116" y="27025"/>
                        <a:pt x="0" y="27652"/>
                      </a:cubicBezTo>
                      <a:cubicBezTo>
                        <a:pt x="1399" y="28578"/>
                        <a:pt x="2711" y="29591"/>
                        <a:pt x="3975" y="30652"/>
                      </a:cubicBezTo>
                      <a:cubicBezTo>
                        <a:pt x="6193" y="32524"/>
                        <a:pt x="8132" y="34636"/>
                        <a:pt x="10255" y="36604"/>
                      </a:cubicBezTo>
                      <a:cubicBezTo>
                        <a:pt x="12232" y="38437"/>
                        <a:pt x="14354" y="40193"/>
                        <a:pt x="16650" y="41717"/>
                      </a:cubicBezTo>
                      <a:cubicBezTo>
                        <a:pt x="16698" y="41746"/>
                        <a:pt x="16737" y="41775"/>
                        <a:pt x="16785" y="41794"/>
                      </a:cubicBezTo>
                      <a:cubicBezTo>
                        <a:pt x="17827" y="41350"/>
                        <a:pt x="18850" y="40858"/>
                        <a:pt x="19843" y="40328"/>
                      </a:cubicBezTo>
                      <a:cubicBezTo>
                        <a:pt x="20142" y="39575"/>
                        <a:pt x="20461" y="38833"/>
                        <a:pt x="20789" y="38100"/>
                      </a:cubicBezTo>
                      <a:cubicBezTo>
                        <a:pt x="20789" y="34280"/>
                        <a:pt x="20789" y="30450"/>
                        <a:pt x="20789" y="26630"/>
                      </a:cubicBezTo>
                      <a:cubicBezTo>
                        <a:pt x="20789" y="25781"/>
                        <a:pt x="20798" y="24922"/>
                        <a:pt x="20808" y="24074"/>
                      </a:cubicBezTo>
                      <a:cubicBezTo>
                        <a:pt x="20808" y="22935"/>
                        <a:pt x="20808" y="21807"/>
                        <a:pt x="20808" y="20668"/>
                      </a:cubicBezTo>
                      <a:cubicBezTo>
                        <a:pt x="20798" y="20012"/>
                        <a:pt x="20798" y="19356"/>
                        <a:pt x="20798" y="18700"/>
                      </a:cubicBezTo>
                      <a:cubicBezTo>
                        <a:pt x="20721" y="18180"/>
                        <a:pt x="20634" y="17659"/>
                        <a:pt x="20547" y="17138"/>
                      </a:cubicBezTo>
                      <a:cubicBezTo>
                        <a:pt x="20239" y="15179"/>
                        <a:pt x="19940" y="13212"/>
                        <a:pt x="19506" y="11273"/>
                      </a:cubicBezTo>
                      <a:cubicBezTo>
                        <a:pt x="19081" y="9392"/>
                        <a:pt x="18541" y="7520"/>
                        <a:pt x="17760" y="5726"/>
                      </a:cubicBezTo>
                      <a:cubicBezTo>
                        <a:pt x="17017" y="4047"/>
                        <a:pt x="16042" y="2427"/>
                        <a:pt x="14644" y="1105"/>
                      </a:cubicBezTo>
                      <a:cubicBezTo>
                        <a:pt x="14031" y="517"/>
                        <a:pt x="13283" y="0"/>
                        <a:pt x="12387" y="0"/>
                      </a:cubicBezTo>
                      <a:close/>
                    </a:path>
                  </a:pathLst>
                </a:custGeom>
                <a:solidFill>
                  <a:srgbClr val="C18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761071" y="1775138"/>
                  <a:ext cx="1392998" cy="1104133"/>
                </a:xfrm>
                <a:custGeom>
                  <a:avLst/>
                  <a:gdLst/>
                  <a:ahLst/>
                  <a:cxnLst/>
                  <a:rect l="l" t="t" r="r" b="b"/>
                  <a:pathLst>
                    <a:path w="16931" h="19209" extrusionOk="0">
                      <a:moveTo>
                        <a:pt x="9667" y="0"/>
                      </a:moveTo>
                      <a:cubicBezTo>
                        <a:pt x="9520" y="0"/>
                        <a:pt x="9368" y="14"/>
                        <a:pt x="9213" y="44"/>
                      </a:cubicBezTo>
                      <a:cubicBezTo>
                        <a:pt x="8287" y="218"/>
                        <a:pt x="7631" y="932"/>
                        <a:pt x="7081" y="1559"/>
                      </a:cubicBezTo>
                      <a:cubicBezTo>
                        <a:pt x="5885" y="2928"/>
                        <a:pt x="4833" y="4375"/>
                        <a:pt x="3927" y="5909"/>
                      </a:cubicBezTo>
                      <a:cubicBezTo>
                        <a:pt x="2190" y="8803"/>
                        <a:pt x="946" y="11919"/>
                        <a:pt x="1" y="15093"/>
                      </a:cubicBezTo>
                      <a:cubicBezTo>
                        <a:pt x="288" y="15580"/>
                        <a:pt x="681" y="15999"/>
                        <a:pt x="1162" y="15999"/>
                      </a:cubicBezTo>
                      <a:cubicBezTo>
                        <a:pt x="1327" y="15999"/>
                        <a:pt x="1503" y="15949"/>
                        <a:pt x="1689" y="15835"/>
                      </a:cubicBezTo>
                      <a:cubicBezTo>
                        <a:pt x="3087" y="14977"/>
                        <a:pt x="3464" y="13221"/>
                        <a:pt x="4901" y="12363"/>
                      </a:cubicBezTo>
                      <a:cubicBezTo>
                        <a:pt x="4934" y="12342"/>
                        <a:pt x="4970" y="12333"/>
                        <a:pt x="5005" y="12333"/>
                      </a:cubicBezTo>
                      <a:cubicBezTo>
                        <a:pt x="5083" y="12333"/>
                        <a:pt x="5160" y="12377"/>
                        <a:pt x="5200" y="12430"/>
                      </a:cubicBezTo>
                      <a:cubicBezTo>
                        <a:pt x="5827" y="13183"/>
                        <a:pt x="5817" y="14321"/>
                        <a:pt x="5904" y="15208"/>
                      </a:cubicBezTo>
                      <a:cubicBezTo>
                        <a:pt x="6020" y="16298"/>
                        <a:pt x="6001" y="17938"/>
                        <a:pt x="6946" y="18768"/>
                      </a:cubicBezTo>
                      <a:cubicBezTo>
                        <a:pt x="7301" y="19078"/>
                        <a:pt x="7615" y="19208"/>
                        <a:pt x="7892" y="19208"/>
                      </a:cubicBezTo>
                      <a:cubicBezTo>
                        <a:pt x="9205" y="19208"/>
                        <a:pt x="9695" y="16278"/>
                        <a:pt x="9830" y="15498"/>
                      </a:cubicBezTo>
                      <a:cubicBezTo>
                        <a:pt x="9994" y="14485"/>
                        <a:pt x="10052" y="11986"/>
                        <a:pt x="11605" y="11755"/>
                      </a:cubicBezTo>
                      <a:cubicBezTo>
                        <a:pt x="11688" y="11743"/>
                        <a:pt x="11767" y="11737"/>
                        <a:pt x="11843" y="11737"/>
                      </a:cubicBezTo>
                      <a:cubicBezTo>
                        <a:pt x="13706" y="11737"/>
                        <a:pt x="13452" y="15250"/>
                        <a:pt x="14787" y="15250"/>
                      </a:cubicBezTo>
                      <a:cubicBezTo>
                        <a:pt x="14919" y="15250"/>
                        <a:pt x="15066" y="15216"/>
                        <a:pt x="15232" y="15141"/>
                      </a:cubicBezTo>
                      <a:cubicBezTo>
                        <a:pt x="16303" y="14659"/>
                        <a:pt x="16429" y="12864"/>
                        <a:pt x="16921" y="11986"/>
                      </a:cubicBezTo>
                      <a:cubicBezTo>
                        <a:pt x="16930" y="11986"/>
                        <a:pt x="16930" y="11977"/>
                        <a:pt x="16930" y="11977"/>
                      </a:cubicBezTo>
                      <a:cubicBezTo>
                        <a:pt x="16882" y="11745"/>
                        <a:pt x="16834" y="11504"/>
                        <a:pt x="16786" y="11273"/>
                      </a:cubicBezTo>
                      <a:cubicBezTo>
                        <a:pt x="16361" y="9392"/>
                        <a:pt x="15821" y="7520"/>
                        <a:pt x="15040" y="5726"/>
                      </a:cubicBezTo>
                      <a:cubicBezTo>
                        <a:pt x="14297" y="4047"/>
                        <a:pt x="13322" y="2427"/>
                        <a:pt x="11924" y="1105"/>
                      </a:cubicBezTo>
                      <a:cubicBezTo>
                        <a:pt x="11311" y="517"/>
                        <a:pt x="10563" y="0"/>
                        <a:pt x="9667" y="0"/>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 name="Google Shape;19;p2"/>
              <p:cNvSpPr/>
              <p:nvPr/>
            </p:nvSpPr>
            <p:spPr>
              <a:xfrm>
                <a:off x="1334775" y="3246713"/>
                <a:ext cx="7817900" cy="1886953"/>
              </a:xfrm>
              <a:custGeom>
                <a:avLst/>
                <a:gdLst/>
                <a:ahLst/>
                <a:cxnLst/>
                <a:rect l="l" t="t" r="r" b="b"/>
                <a:pathLst>
                  <a:path w="71993" h="32828" extrusionOk="0">
                    <a:moveTo>
                      <a:pt x="71993" y="0"/>
                    </a:moveTo>
                    <a:cubicBezTo>
                      <a:pt x="36436" y="5962"/>
                      <a:pt x="1" y="32354"/>
                      <a:pt x="319" y="32827"/>
                    </a:cubicBezTo>
                    <a:lnTo>
                      <a:pt x="71993" y="32827"/>
                    </a:lnTo>
                    <a:lnTo>
                      <a:pt x="71993" y="0"/>
                    </a:ln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338962" y="3635927"/>
                <a:ext cx="7809538" cy="1507585"/>
              </a:xfrm>
              <a:custGeom>
                <a:avLst/>
                <a:gdLst/>
                <a:ahLst/>
                <a:cxnLst/>
                <a:rect l="l" t="t" r="r" b="b"/>
                <a:pathLst>
                  <a:path w="71916" h="26228" extrusionOk="0">
                    <a:moveTo>
                      <a:pt x="60321" y="0"/>
                    </a:moveTo>
                    <a:cubicBezTo>
                      <a:pt x="58317" y="0"/>
                      <a:pt x="56314" y="507"/>
                      <a:pt x="54369" y="876"/>
                    </a:cubicBezTo>
                    <a:cubicBezTo>
                      <a:pt x="53510" y="1040"/>
                      <a:pt x="52681" y="1175"/>
                      <a:pt x="51793" y="1310"/>
                    </a:cubicBezTo>
                    <a:cubicBezTo>
                      <a:pt x="51187" y="1401"/>
                      <a:pt x="50521" y="1505"/>
                      <a:pt x="49869" y="1505"/>
                    </a:cubicBezTo>
                    <a:cubicBezTo>
                      <a:pt x="49411" y="1505"/>
                      <a:pt x="48960" y="1454"/>
                      <a:pt x="48542" y="1310"/>
                    </a:cubicBezTo>
                    <a:cubicBezTo>
                      <a:pt x="48147" y="1175"/>
                      <a:pt x="47799" y="924"/>
                      <a:pt x="47664" y="519"/>
                    </a:cubicBezTo>
                    <a:cubicBezTo>
                      <a:pt x="47626" y="423"/>
                      <a:pt x="47616" y="326"/>
                      <a:pt x="47607" y="230"/>
                    </a:cubicBezTo>
                    <a:cubicBezTo>
                      <a:pt x="21493" y="10166"/>
                      <a:pt x="1" y="25870"/>
                      <a:pt x="242" y="26227"/>
                    </a:cubicBezTo>
                    <a:lnTo>
                      <a:pt x="71916" y="26227"/>
                    </a:lnTo>
                    <a:lnTo>
                      <a:pt x="71916" y="16156"/>
                    </a:lnTo>
                    <a:cubicBezTo>
                      <a:pt x="70276" y="15732"/>
                      <a:pt x="68694" y="15105"/>
                      <a:pt x="67131" y="14468"/>
                    </a:cubicBezTo>
                    <a:cubicBezTo>
                      <a:pt x="66195" y="14101"/>
                      <a:pt x="65269" y="13725"/>
                      <a:pt x="64324" y="13397"/>
                    </a:cubicBezTo>
                    <a:cubicBezTo>
                      <a:pt x="63388" y="13069"/>
                      <a:pt x="62443" y="12818"/>
                      <a:pt x="61478" y="12597"/>
                    </a:cubicBezTo>
                    <a:cubicBezTo>
                      <a:pt x="60861" y="12442"/>
                      <a:pt x="60234" y="12355"/>
                      <a:pt x="59607" y="12230"/>
                    </a:cubicBezTo>
                    <a:cubicBezTo>
                      <a:pt x="59047" y="12114"/>
                      <a:pt x="58469" y="11970"/>
                      <a:pt x="57996" y="11632"/>
                    </a:cubicBezTo>
                    <a:cubicBezTo>
                      <a:pt x="56983" y="10928"/>
                      <a:pt x="56877" y="9539"/>
                      <a:pt x="57417" y="8497"/>
                    </a:cubicBezTo>
                    <a:cubicBezTo>
                      <a:pt x="57948" y="7494"/>
                      <a:pt x="58816" y="6645"/>
                      <a:pt x="59607" y="5844"/>
                    </a:cubicBezTo>
                    <a:cubicBezTo>
                      <a:pt x="60504" y="4947"/>
                      <a:pt x="61440" y="4079"/>
                      <a:pt x="62269" y="3124"/>
                    </a:cubicBezTo>
                    <a:cubicBezTo>
                      <a:pt x="62597" y="2748"/>
                      <a:pt x="62906" y="2362"/>
                      <a:pt x="63128" y="1918"/>
                    </a:cubicBezTo>
                    <a:cubicBezTo>
                      <a:pt x="63224" y="1754"/>
                      <a:pt x="63263" y="1638"/>
                      <a:pt x="63321" y="1426"/>
                    </a:cubicBezTo>
                    <a:cubicBezTo>
                      <a:pt x="63340" y="1310"/>
                      <a:pt x="63350" y="1194"/>
                      <a:pt x="63301" y="1069"/>
                    </a:cubicBezTo>
                    <a:cubicBezTo>
                      <a:pt x="63205" y="760"/>
                      <a:pt x="62906" y="519"/>
                      <a:pt x="62568" y="355"/>
                    </a:cubicBezTo>
                    <a:cubicBezTo>
                      <a:pt x="62173" y="162"/>
                      <a:pt x="61681" y="75"/>
                      <a:pt x="61227" y="37"/>
                    </a:cubicBezTo>
                    <a:cubicBezTo>
                      <a:pt x="60925" y="12"/>
                      <a:pt x="60623" y="0"/>
                      <a:pt x="60321" y="0"/>
                    </a:cubicBezTo>
                    <a:close/>
                  </a:path>
                </a:pathLst>
              </a:custGeom>
              <a:solidFill>
                <a:srgbClr val="284F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 y="3448688"/>
                <a:ext cx="6433470" cy="1726699"/>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 y="3808798"/>
                <a:ext cx="5170018" cy="1366587"/>
              </a:xfrm>
              <a:custGeom>
                <a:avLst/>
                <a:gdLst/>
                <a:ahLst/>
                <a:cxnLst/>
                <a:rect l="l" t="t" r="r" b="b"/>
                <a:pathLst>
                  <a:path w="56723" h="23775" extrusionOk="0">
                    <a:moveTo>
                      <a:pt x="3329" y="1"/>
                    </a:moveTo>
                    <a:cubicBezTo>
                      <a:pt x="2247" y="1"/>
                      <a:pt x="1170" y="221"/>
                      <a:pt x="0" y="545"/>
                    </a:cubicBezTo>
                    <a:lnTo>
                      <a:pt x="0" y="23774"/>
                    </a:lnTo>
                    <a:lnTo>
                      <a:pt x="56722" y="23774"/>
                    </a:lnTo>
                    <a:cubicBezTo>
                      <a:pt x="52183" y="21047"/>
                      <a:pt x="46484" y="20685"/>
                      <a:pt x="41212" y="20685"/>
                    </a:cubicBezTo>
                    <a:cubicBezTo>
                      <a:pt x="40982" y="20685"/>
                      <a:pt x="40754" y="20686"/>
                      <a:pt x="40526" y="20687"/>
                    </a:cubicBezTo>
                    <a:cubicBezTo>
                      <a:pt x="39273" y="20695"/>
                      <a:pt x="38015" y="20729"/>
                      <a:pt x="36759" y="20729"/>
                    </a:cubicBezTo>
                    <a:cubicBezTo>
                      <a:pt x="36352" y="20729"/>
                      <a:pt x="35945" y="20726"/>
                      <a:pt x="35538" y="20716"/>
                    </a:cubicBezTo>
                    <a:cubicBezTo>
                      <a:pt x="33937" y="20678"/>
                      <a:pt x="32297" y="20523"/>
                      <a:pt x="30811" y="19916"/>
                    </a:cubicBezTo>
                    <a:cubicBezTo>
                      <a:pt x="29172" y="19250"/>
                      <a:pt x="27908" y="18083"/>
                      <a:pt x="27175" y="16472"/>
                    </a:cubicBezTo>
                    <a:cubicBezTo>
                      <a:pt x="26808" y="15652"/>
                      <a:pt x="26528" y="14793"/>
                      <a:pt x="26046" y="14041"/>
                    </a:cubicBezTo>
                    <a:cubicBezTo>
                      <a:pt x="25622" y="13356"/>
                      <a:pt x="24966" y="12806"/>
                      <a:pt x="24290" y="12372"/>
                    </a:cubicBezTo>
                    <a:cubicBezTo>
                      <a:pt x="21657" y="10703"/>
                      <a:pt x="18281" y="10848"/>
                      <a:pt x="15281" y="10790"/>
                    </a:cubicBezTo>
                    <a:cubicBezTo>
                      <a:pt x="13766" y="10761"/>
                      <a:pt x="12232" y="10713"/>
                      <a:pt x="10747" y="10404"/>
                    </a:cubicBezTo>
                    <a:cubicBezTo>
                      <a:pt x="9290" y="10105"/>
                      <a:pt x="7833" y="9604"/>
                      <a:pt x="6869" y="8398"/>
                    </a:cubicBezTo>
                    <a:cubicBezTo>
                      <a:pt x="6367" y="7780"/>
                      <a:pt x="5991" y="6989"/>
                      <a:pt x="5885" y="6198"/>
                    </a:cubicBezTo>
                    <a:cubicBezTo>
                      <a:pt x="5769" y="5282"/>
                      <a:pt x="6029" y="4375"/>
                      <a:pt x="6203" y="3488"/>
                    </a:cubicBezTo>
                    <a:cubicBezTo>
                      <a:pt x="6367" y="2677"/>
                      <a:pt x="6454" y="1838"/>
                      <a:pt x="6116" y="1057"/>
                    </a:cubicBezTo>
                    <a:cubicBezTo>
                      <a:pt x="5885" y="526"/>
                      <a:pt x="5470" y="285"/>
                      <a:pt x="4920" y="169"/>
                    </a:cubicBezTo>
                    <a:cubicBezTo>
                      <a:pt x="4381" y="53"/>
                      <a:pt x="3855" y="1"/>
                      <a:pt x="3329"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3" name="Google Shape;23;p2"/>
              <p:cNvGrpSpPr/>
              <p:nvPr/>
            </p:nvGrpSpPr>
            <p:grpSpPr>
              <a:xfrm>
                <a:off x="749810" y="2894202"/>
                <a:ext cx="456462" cy="935659"/>
                <a:chOff x="1243523" y="2674752"/>
                <a:chExt cx="456462" cy="935659"/>
              </a:xfrm>
            </p:grpSpPr>
            <p:sp>
              <p:nvSpPr>
                <p:cNvPr id="24" name="Google Shape;24;p2"/>
                <p:cNvSpPr/>
                <p:nvPr/>
              </p:nvSpPr>
              <p:spPr>
                <a:xfrm>
                  <a:off x="1243523" y="2674752"/>
                  <a:ext cx="456462" cy="572961"/>
                </a:xfrm>
                <a:custGeom>
                  <a:avLst/>
                  <a:gdLst/>
                  <a:ahLst/>
                  <a:cxnLst/>
                  <a:rect l="l" t="t" r="r" b="b"/>
                  <a:pathLst>
                    <a:path w="5548" h="9968" extrusionOk="0">
                      <a:moveTo>
                        <a:pt x="2251" y="0"/>
                      </a:moveTo>
                      <a:cubicBezTo>
                        <a:pt x="2215" y="0"/>
                        <a:pt x="2178" y="4"/>
                        <a:pt x="2142" y="11"/>
                      </a:cubicBezTo>
                      <a:cubicBezTo>
                        <a:pt x="1708" y="107"/>
                        <a:pt x="1631" y="561"/>
                        <a:pt x="1534" y="918"/>
                      </a:cubicBezTo>
                      <a:cubicBezTo>
                        <a:pt x="782" y="3754"/>
                        <a:pt x="280" y="6648"/>
                        <a:pt x="20" y="9561"/>
                      </a:cubicBezTo>
                      <a:cubicBezTo>
                        <a:pt x="0" y="9763"/>
                        <a:pt x="213" y="9927"/>
                        <a:pt x="406" y="9937"/>
                      </a:cubicBezTo>
                      <a:cubicBezTo>
                        <a:pt x="1081" y="9958"/>
                        <a:pt x="1758" y="9968"/>
                        <a:pt x="2437" y="9968"/>
                      </a:cubicBezTo>
                      <a:cubicBezTo>
                        <a:pt x="3328" y="9968"/>
                        <a:pt x="4220" y="9951"/>
                        <a:pt x="5113" y="9918"/>
                      </a:cubicBezTo>
                      <a:cubicBezTo>
                        <a:pt x="5364" y="9908"/>
                        <a:pt x="5547" y="9686"/>
                        <a:pt x="5480" y="9435"/>
                      </a:cubicBezTo>
                      <a:cubicBezTo>
                        <a:pt x="5296" y="8760"/>
                        <a:pt x="5113" y="8095"/>
                        <a:pt x="4930" y="7419"/>
                      </a:cubicBezTo>
                      <a:cubicBezTo>
                        <a:pt x="4602" y="6233"/>
                        <a:pt x="4264" y="5046"/>
                        <a:pt x="3936" y="3860"/>
                      </a:cubicBezTo>
                      <a:cubicBezTo>
                        <a:pt x="3763" y="3271"/>
                        <a:pt x="3599" y="2683"/>
                        <a:pt x="3425" y="2094"/>
                      </a:cubicBezTo>
                      <a:cubicBezTo>
                        <a:pt x="3338" y="1795"/>
                        <a:pt x="3251" y="1496"/>
                        <a:pt x="3155" y="1197"/>
                      </a:cubicBezTo>
                      <a:cubicBezTo>
                        <a:pt x="3097" y="1053"/>
                        <a:pt x="3049" y="898"/>
                        <a:pt x="2991" y="744"/>
                      </a:cubicBezTo>
                      <a:cubicBezTo>
                        <a:pt x="2933" y="599"/>
                        <a:pt x="2865" y="474"/>
                        <a:pt x="2788" y="339"/>
                      </a:cubicBezTo>
                      <a:cubicBezTo>
                        <a:pt x="2779" y="329"/>
                        <a:pt x="2769" y="319"/>
                        <a:pt x="2769" y="310"/>
                      </a:cubicBezTo>
                      <a:cubicBezTo>
                        <a:pt x="2750" y="262"/>
                        <a:pt x="2721" y="213"/>
                        <a:pt x="2682" y="184"/>
                      </a:cubicBezTo>
                      <a:cubicBezTo>
                        <a:pt x="2572" y="67"/>
                        <a:pt x="2411" y="0"/>
                        <a:pt x="2251"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243523" y="3022446"/>
                  <a:ext cx="456462" cy="225264"/>
                </a:xfrm>
                <a:custGeom>
                  <a:avLst/>
                  <a:gdLst/>
                  <a:ahLst/>
                  <a:cxnLst/>
                  <a:rect l="l" t="t" r="r" b="b"/>
                  <a:pathLst>
                    <a:path w="5548" h="3919" extrusionOk="0">
                      <a:moveTo>
                        <a:pt x="454" y="1"/>
                      </a:moveTo>
                      <a:cubicBezTo>
                        <a:pt x="271" y="1168"/>
                        <a:pt x="126" y="2335"/>
                        <a:pt x="20" y="3512"/>
                      </a:cubicBezTo>
                      <a:cubicBezTo>
                        <a:pt x="0" y="3714"/>
                        <a:pt x="213" y="3878"/>
                        <a:pt x="406" y="3888"/>
                      </a:cubicBezTo>
                      <a:cubicBezTo>
                        <a:pt x="1081" y="3909"/>
                        <a:pt x="1758" y="3919"/>
                        <a:pt x="2437" y="3919"/>
                      </a:cubicBezTo>
                      <a:cubicBezTo>
                        <a:pt x="3328" y="3919"/>
                        <a:pt x="4220" y="3902"/>
                        <a:pt x="5113" y="3869"/>
                      </a:cubicBezTo>
                      <a:cubicBezTo>
                        <a:pt x="5364" y="3859"/>
                        <a:pt x="5547" y="3637"/>
                        <a:pt x="5480" y="3386"/>
                      </a:cubicBezTo>
                      <a:lnTo>
                        <a:pt x="4930" y="1370"/>
                      </a:lnTo>
                      <a:cubicBezTo>
                        <a:pt x="4891" y="1245"/>
                        <a:pt x="4853" y="1110"/>
                        <a:pt x="4824" y="984"/>
                      </a:cubicBezTo>
                      <a:cubicBezTo>
                        <a:pt x="4515" y="1120"/>
                        <a:pt x="4148" y="1177"/>
                        <a:pt x="3936" y="1206"/>
                      </a:cubicBezTo>
                      <a:cubicBezTo>
                        <a:pt x="3763" y="1229"/>
                        <a:pt x="3596" y="1240"/>
                        <a:pt x="3432" y="1240"/>
                      </a:cubicBezTo>
                      <a:cubicBezTo>
                        <a:pt x="2838" y="1240"/>
                        <a:pt x="2294" y="1093"/>
                        <a:pt x="1727" y="820"/>
                      </a:cubicBezTo>
                      <a:cubicBezTo>
                        <a:pt x="1274" y="599"/>
                        <a:pt x="840" y="319"/>
                        <a:pt x="454"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334765" y="2782354"/>
                  <a:ext cx="269039" cy="828057"/>
                </a:xfrm>
                <a:custGeom>
                  <a:avLst/>
                  <a:gdLst/>
                  <a:ahLst/>
                  <a:cxnLst/>
                  <a:rect l="l" t="t" r="r" b="b"/>
                  <a:pathLst>
                    <a:path w="3270" h="14406" extrusionOk="0">
                      <a:moveTo>
                        <a:pt x="1306" y="0"/>
                      </a:moveTo>
                      <a:cubicBezTo>
                        <a:pt x="1271" y="0"/>
                        <a:pt x="1233" y="24"/>
                        <a:pt x="1216" y="58"/>
                      </a:cubicBezTo>
                      <a:cubicBezTo>
                        <a:pt x="1168" y="194"/>
                        <a:pt x="1168" y="377"/>
                        <a:pt x="1158" y="531"/>
                      </a:cubicBezTo>
                      <a:cubicBezTo>
                        <a:pt x="1158" y="695"/>
                        <a:pt x="1158" y="869"/>
                        <a:pt x="1149" y="1033"/>
                      </a:cubicBezTo>
                      <a:cubicBezTo>
                        <a:pt x="1149" y="1235"/>
                        <a:pt x="1139" y="1438"/>
                        <a:pt x="1139" y="1640"/>
                      </a:cubicBezTo>
                      <a:cubicBezTo>
                        <a:pt x="1129" y="1698"/>
                        <a:pt x="1120" y="1747"/>
                        <a:pt x="1110" y="1804"/>
                      </a:cubicBezTo>
                      <a:cubicBezTo>
                        <a:pt x="1091" y="1756"/>
                        <a:pt x="1081" y="1708"/>
                        <a:pt x="1062" y="1660"/>
                      </a:cubicBezTo>
                      <a:cubicBezTo>
                        <a:pt x="1014" y="1505"/>
                        <a:pt x="956" y="1361"/>
                        <a:pt x="898" y="1206"/>
                      </a:cubicBezTo>
                      <a:cubicBezTo>
                        <a:pt x="840" y="1062"/>
                        <a:pt x="792" y="907"/>
                        <a:pt x="695" y="772"/>
                      </a:cubicBezTo>
                      <a:cubicBezTo>
                        <a:pt x="683" y="752"/>
                        <a:pt x="659" y="742"/>
                        <a:pt x="637" y="742"/>
                      </a:cubicBezTo>
                      <a:cubicBezTo>
                        <a:pt x="604" y="742"/>
                        <a:pt x="574" y="762"/>
                        <a:pt x="580" y="801"/>
                      </a:cubicBezTo>
                      <a:cubicBezTo>
                        <a:pt x="589" y="965"/>
                        <a:pt x="647" y="1110"/>
                        <a:pt x="695" y="1264"/>
                      </a:cubicBezTo>
                      <a:cubicBezTo>
                        <a:pt x="734" y="1419"/>
                        <a:pt x="792" y="1573"/>
                        <a:pt x="840" y="1727"/>
                      </a:cubicBezTo>
                      <a:cubicBezTo>
                        <a:pt x="888" y="1872"/>
                        <a:pt x="936" y="2026"/>
                        <a:pt x="985" y="2181"/>
                      </a:cubicBezTo>
                      <a:cubicBezTo>
                        <a:pt x="1014" y="2268"/>
                        <a:pt x="1043" y="2374"/>
                        <a:pt x="1072" y="2470"/>
                      </a:cubicBezTo>
                      <a:cubicBezTo>
                        <a:pt x="1072" y="2509"/>
                        <a:pt x="1072" y="2557"/>
                        <a:pt x="1072" y="2605"/>
                      </a:cubicBezTo>
                      <a:cubicBezTo>
                        <a:pt x="1062" y="3020"/>
                        <a:pt x="1043" y="3435"/>
                        <a:pt x="1033" y="3850"/>
                      </a:cubicBezTo>
                      <a:cubicBezTo>
                        <a:pt x="1023" y="3811"/>
                        <a:pt x="1004" y="3772"/>
                        <a:pt x="985" y="3734"/>
                      </a:cubicBezTo>
                      <a:cubicBezTo>
                        <a:pt x="917" y="3579"/>
                        <a:pt x="840" y="3425"/>
                        <a:pt x="763" y="3271"/>
                      </a:cubicBezTo>
                      <a:cubicBezTo>
                        <a:pt x="695" y="3126"/>
                        <a:pt x="628" y="2962"/>
                        <a:pt x="493" y="2856"/>
                      </a:cubicBezTo>
                      <a:cubicBezTo>
                        <a:pt x="480" y="2847"/>
                        <a:pt x="466" y="2842"/>
                        <a:pt x="452" y="2842"/>
                      </a:cubicBezTo>
                      <a:cubicBezTo>
                        <a:pt x="423" y="2842"/>
                        <a:pt x="396" y="2862"/>
                        <a:pt x="396" y="2895"/>
                      </a:cubicBezTo>
                      <a:cubicBezTo>
                        <a:pt x="396" y="3059"/>
                        <a:pt x="483" y="3213"/>
                        <a:pt x="541" y="3367"/>
                      </a:cubicBezTo>
                      <a:cubicBezTo>
                        <a:pt x="609" y="3522"/>
                        <a:pt x="666" y="3676"/>
                        <a:pt x="724" y="3840"/>
                      </a:cubicBezTo>
                      <a:cubicBezTo>
                        <a:pt x="782" y="4004"/>
                        <a:pt x="840" y="4158"/>
                        <a:pt x="888" y="4322"/>
                      </a:cubicBezTo>
                      <a:cubicBezTo>
                        <a:pt x="917" y="4399"/>
                        <a:pt x="956" y="4544"/>
                        <a:pt x="1023" y="4621"/>
                      </a:cubicBezTo>
                      <a:cubicBezTo>
                        <a:pt x="1014" y="5161"/>
                        <a:pt x="1023" y="5702"/>
                        <a:pt x="1023" y="6232"/>
                      </a:cubicBezTo>
                      <a:cubicBezTo>
                        <a:pt x="936" y="6068"/>
                        <a:pt x="850" y="5895"/>
                        <a:pt x="772" y="5731"/>
                      </a:cubicBezTo>
                      <a:cubicBezTo>
                        <a:pt x="657" y="5480"/>
                        <a:pt x="551" y="5229"/>
                        <a:pt x="454" y="4978"/>
                      </a:cubicBezTo>
                      <a:cubicBezTo>
                        <a:pt x="358" y="4756"/>
                        <a:pt x="281" y="4515"/>
                        <a:pt x="107" y="4332"/>
                      </a:cubicBezTo>
                      <a:cubicBezTo>
                        <a:pt x="99" y="4328"/>
                        <a:pt x="89" y="4326"/>
                        <a:pt x="81" y="4326"/>
                      </a:cubicBezTo>
                      <a:cubicBezTo>
                        <a:pt x="69" y="4326"/>
                        <a:pt x="59" y="4330"/>
                        <a:pt x="59" y="4342"/>
                      </a:cubicBezTo>
                      <a:cubicBezTo>
                        <a:pt x="1" y="4602"/>
                        <a:pt x="78" y="4872"/>
                        <a:pt x="165" y="5113"/>
                      </a:cubicBezTo>
                      <a:cubicBezTo>
                        <a:pt x="252" y="5364"/>
                        <a:pt x="358" y="5624"/>
                        <a:pt x="473" y="5875"/>
                      </a:cubicBezTo>
                      <a:cubicBezTo>
                        <a:pt x="589" y="6136"/>
                        <a:pt x="715" y="6387"/>
                        <a:pt x="859" y="6628"/>
                      </a:cubicBezTo>
                      <a:cubicBezTo>
                        <a:pt x="908" y="6724"/>
                        <a:pt x="965" y="6821"/>
                        <a:pt x="1023" y="6917"/>
                      </a:cubicBezTo>
                      <a:cubicBezTo>
                        <a:pt x="1023" y="7621"/>
                        <a:pt x="1023" y="8335"/>
                        <a:pt x="1023" y="9039"/>
                      </a:cubicBezTo>
                      <a:lnTo>
                        <a:pt x="1023" y="11576"/>
                      </a:lnTo>
                      <a:cubicBezTo>
                        <a:pt x="1023" y="12425"/>
                        <a:pt x="1004" y="13274"/>
                        <a:pt x="1033" y="14123"/>
                      </a:cubicBezTo>
                      <a:cubicBezTo>
                        <a:pt x="1038" y="14311"/>
                        <a:pt x="1180" y="14405"/>
                        <a:pt x="1322" y="14405"/>
                      </a:cubicBezTo>
                      <a:cubicBezTo>
                        <a:pt x="1465" y="14405"/>
                        <a:pt x="1607" y="14311"/>
                        <a:pt x="1612" y="14123"/>
                      </a:cubicBezTo>
                      <a:cubicBezTo>
                        <a:pt x="1650" y="13158"/>
                        <a:pt x="1621" y="12194"/>
                        <a:pt x="1621" y="11239"/>
                      </a:cubicBezTo>
                      <a:cubicBezTo>
                        <a:pt x="1621" y="10033"/>
                        <a:pt x="1621" y="8827"/>
                        <a:pt x="1621" y="7612"/>
                      </a:cubicBezTo>
                      <a:cubicBezTo>
                        <a:pt x="1699" y="7563"/>
                        <a:pt x="1756" y="7506"/>
                        <a:pt x="1824" y="7448"/>
                      </a:cubicBezTo>
                      <a:cubicBezTo>
                        <a:pt x="1911" y="7390"/>
                        <a:pt x="1998" y="7322"/>
                        <a:pt x="2065" y="7245"/>
                      </a:cubicBezTo>
                      <a:cubicBezTo>
                        <a:pt x="2210" y="7100"/>
                        <a:pt x="2364" y="6965"/>
                        <a:pt x="2509" y="6821"/>
                      </a:cubicBezTo>
                      <a:cubicBezTo>
                        <a:pt x="2663" y="6666"/>
                        <a:pt x="2808" y="6522"/>
                        <a:pt x="2943" y="6358"/>
                      </a:cubicBezTo>
                      <a:cubicBezTo>
                        <a:pt x="3010" y="6290"/>
                        <a:pt x="3078" y="6213"/>
                        <a:pt x="3136" y="6136"/>
                      </a:cubicBezTo>
                      <a:cubicBezTo>
                        <a:pt x="3203" y="6049"/>
                        <a:pt x="3242" y="5981"/>
                        <a:pt x="3261" y="5875"/>
                      </a:cubicBezTo>
                      <a:cubicBezTo>
                        <a:pt x="3269" y="5844"/>
                        <a:pt x="3251" y="5812"/>
                        <a:pt x="3224" y="5812"/>
                      </a:cubicBezTo>
                      <a:cubicBezTo>
                        <a:pt x="3217" y="5812"/>
                        <a:pt x="3211" y="5814"/>
                        <a:pt x="3203" y="5817"/>
                      </a:cubicBezTo>
                      <a:cubicBezTo>
                        <a:pt x="3107" y="5846"/>
                        <a:pt x="3039" y="5895"/>
                        <a:pt x="2962" y="5962"/>
                      </a:cubicBezTo>
                      <a:cubicBezTo>
                        <a:pt x="2885" y="6030"/>
                        <a:pt x="2818" y="6116"/>
                        <a:pt x="2750" y="6184"/>
                      </a:cubicBezTo>
                      <a:cubicBezTo>
                        <a:pt x="2605" y="6329"/>
                        <a:pt x="2461" y="6464"/>
                        <a:pt x="2306" y="6599"/>
                      </a:cubicBezTo>
                      <a:cubicBezTo>
                        <a:pt x="2152" y="6734"/>
                        <a:pt x="1998" y="6850"/>
                        <a:pt x="1824" y="6965"/>
                      </a:cubicBezTo>
                      <a:cubicBezTo>
                        <a:pt x="1756" y="7014"/>
                        <a:pt x="1689" y="7071"/>
                        <a:pt x="1621" y="7120"/>
                      </a:cubicBezTo>
                      <a:cubicBezTo>
                        <a:pt x="1621" y="6821"/>
                        <a:pt x="1621" y="6522"/>
                        <a:pt x="1621" y="6213"/>
                      </a:cubicBezTo>
                      <a:cubicBezTo>
                        <a:pt x="1621" y="6145"/>
                        <a:pt x="1621" y="6068"/>
                        <a:pt x="1621" y="6001"/>
                      </a:cubicBezTo>
                      <a:cubicBezTo>
                        <a:pt x="1785" y="5769"/>
                        <a:pt x="1930" y="5528"/>
                        <a:pt x="2084" y="5287"/>
                      </a:cubicBezTo>
                      <a:cubicBezTo>
                        <a:pt x="2239" y="5036"/>
                        <a:pt x="2432" y="4776"/>
                        <a:pt x="2528" y="4496"/>
                      </a:cubicBezTo>
                      <a:cubicBezTo>
                        <a:pt x="2555" y="4428"/>
                        <a:pt x="2501" y="4384"/>
                        <a:pt x="2443" y="4384"/>
                      </a:cubicBezTo>
                      <a:cubicBezTo>
                        <a:pt x="2419" y="4384"/>
                        <a:pt x="2394" y="4392"/>
                        <a:pt x="2374" y="4409"/>
                      </a:cubicBezTo>
                      <a:cubicBezTo>
                        <a:pt x="2142" y="4602"/>
                        <a:pt x="1978" y="4882"/>
                        <a:pt x="1805" y="5123"/>
                      </a:cubicBezTo>
                      <a:cubicBezTo>
                        <a:pt x="1737" y="5200"/>
                        <a:pt x="1679" y="5277"/>
                        <a:pt x="1621" y="5364"/>
                      </a:cubicBezTo>
                      <a:cubicBezTo>
                        <a:pt x="1621" y="4853"/>
                        <a:pt x="1621" y="4332"/>
                        <a:pt x="1612" y="3821"/>
                      </a:cubicBezTo>
                      <a:cubicBezTo>
                        <a:pt x="1631" y="3772"/>
                        <a:pt x="1650" y="3724"/>
                        <a:pt x="1679" y="3676"/>
                      </a:cubicBezTo>
                      <a:cubicBezTo>
                        <a:pt x="1737" y="3570"/>
                        <a:pt x="1814" y="3464"/>
                        <a:pt x="1891" y="3367"/>
                      </a:cubicBezTo>
                      <a:cubicBezTo>
                        <a:pt x="1978" y="3261"/>
                        <a:pt x="2055" y="3145"/>
                        <a:pt x="2123" y="3030"/>
                      </a:cubicBezTo>
                      <a:cubicBezTo>
                        <a:pt x="2200" y="2914"/>
                        <a:pt x="2277" y="2788"/>
                        <a:pt x="2219" y="2653"/>
                      </a:cubicBezTo>
                      <a:cubicBezTo>
                        <a:pt x="2207" y="2635"/>
                        <a:pt x="2191" y="2628"/>
                        <a:pt x="2174" y="2628"/>
                      </a:cubicBezTo>
                      <a:cubicBezTo>
                        <a:pt x="2163" y="2628"/>
                        <a:pt x="2153" y="2631"/>
                        <a:pt x="2142" y="2634"/>
                      </a:cubicBezTo>
                      <a:cubicBezTo>
                        <a:pt x="2027" y="2682"/>
                        <a:pt x="1969" y="2827"/>
                        <a:pt x="1901" y="2923"/>
                      </a:cubicBezTo>
                      <a:cubicBezTo>
                        <a:pt x="1814" y="3030"/>
                        <a:pt x="1728" y="3126"/>
                        <a:pt x="1641" y="3223"/>
                      </a:cubicBezTo>
                      <a:cubicBezTo>
                        <a:pt x="1621" y="3242"/>
                        <a:pt x="1612" y="3261"/>
                        <a:pt x="1592" y="3280"/>
                      </a:cubicBezTo>
                      <a:cubicBezTo>
                        <a:pt x="1583" y="3001"/>
                        <a:pt x="1583" y="2711"/>
                        <a:pt x="1573" y="2431"/>
                      </a:cubicBezTo>
                      <a:cubicBezTo>
                        <a:pt x="1564" y="2325"/>
                        <a:pt x="1564" y="2210"/>
                        <a:pt x="1554" y="2104"/>
                      </a:cubicBezTo>
                      <a:cubicBezTo>
                        <a:pt x="1592" y="2036"/>
                        <a:pt x="1631" y="1949"/>
                        <a:pt x="1660" y="1882"/>
                      </a:cubicBezTo>
                      <a:cubicBezTo>
                        <a:pt x="1728" y="1718"/>
                        <a:pt x="1785" y="1554"/>
                        <a:pt x="1843" y="1390"/>
                      </a:cubicBezTo>
                      <a:cubicBezTo>
                        <a:pt x="1959" y="1071"/>
                        <a:pt x="2104" y="734"/>
                        <a:pt x="2142" y="396"/>
                      </a:cubicBezTo>
                      <a:cubicBezTo>
                        <a:pt x="2148" y="345"/>
                        <a:pt x="2111" y="321"/>
                        <a:pt x="2071" y="321"/>
                      </a:cubicBezTo>
                      <a:cubicBezTo>
                        <a:pt x="2043" y="321"/>
                        <a:pt x="2014" y="333"/>
                        <a:pt x="1998" y="357"/>
                      </a:cubicBezTo>
                      <a:cubicBezTo>
                        <a:pt x="1891" y="502"/>
                        <a:pt x="1834" y="666"/>
                        <a:pt x="1756" y="830"/>
                      </a:cubicBezTo>
                      <a:cubicBezTo>
                        <a:pt x="1689" y="994"/>
                        <a:pt x="1631" y="1158"/>
                        <a:pt x="1564" y="1312"/>
                      </a:cubicBezTo>
                      <a:lnTo>
                        <a:pt x="1506" y="1476"/>
                      </a:lnTo>
                      <a:cubicBezTo>
                        <a:pt x="1496" y="1303"/>
                        <a:pt x="1486" y="1129"/>
                        <a:pt x="1477" y="956"/>
                      </a:cubicBezTo>
                      <a:cubicBezTo>
                        <a:pt x="1467" y="792"/>
                        <a:pt x="1467" y="637"/>
                        <a:pt x="1448" y="473"/>
                      </a:cubicBezTo>
                      <a:cubicBezTo>
                        <a:pt x="1438" y="329"/>
                        <a:pt x="1428" y="165"/>
                        <a:pt x="1371" y="39"/>
                      </a:cubicBezTo>
                      <a:cubicBezTo>
                        <a:pt x="1355" y="12"/>
                        <a:pt x="1331" y="0"/>
                        <a:pt x="1306" y="0"/>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 name="Google Shape;27;p2"/>
              <p:cNvGrpSpPr/>
              <p:nvPr/>
            </p:nvGrpSpPr>
            <p:grpSpPr>
              <a:xfrm>
                <a:off x="3819085" y="3722377"/>
                <a:ext cx="456462" cy="935659"/>
                <a:chOff x="1243523" y="2674752"/>
                <a:chExt cx="456462" cy="935659"/>
              </a:xfrm>
            </p:grpSpPr>
            <p:sp>
              <p:nvSpPr>
                <p:cNvPr id="28" name="Google Shape;28;p2"/>
                <p:cNvSpPr/>
                <p:nvPr/>
              </p:nvSpPr>
              <p:spPr>
                <a:xfrm>
                  <a:off x="1243523" y="2674752"/>
                  <a:ext cx="456462" cy="572961"/>
                </a:xfrm>
                <a:custGeom>
                  <a:avLst/>
                  <a:gdLst/>
                  <a:ahLst/>
                  <a:cxnLst/>
                  <a:rect l="l" t="t" r="r" b="b"/>
                  <a:pathLst>
                    <a:path w="5548" h="9968" extrusionOk="0">
                      <a:moveTo>
                        <a:pt x="2251" y="0"/>
                      </a:moveTo>
                      <a:cubicBezTo>
                        <a:pt x="2215" y="0"/>
                        <a:pt x="2178" y="4"/>
                        <a:pt x="2142" y="11"/>
                      </a:cubicBezTo>
                      <a:cubicBezTo>
                        <a:pt x="1708" y="107"/>
                        <a:pt x="1631" y="561"/>
                        <a:pt x="1534" y="918"/>
                      </a:cubicBezTo>
                      <a:cubicBezTo>
                        <a:pt x="782" y="3754"/>
                        <a:pt x="280" y="6648"/>
                        <a:pt x="20" y="9561"/>
                      </a:cubicBezTo>
                      <a:cubicBezTo>
                        <a:pt x="0" y="9763"/>
                        <a:pt x="213" y="9927"/>
                        <a:pt x="406" y="9937"/>
                      </a:cubicBezTo>
                      <a:cubicBezTo>
                        <a:pt x="1081" y="9958"/>
                        <a:pt x="1758" y="9968"/>
                        <a:pt x="2437" y="9968"/>
                      </a:cubicBezTo>
                      <a:cubicBezTo>
                        <a:pt x="3328" y="9968"/>
                        <a:pt x="4220" y="9951"/>
                        <a:pt x="5113" y="9918"/>
                      </a:cubicBezTo>
                      <a:cubicBezTo>
                        <a:pt x="5364" y="9908"/>
                        <a:pt x="5547" y="9686"/>
                        <a:pt x="5480" y="9435"/>
                      </a:cubicBezTo>
                      <a:cubicBezTo>
                        <a:pt x="5296" y="8760"/>
                        <a:pt x="5113" y="8095"/>
                        <a:pt x="4930" y="7419"/>
                      </a:cubicBezTo>
                      <a:cubicBezTo>
                        <a:pt x="4602" y="6233"/>
                        <a:pt x="4264" y="5046"/>
                        <a:pt x="3936" y="3860"/>
                      </a:cubicBezTo>
                      <a:cubicBezTo>
                        <a:pt x="3763" y="3271"/>
                        <a:pt x="3599" y="2683"/>
                        <a:pt x="3425" y="2094"/>
                      </a:cubicBezTo>
                      <a:cubicBezTo>
                        <a:pt x="3338" y="1795"/>
                        <a:pt x="3251" y="1496"/>
                        <a:pt x="3155" y="1197"/>
                      </a:cubicBezTo>
                      <a:cubicBezTo>
                        <a:pt x="3097" y="1053"/>
                        <a:pt x="3049" y="898"/>
                        <a:pt x="2991" y="744"/>
                      </a:cubicBezTo>
                      <a:cubicBezTo>
                        <a:pt x="2933" y="599"/>
                        <a:pt x="2865" y="474"/>
                        <a:pt x="2788" y="339"/>
                      </a:cubicBezTo>
                      <a:cubicBezTo>
                        <a:pt x="2779" y="329"/>
                        <a:pt x="2769" y="319"/>
                        <a:pt x="2769" y="310"/>
                      </a:cubicBezTo>
                      <a:cubicBezTo>
                        <a:pt x="2750" y="262"/>
                        <a:pt x="2721" y="213"/>
                        <a:pt x="2682" y="184"/>
                      </a:cubicBezTo>
                      <a:cubicBezTo>
                        <a:pt x="2572" y="67"/>
                        <a:pt x="2411" y="0"/>
                        <a:pt x="2251"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243523" y="3022446"/>
                  <a:ext cx="456462" cy="225264"/>
                </a:xfrm>
                <a:custGeom>
                  <a:avLst/>
                  <a:gdLst/>
                  <a:ahLst/>
                  <a:cxnLst/>
                  <a:rect l="l" t="t" r="r" b="b"/>
                  <a:pathLst>
                    <a:path w="5548" h="3919" extrusionOk="0">
                      <a:moveTo>
                        <a:pt x="454" y="1"/>
                      </a:moveTo>
                      <a:cubicBezTo>
                        <a:pt x="271" y="1168"/>
                        <a:pt x="126" y="2335"/>
                        <a:pt x="20" y="3512"/>
                      </a:cubicBezTo>
                      <a:cubicBezTo>
                        <a:pt x="0" y="3714"/>
                        <a:pt x="213" y="3878"/>
                        <a:pt x="406" y="3888"/>
                      </a:cubicBezTo>
                      <a:cubicBezTo>
                        <a:pt x="1081" y="3909"/>
                        <a:pt x="1758" y="3919"/>
                        <a:pt x="2437" y="3919"/>
                      </a:cubicBezTo>
                      <a:cubicBezTo>
                        <a:pt x="3328" y="3919"/>
                        <a:pt x="4220" y="3902"/>
                        <a:pt x="5113" y="3869"/>
                      </a:cubicBezTo>
                      <a:cubicBezTo>
                        <a:pt x="5364" y="3859"/>
                        <a:pt x="5547" y="3637"/>
                        <a:pt x="5480" y="3386"/>
                      </a:cubicBezTo>
                      <a:lnTo>
                        <a:pt x="4930" y="1370"/>
                      </a:lnTo>
                      <a:cubicBezTo>
                        <a:pt x="4891" y="1245"/>
                        <a:pt x="4853" y="1110"/>
                        <a:pt x="4824" y="984"/>
                      </a:cubicBezTo>
                      <a:cubicBezTo>
                        <a:pt x="4515" y="1120"/>
                        <a:pt x="4148" y="1177"/>
                        <a:pt x="3936" y="1206"/>
                      </a:cubicBezTo>
                      <a:cubicBezTo>
                        <a:pt x="3763" y="1229"/>
                        <a:pt x="3596" y="1240"/>
                        <a:pt x="3432" y="1240"/>
                      </a:cubicBezTo>
                      <a:cubicBezTo>
                        <a:pt x="2838" y="1240"/>
                        <a:pt x="2294" y="1093"/>
                        <a:pt x="1727" y="820"/>
                      </a:cubicBezTo>
                      <a:cubicBezTo>
                        <a:pt x="1274" y="599"/>
                        <a:pt x="840" y="319"/>
                        <a:pt x="454"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334765" y="2782354"/>
                  <a:ext cx="269039" cy="828057"/>
                </a:xfrm>
                <a:custGeom>
                  <a:avLst/>
                  <a:gdLst/>
                  <a:ahLst/>
                  <a:cxnLst/>
                  <a:rect l="l" t="t" r="r" b="b"/>
                  <a:pathLst>
                    <a:path w="3270" h="14406" extrusionOk="0">
                      <a:moveTo>
                        <a:pt x="1306" y="0"/>
                      </a:moveTo>
                      <a:cubicBezTo>
                        <a:pt x="1271" y="0"/>
                        <a:pt x="1233" y="24"/>
                        <a:pt x="1216" y="58"/>
                      </a:cubicBezTo>
                      <a:cubicBezTo>
                        <a:pt x="1168" y="194"/>
                        <a:pt x="1168" y="377"/>
                        <a:pt x="1158" y="531"/>
                      </a:cubicBezTo>
                      <a:cubicBezTo>
                        <a:pt x="1158" y="695"/>
                        <a:pt x="1158" y="869"/>
                        <a:pt x="1149" y="1033"/>
                      </a:cubicBezTo>
                      <a:cubicBezTo>
                        <a:pt x="1149" y="1235"/>
                        <a:pt x="1139" y="1438"/>
                        <a:pt x="1139" y="1640"/>
                      </a:cubicBezTo>
                      <a:cubicBezTo>
                        <a:pt x="1129" y="1698"/>
                        <a:pt x="1120" y="1747"/>
                        <a:pt x="1110" y="1804"/>
                      </a:cubicBezTo>
                      <a:cubicBezTo>
                        <a:pt x="1091" y="1756"/>
                        <a:pt x="1081" y="1708"/>
                        <a:pt x="1062" y="1660"/>
                      </a:cubicBezTo>
                      <a:cubicBezTo>
                        <a:pt x="1014" y="1505"/>
                        <a:pt x="956" y="1361"/>
                        <a:pt x="898" y="1206"/>
                      </a:cubicBezTo>
                      <a:cubicBezTo>
                        <a:pt x="840" y="1062"/>
                        <a:pt x="792" y="907"/>
                        <a:pt x="695" y="772"/>
                      </a:cubicBezTo>
                      <a:cubicBezTo>
                        <a:pt x="683" y="752"/>
                        <a:pt x="659" y="742"/>
                        <a:pt x="637" y="742"/>
                      </a:cubicBezTo>
                      <a:cubicBezTo>
                        <a:pt x="604" y="742"/>
                        <a:pt x="574" y="762"/>
                        <a:pt x="580" y="801"/>
                      </a:cubicBezTo>
                      <a:cubicBezTo>
                        <a:pt x="589" y="965"/>
                        <a:pt x="647" y="1110"/>
                        <a:pt x="695" y="1264"/>
                      </a:cubicBezTo>
                      <a:cubicBezTo>
                        <a:pt x="734" y="1419"/>
                        <a:pt x="792" y="1573"/>
                        <a:pt x="840" y="1727"/>
                      </a:cubicBezTo>
                      <a:cubicBezTo>
                        <a:pt x="888" y="1872"/>
                        <a:pt x="936" y="2026"/>
                        <a:pt x="985" y="2181"/>
                      </a:cubicBezTo>
                      <a:cubicBezTo>
                        <a:pt x="1014" y="2268"/>
                        <a:pt x="1043" y="2374"/>
                        <a:pt x="1072" y="2470"/>
                      </a:cubicBezTo>
                      <a:cubicBezTo>
                        <a:pt x="1072" y="2509"/>
                        <a:pt x="1072" y="2557"/>
                        <a:pt x="1072" y="2605"/>
                      </a:cubicBezTo>
                      <a:cubicBezTo>
                        <a:pt x="1062" y="3020"/>
                        <a:pt x="1043" y="3435"/>
                        <a:pt x="1033" y="3850"/>
                      </a:cubicBezTo>
                      <a:cubicBezTo>
                        <a:pt x="1023" y="3811"/>
                        <a:pt x="1004" y="3772"/>
                        <a:pt x="985" y="3734"/>
                      </a:cubicBezTo>
                      <a:cubicBezTo>
                        <a:pt x="917" y="3579"/>
                        <a:pt x="840" y="3425"/>
                        <a:pt x="763" y="3271"/>
                      </a:cubicBezTo>
                      <a:cubicBezTo>
                        <a:pt x="695" y="3126"/>
                        <a:pt x="628" y="2962"/>
                        <a:pt x="493" y="2856"/>
                      </a:cubicBezTo>
                      <a:cubicBezTo>
                        <a:pt x="480" y="2847"/>
                        <a:pt x="466" y="2842"/>
                        <a:pt x="452" y="2842"/>
                      </a:cubicBezTo>
                      <a:cubicBezTo>
                        <a:pt x="423" y="2842"/>
                        <a:pt x="396" y="2862"/>
                        <a:pt x="396" y="2895"/>
                      </a:cubicBezTo>
                      <a:cubicBezTo>
                        <a:pt x="396" y="3059"/>
                        <a:pt x="483" y="3213"/>
                        <a:pt x="541" y="3367"/>
                      </a:cubicBezTo>
                      <a:cubicBezTo>
                        <a:pt x="609" y="3522"/>
                        <a:pt x="666" y="3676"/>
                        <a:pt x="724" y="3840"/>
                      </a:cubicBezTo>
                      <a:cubicBezTo>
                        <a:pt x="782" y="4004"/>
                        <a:pt x="840" y="4158"/>
                        <a:pt x="888" y="4322"/>
                      </a:cubicBezTo>
                      <a:cubicBezTo>
                        <a:pt x="917" y="4399"/>
                        <a:pt x="956" y="4544"/>
                        <a:pt x="1023" y="4621"/>
                      </a:cubicBezTo>
                      <a:cubicBezTo>
                        <a:pt x="1014" y="5161"/>
                        <a:pt x="1023" y="5702"/>
                        <a:pt x="1023" y="6232"/>
                      </a:cubicBezTo>
                      <a:cubicBezTo>
                        <a:pt x="936" y="6068"/>
                        <a:pt x="850" y="5895"/>
                        <a:pt x="772" y="5731"/>
                      </a:cubicBezTo>
                      <a:cubicBezTo>
                        <a:pt x="657" y="5480"/>
                        <a:pt x="551" y="5229"/>
                        <a:pt x="454" y="4978"/>
                      </a:cubicBezTo>
                      <a:cubicBezTo>
                        <a:pt x="358" y="4756"/>
                        <a:pt x="281" y="4515"/>
                        <a:pt x="107" y="4332"/>
                      </a:cubicBezTo>
                      <a:cubicBezTo>
                        <a:pt x="99" y="4328"/>
                        <a:pt x="89" y="4326"/>
                        <a:pt x="81" y="4326"/>
                      </a:cubicBezTo>
                      <a:cubicBezTo>
                        <a:pt x="69" y="4326"/>
                        <a:pt x="59" y="4330"/>
                        <a:pt x="59" y="4342"/>
                      </a:cubicBezTo>
                      <a:cubicBezTo>
                        <a:pt x="1" y="4602"/>
                        <a:pt x="78" y="4872"/>
                        <a:pt x="165" y="5113"/>
                      </a:cubicBezTo>
                      <a:cubicBezTo>
                        <a:pt x="252" y="5364"/>
                        <a:pt x="358" y="5624"/>
                        <a:pt x="473" y="5875"/>
                      </a:cubicBezTo>
                      <a:cubicBezTo>
                        <a:pt x="589" y="6136"/>
                        <a:pt x="715" y="6387"/>
                        <a:pt x="859" y="6628"/>
                      </a:cubicBezTo>
                      <a:cubicBezTo>
                        <a:pt x="908" y="6724"/>
                        <a:pt x="965" y="6821"/>
                        <a:pt x="1023" y="6917"/>
                      </a:cubicBezTo>
                      <a:cubicBezTo>
                        <a:pt x="1023" y="7621"/>
                        <a:pt x="1023" y="8335"/>
                        <a:pt x="1023" y="9039"/>
                      </a:cubicBezTo>
                      <a:lnTo>
                        <a:pt x="1023" y="11576"/>
                      </a:lnTo>
                      <a:cubicBezTo>
                        <a:pt x="1023" y="12425"/>
                        <a:pt x="1004" y="13274"/>
                        <a:pt x="1033" y="14123"/>
                      </a:cubicBezTo>
                      <a:cubicBezTo>
                        <a:pt x="1038" y="14311"/>
                        <a:pt x="1180" y="14405"/>
                        <a:pt x="1322" y="14405"/>
                      </a:cubicBezTo>
                      <a:cubicBezTo>
                        <a:pt x="1465" y="14405"/>
                        <a:pt x="1607" y="14311"/>
                        <a:pt x="1612" y="14123"/>
                      </a:cubicBezTo>
                      <a:cubicBezTo>
                        <a:pt x="1650" y="13158"/>
                        <a:pt x="1621" y="12194"/>
                        <a:pt x="1621" y="11239"/>
                      </a:cubicBezTo>
                      <a:cubicBezTo>
                        <a:pt x="1621" y="10033"/>
                        <a:pt x="1621" y="8827"/>
                        <a:pt x="1621" y="7612"/>
                      </a:cubicBezTo>
                      <a:cubicBezTo>
                        <a:pt x="1699" y="7563"/>
                        <a:pt x="1756" y="7506"/>
                        <a:pt x="1824" y="7448"/>
                      </a:cubicBezTo>
                      <a:cubicBezTo>
                        <a:pt x="1911" y="7390"/>
                        <a:pt x="1998" y="7322"/>
                        <a:pt x="2065" y="7245"/>
                      </a:cubicBezTo>
                      <a:cubicBezTo>
                        <a:pt x="2210" y="7100"/>
                        <a:pt x="2364" y="6965"/>
                        <a:pt x="2509" y="6821"/>
                      </a:cubicBezTo>
                      <a:cubicBezTo>
                        <a:pt x="2663" y="6666"/>
                        <a:pt x="2808" y="6522"/>
                        <a:pt x="2943" y="6358"/>
                      </a:cubicBezTo>
                      <a:cubicBezTo>
                        <a:pt x="3010" y="6290"/>
                        <a:pt x="3078" y="6213"/>
                        <a:pt x="3136" y="6136"/>
                      </a:cubicBezTo>
                      <a:cubicBezTo>
                        <a:pt x="3203" y="6049"/>
                        <a:pt x="3242" y="5981"/>
                        <a:pt x="3261" y="5875"/>
                      </a:cubicBezTo>
                      <a:cubicBezTo>
                        <a:pt x="3269" y="5844"/>
                        <a:pt x="3251" y="5812"/>
                        <a:pt x="3224" y="5812"/>
                      </a:cubicBezTo>
                      <a:cubicBezTo>
                        <a:pt x="3217" y="5812"/>
                        <a:pt x="3211" y="5814"/>
                        <a:pt x="3203" y="5817"/>
                      </a:cubicBezTo>
                      <a:cubicBezTo>
                        <a:pt x="3107" y="5846"/>
                        <a:pt x="3039" y="5895"/>
                        <a:pt x="2962" y="5962"/>
                      </a:cubicBezTo>
                      <a:cubicBezTo>
                        <a:pt x="2885" y="6030"/>
                        <a:pt x="2818" y="6116"/>
                        <a:pt x="2750" y="6184"/>
                      </a:cubicBezTo>
                      <a:cubicBezTo>
                        <a:pt x="2605" y="6329"/>
                        <a:pt x="2461" y="6464"/>
                        <a:pt x="2306" y="6599"/>
                      </a:cubicBezTo>
                      <a:cubicBezTo>
                        <a:pt x="2152" y="6734"/>
                        <a:pt x="1998" y="6850"/>
                        <a:pt x="1824" y="6965"/>
                      </a:cubicBezTo>
                      <a:cubicBezTo>
                        <a:pt x="1756" y="7014"/>
                        <a:pt x="1689" y="7071"/>
                        <a:pt x="1621" y="7120"/>
                      </a:cubicBezTo>
                      <a:cubicBezTo>
                        <a:pt x="1621" y="6821"/>
                        <a:pt x="1621" y="6522"/>
                        <a:pt x="1621" y="6213"/>
                      </a:cubicBezTo>
                      <a:cubicBezTo>
                        <a:pt x="1621" y="6145"/>
                        <a:pt x="1621" y="6068"/>
                        <a:pt x="1621" y="6001"/>
                      </a:cubicBezTo>
                      <a:cubicBezTo>
                        <a:pt x="1785" y="5769"/>
                        <a:pt x="1930" y="5528"/>
                        <a:pt x="2084" y="5287"/>
                      </a:cubicBezTo>
                      <a:cubicBezTo>
                        <a:pt x="2239" y="5036"/>
                        <a:pt x="2432" y="4776"/>
                        <a:pt x="2528" y="4496"/>
                      </a:cubicBezTo>
                      <a:cubicBezTo>
                        <a:pt x="2555" y="4428"/>
                        <a:pt x="2501" y="4384"/>
                        <a:pt x="2443" y="4384"/>
                      </a:cubicBezTo>
                      <a:cubicBezTo>
                        <a:pt x="2419" y="4384"/>
                        <a:pt x="2394" y="4392"/>
                        <a:pt x="2374" y="4409"/>
                      </a:cubicBezTo>
                      <a:cubicBezTo>
                        <a:pt x="2142" y="4602"/>
                        <a:pt x="1978" y="4882"/>
                        <a:pt x="1805" y="5123"/>
                      </a:cubicBezTo>
                      <a:cubicBezTo>
                        <a:pt x="1737" y="5200"/>
                        <a:pt x="1679" y="5277"/>
                        <a:pt x="1621" y="5364"/>
                      </a:cubicBezTo>
                      <a:cubicBezTo>
                        <a:pt x="1621" y="4853"/>
                        <a:pt x="1621" y="4332"/>
                        <a:pt x="1612" y="3821"/>
                      </a:cubicBezTo>
                      <a:cubicBezTo>
                        <a:pt x="1631" y="3772"/>
                        <a:pt x="1650" y="3724"/>
                        <a:pt x="1679" y="3676"/>
                      </a:cubicBezTo>
                      <a:cubicBezTo>
                        <a:pt x="1737" y="3570"/>
                        <a:pt x="1814" y="3464"/>
                        <a:pt x="1891" y="3367"/>
                      </a:cubicBezTo>
                      <a:cubicBezTo>
                        <a:pt x="1978" y="3261"/>
                        <a:pt x="2055" y="3145"/>
                        <a:pt x="2123" y="3030"/>
                      </a:cubicBezTo>
                      <a:cubicBezTo>
                        <a:pt x="2200" y="2914"/>
                        <a:pt x="2277" y="2788"/>
                        <a:pt x="2219" y="2653"/>
                      </a:cubicBezTo>
                      <a:cubicBezTo>
                        <a:pt x="2207" y="2635"/>
                        <a:pt x="2191" y="2628"/>
                        <a:pt x="2174" y="2628"/>
                      </a:cubicBezTo>
                      <a:cubicBezTo>
                        <a:pt x="2163" y="2628"/>
                        <a:pt x="2153" y="2631"/>
                        <a:pt x="2142" y="2634"/>
                      </a:cubicBezTo>
                      <a:cubicBezTo>
                        <a:pt x="2027" y="2682"/>
                        <a:pt x="1969" y="2827"/>
                        <a:pt x="1901" y="2923"/>
                      </a:cubicBezTo>
                      <a:cubicBezTo>
                        <a:pt x="1814" y="3030"/>
                        <a:pt x="1728" y="3126"/>
                        <a:pt x="1641" y="3223"/>
                      </a:cubicBezTo>
                      <a:cubicBezTo>
                        <a:pt x="1621" y="3242"/>
                        <a:pt x="1612" y="3261"/>
                        <a:pt x="1592" y="3280"/>
                      </a:cubicBezTo>
                      <a:cubicBezTo>
                        <a:pt x="1583" y="3001"/>
                        <a:pt x="1583" y="2711"/>
                        <a:pt x="1573" y="2431"/>
                      </a:cubicBezTo>
                      <a:cubicBezTo>
                        <a:pt x="1564" y="2325"/>
                        <a:pt x="1564" y="2210"/>
                        <a:pt x="1554" y="2104"/>
                      </a:cubicBezTo>
                      <a:cubicBezTo>
                        <a:pt x="1592" y="2036"/>
                        <a:pt x="1631" y="1949"/>
                        <a:pt x="1660" y="1882"/>
                      </a:cubicBezTo>
                      <a:cubicBezTo>
                        <a:pt x="1728" y="1718"/>
                        <a:pt x="1785" y="1554"/>
                        <a:pt x="1843" y="1390"/>
                      </a:cubicBezTo>
                      <a:cubicBezTo>
                        <a:pt x="1959" y="1071"/>
                        <a:pt x="2104" y="734"/>
                        <a:pt x="2142" y="396"/>
                      </a:cubicBezTo>
                      <a:cubicBezTo>
                        <a:pt x="2148" y="345"/>
                        <a:pt x="2111" y="321"/>
                        <a:pt x="2071" y="321"/>
                      </a:cubicBezTo>
                      <a:cubicBezTo>
                        <a:pt x="2043" y="321"/>
                        <a:pt x="2014" y="333"/>
                        <a:pt x="1998" y="357"/>
                      </a:cubicBezTo>
                      <a:cubicBezTo>
                        <a:pt x="1891" y="502"/>
                        <a:pt x="1834" y="666"/>
                        <a:pt x="1756" y="830"/>
                      </a:cubicBezTo>
                      <a:cubicBezTo>
                        <a:pt x="1689" y="994"/>
                        <a:pt x="1631" y="1158"/>
                        <a:pt x="1564" y="1312"/>
                      </a:cubicBezTo>
                      <a:lnTo>
                        <a:pt x="1506" y="1476"/>
                      </a:lnTo>
                      <a:cubicBezTo>
                        <a:pt x="1496" y="1303"/>
                        <a:pt x="1486" y="1129"/>
                        <a:pt x="1477" y="956"/>
                      </a:cubicBezTo>
                      <a:cubicBezTo>
                        <a:pt x="1467" y="792"/>
                        <a:pt x="1467" y="637"/>
                        <a:pt x="1448" y="473"/>
                      </a:cubicBezTo>
                      <a:cubicBezTo>
                        <a:pt x="1438" y="329"/>
                        <a:pt x="1428" y="165"/>
                        <a:pt x="1371" y="39"/>
                      </a:cubicBezTo>
                      <a:cubicBezTo>
                        <a:pt x="1355" y="12"/>
                        <a:pt x="1331" y="0"/>
                        <a:pt x="1306" y="0"/>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 name="Google Shape;31;p2"/>
              <p:cNvGrpSpPr/>
              <p:nvPr/>
            </p:nvGrpSpPr>
            <p:grpSpPr>
              <a:xfrm>
                <a:off x="4583838" y="3518267"/>
                <a:ext cx="376307" cy="771357"/>
                <a:chOff x="1243523" y="2674752"/>
                <a:chExt cx="456462" cy="935659"/>
              </a:xfrm>
            </p:grpSpPr>
            <p:sp>
              <p:nvSpPr>
                <p:cNvPr id="32" name="Google Shape;32;p2"/>
                <p:cNvSpPr/>
                <p:nvPr/>
              </p:nvSpPr>
              <p:spPr>
                <a:xfrm>
                  <a:off x="1243523" y="2674752"/>
                  <a:ext cx="456462" cy="572961"/>
                </a:xfrm>
                <a:custGeom>
                  <a:avLst/>
                  <a:gdLst/>
                  <a:ahLst/>
                  <a:cxnLst/>
                  <a:rect l="l" t="t" r="r" b="b"/>
                  <a:pathLst>
                    <a:path w="5548" h="9968" extrusionOk="0">
                      <a:moveTo>
                        <a:pt x="2251" y="0"/>
                      </a:moveTo>
                      <a:cubicBezTo>
                        <a:pt x="2215" y="0"/>
                        <a:pt x="2178" y="4"/>
                        <a:pt x="2142" y="11"/>
                      </a:cubicBezTo>
                      <a:cubicBezTo>
                        <a:pt x="1708" y="107"/>
                        <a:pt x="1631" y="561"/>
                        <a:pt x="1534" y="918"/>
                      </a:cubicBezTo>
                      <a:cubicBezTo>
                        <a:pt x="782" y="3754"/>
                        <a:pt x="280" y="6648"/>
                        <a:pt x="20" y="9561"/>
                      </a:cubicBezTo>
                      <a:cubicBezTo>
                        <a:pt x="0" y="9763"/>
                        <a:pt x="213" y="9927"/>
                        <a:pt x="406" y="9937"/>
                      </a:cubicBezTo>
                      <a:cubicBezTo>
                        <a:pt x="1081" y="9958"/>
                        <a:pt x="1758" y="9968"/>
                        <a:pt x="2437" y="9968"/>
                      </a:cubicBezTo>
                      <a:cubicBezTo>
                        <a:pt x="3328" y="9968"/>
                        <a:pt x="4220" y="9951"/>
                        <a:pt x="5113" y="9918"/>
                      </a:cubicBezTo>
                      <a:cubicBezTo>
                        <a:pt x="5364" y="9908"/>
                        <a:pt x="5547" y="9686"/>
                        <a:pt x="5480" y="9435"/>
                      </a:cubicBezTo>
                      <a:cubicBezTo>
                        <a:pt x="5296" y="8760"/>
                        <a:pt x="5113" y="8095"/>
                        <a:pt x="4930" y="7419"/>
                      </a:cubicBezTo>
                      <a:cubicBezTo>
                        <a:pt x="4602" y="6233"/>
                        <a:pt x="4264" y="5046"/>
                        <a:pt x="3936" y="3860"/>
                      </a:cubicBezTo>
                      <a:cubicBezTo>
                        <a:pt x="3763" y="3271"/>
                        <a:pt x="3599" y="2683"/>
                        <a:pt x="3425" y="2094"/>
                      </a:cubicBezTo>
                      <a:cubicBezTo>
                        <a:pt x="3338" y="1795"/>
                        <a:pt x="3251" y="1496"/>
                        <a:pt x="3155" y="1197"/>
                      </a:cubicBezTo>
                      <a:cubicBezTo>
                        <a:pt x="3097" y="1053"/>
                        <a:pt x="3049" y="898"/>
                        <a:pt x="2991" y="744"/>
                      </a:cubicBezTo>
                      <a:cubicBezTo>
                        <a:pt x="2933" y="599"/>
                        <a:pt x="2865" y="474"/>
                        <a:pt x="2788" y="339"/>
                      </a:cubicBezTo>
                      <a:cubicBezTo>
                        <a:pt x="2779" y="329"/>
                        <a:pt x="2769" y="319"/>
                        <a:pt x="2769" y="310"/>
                      </a:cubicBezTo>
                      <a:cubicBezTo>
                        <a:pt x="2750" y="262"/>
                        <a:pt x="2721" y="213"/>
                        <a:pt x="2682" y="184"/>
                      </a:cubicBezTo>
                      <a:cubicBezTo>
                        <a:pt x="2572" y="67"/>
                        <a:pt x="2411" y="0"/>
                        <a:pt x="2251"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243523" y="3022446"/>
                  <a:ext cx="456462" cy="225264"/>
                </a:xfrm>
                <a:custGeom>
                  <a:avLst/>
                  <a:gdLst/>
                  <a:ahLst/>
                  <a:cxnLst/>
                  <a:rect l="l" t="t" r="r" b="b"/>
                  <a:pathLst>
                    <a:path w="5548" h="3919" extrusionOk="0">
                      <a:moveTo>
                        <a:pt x="454" y="1"/>
                      </a:moveTo>
                      <a:cubicBezTo>
                        <a:pt x="271" y="1168"/>
                        <a:pt x="126" y="2335"/>
                        <a:pt x="20" y="3512"/>
                      </a:cubicBezTo>
                      <a:cubicBezTo>
                        <a:pt x="0" y="3714"/>
                        <a:pt x="213" y="3878"/>
                        <a:pt x="406" y="3888"/>
                      </a:cubicBezTo>
                      <a:cubicBezTo>
                        <a:pt x="1081" y="3909"/>
                        <a:pt x="1758" y="3919"/>
                        <a:pt x="2437" y="3919"/>
                      </a:cubicBezTo>
                      <a:cubicBezTo>
                        <a:pt x="3328" y="3919"/>
                        <a:pt x="4220" y="3902"/>
                        <a:pt x="5113" y="3869"/>
                      </a:cubicBezTo>
                      <a:cubicBezTo>
                        <a:pt x="5364" y="3859"/>
                        <a:pt x="5547" y="3637"/>
                        <a:pt x="5480" y="3386"/>
                      </a:cubicBezTo>
                      <a:lnTo>
                        <a:pt x="4930" y="1370"/>
                      </a:lnTo>
                      <a:cubicBezTo>
                        <a:pt x="4891" y="1245"/>
                        <a:pt x="4853" y="1110"/>
                        <a:pt x="4824" y="984"/>
                      </a:cubicBezTo>
                      <a:cubicBezTo>
                        <a:pt x="4515" y="1120"/>
                        <a:pt x="4148" y="1177"/>
                        <a:pt x="3936" y="1206"/>
                      </a:cubicBezTo>
                      <a:cubicBezTo>
                        <a:pt x="3763" y="1229"/>
                        <a:pt x="3596" y="1240"/>
                        <a:pt x="3432" y="1240"/>
                      </a:cubicBezTo>
                      <a:cubicBezTo>
                        <a:pt x="2838" y="1240"/>
                        <a:pt x="2294" y="1093"/>
                        <a:pt x="1727" y="820"/>
                      </a:cubicBezTo>
                      <a:cubicBezTo>
                        <a:pt x="1274" y="599"/>
                        <a:pt x="840" y="319"/>
                        <a:pt x="454"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334765" y="2782354"/>
                  <a:ext cx="269039" cy="828057"/>
                </a:xfrm>
                <a:custGeom>
                  <a:avLst/>
                  <a:gdLst/>
                  <a:ahLst/>
                  <a:cxnLst/>
                  <a:rect l="l" t="t" r="r" b="b"/>
                  <a:pathLst>
                    <a:path w="3270" h="14406" extrusionOk="0">
                      <a:moveTo>
                        <a:pt x="1306" y="0"/>
                      </a:moveTo>
                      <a:cubicBezTo>
                        <a:pt x="1271" y="0"/>
                        <a:pt x="1233" y="24"/>
                        <a:pt x="1216" y="58"/>
                      </a:cubicBezTo>
                      <a:cubicBezTo>
                        <a:pt x="1168" y="194"/>
                        <a:pt x="1168" y="377"/>
                        <a:pt x="1158" y="531"/>
                      </a:cubicBezTo>
                      <a:cubicBezTo>
                        <a:pt x="1158" y="695"/>
                        <a:pt x="1158" y="869"/>
                        <a:pt x="1149" y="1033"/>
                      </a:cubicBezTo>
                      <a:cubicBezTo>
                        <a:pt x="1149" y="1235"/>
                        <a:pt x="1139" y="1438"/>
                        <a:pt x="1139" y="1640"/>
                      </a:cubicBezTo>
                      <a:cubicBezTo>
                        <a:pt x="1129" y="1698"/>
                        <a:pt x="1120" y="1747"/>
                        <a:pt x="1110" y="1804"/>
                      </a:cubicBezTo>
                      <a:cubicBezTo>
                        <a:pt x="1091" y="1756"/>
                        <a:pt x="1081" y="1708"/>
                        <a:pt x="1062" y="1660"/>
                      </a:cubicBezTo>
                      <a:cubicBezTo>
                        <a:pt x="1014" y="1505"/>
                        <a:pt x="956" y="1361"/>
                        <a:pt x="898" y="1206"/>
                      </a:cubicBezTo>
                      <a:cubicBezTo>
                        <a:pt x="840" y="1062"/>
                        <a:pt x="792" y="907"/>
                        <a:pt x="695" y="772"/>
                      </a:cubicBezTo>
                      <a:cubicBezTo>
                        <a:pt x="683" y="752"/>
                        <a:pt x="659" y="742"/>
                        <a:pt x="637" y="742"/>
                      </a:cubicBezTo>
                      <a:cubicBezTo>
                        <a:pt x="604" y="742"/>
                        <a:pt x="574" y="762"/>
                        <a:pt x="580" y="801"/>
                      </a:cubicBezTo>
                      <a:cubicBezTo>
                        <a:pt x="589" y="965"/>
                        <a:pt x="647" y="1110"/>
                        <a:pt x="695" y="1264"/>
                      </a:cubicBezTo>
                      <a:cubicBezTo>
                        <a:pt x="734" y="1419"/>
                        <a:pt x="792" y="1573"/>
                        <a:pt x="840" y="1727"/>
                      </a:cubicBezTo>
                      <a:cubicBezTo>
                        <a:pt x="888" y="1872"/>
                        <a:pt x="936" y="2026"/>
                        <a:pt x="985" y="2181"/>
                      </a:cubicBezTo>
                      <a:cubicBezTo>
                        <a:pt x="1014" y="2268"/>
                        <a:pt x="1043" y="2374"/>
                        <a:pt x="1072" y="2470"/>
                      </a:cubicBezTo>
                      <a:cubicBezTo>
                        <a:pt x="1072" y="2509"/>
                        <a:pt x="1072" y="2557"/>
                        <a:pt x="1072" y="2605"/>
                      </a:cubicBezTo>
                      <a:cubicBezTo>
                        <a:pt x="1062" y="3020"/>
                        <a:pt x="1043" y="3435"/>
                        <a:pt x="1033" y="3850"/>
                      </a:cubicBezTo>
                      <a:cubicBezTo>
                        <a:pt x="1023" y="3811"/>
                        <a:pt x="1004" y="3772"/>
                        <a:pt x="985" y="3734"/>
                      </a:cubicBezTo>
                      <a:cubicBezTo>
                        <a:pt x="917" y="3579"/>
                        <a:pt x="840" y="3425"/>
                        <a:pt x="763" y="3271"/>
                      </a:cubicBezTo>
                      <a:cubicBezTo>
                        <a:pt x="695" y="3126"/>
                        <a:pt x="628" y="2962"/>
                        <a:pt x="493" y="2856"/>
                      </a:cubicBezTo>
                      <a:cubicBezTo>
                        <a:pt x="480" y="2847"/>
                        <a:pt x="466" y="2842"/>
                        <a:pt x="452" y="2842"/>
                      </a:cubicBezTo>
                      <a:cubicBezTo>
                        <a:pt x="423" y="2842"/>
                        <a:pt x="396" y="2862"/>
                        <a:pt x="396" y="2895"/>
                      </a:cubicBezTo>
                      <a:cubicBezTo>
                        <a:pt x="396" y="3059"/>
                        <a:pt x="483" y="3213"/>
                        <a:pt x="541" y="3367"/>
                      </a:cubicBezTo>
                      <a:cubicBezTo>
                        <a:pt x="609" y="3522"/>
                        <a:pt x="666" y="3676"/>
                        <a:pt x="724" y="3840"/>
                      </a:cubicBezTo>
                      <a:cubicBezTo>
                        <a:pt x="782" y="4004"/>
                        <a:pt x="840" y="4158"/>
                        <a:pt x="888" y="4322"/>
                      </a:cubicBezTo>
                      <a:cubicBezTo>
                        <a:pt x="917" y="4399"/>
                        <a:pt x="956" y="4544"/>
                        <a:pt x="1023" y="4621"/>
                      </a:cubicBezTo>
                      <a:cubicBezTo>
                        <a:pt x="1014" y="5161"/>
                        <a:pt x="1023" y="5702"/>
                        <a:pt x="1023" y="6232"/>
                      </a:cubicBezTo>
                      <a:cubicBezTo>
                        <a:pt x="936" y="6068"/>
                        <a:pt x="850" y="5895"/>
                        <a:pt x="772" y="5731"/>
                      </a:cubicBezTo>
                      <a:cubicBezTo>
                        <a:pt x="657" y="5480"/>
                        <a:pt x="551" y="5229"/>
                        <a:pt x="454" y="4978"/>
                      </a:cubicBezTo>
                      <a:cubicBezTo>
                        <a:pt x="358" y="4756"/>
                        <a:pt x="281" y="4515"/>
                        <a:pt x="107" y="4332"/>
                      </a:cubicBezTo>
                      <a:cubicBezTo>
                        <a:pt x="99" y="4328"/>
                        <a:pt x="89" y="4326"/>
                        <a:pt x="81" y="4326"/>
                      </a:cubicBezTo>
                      <a:cubicBezTo>
                        <a:pt x="69" y="4326"/>
                        <a:pt x="59" y="4330"/>
                        <a:pt x="59" y="4342"/>
                      </a:cubicBezTo>
                      <a:cubicBezTo>
                        <a:pt x="1" y="4602"/>
                        <a:pt x="78" y="4872"/>
                        <a:pt x="165" y="5113"/>
                      </a:cubicBezTo>
                      <a:cubicBezTo>
                        <a:pt x="252" y="5364"/>
                        <a:pt x="358" y="5624"/>
                        <a:pt x="473" y="5875"/>
                      </a:cubicBezTo>
                      <a:cubicBezTo>
                        <a:pt x="589" y="6136"/>
                        <a:pt x="715" y="6387"/>
                        <a:pt x="859" y="6628"/>
                      </a:cubicBezTo>
                      <a:cubicBezTo>
                        <a:pt x="908" y="6724"/>
                        <a:pt x="965" y="6821"/>
                        <a:pt x="1023" y="6917"/>
                      </a:cubicBezTo>
                      <a:cubicBezTo>
                        <a:pt x="1023" y="7621"/>
                        <a:pt x="1023" y="8335"/>
                        <a:pt x="1023" y="9039"/>
                      </a:cubicBezTo>
                      <a:lnTo>
                        <a:pt x="1023" y="11576"/>
                      </a:lnTo>
                      <a:cubicBezTo>
                        <a:pt x="1023" y="12425"/>
                        <a:pt x="1004" y="13274"/>
                        <a:pt x="1033" y="14123"/>
                      </a:cubicBezTo>
                      <a:cubicBezTo>
                        <a:pt x="1038" y="14311"/>
                        <a:pt x="1180" y="14405"/>
                        <a:pt x="1322" y="14405"/>
                      </a:cubicBezTo>
                      <a:cubicBezTo>
                        <a:pt x="1465" y="14405"/>
                        <a:pt x="1607" y="14311"/>
                        <a:pt x="1612" y="14123"/>
                      </a:cubicBezTo>
                      <a:cubicBezTo>
                        <a:pt x="1650" y="13158"/>
                        <a:pt x="1621" y="12194"/>
                        <a:pt x="1621" y="11239"/>
                      </a:cubicBezTo>
                      <a:cubicBezTo>
                        <a:pt x="1621" y="10033"/>
                        <a:pt x="1621" y="8827"/>
                        <a:pt x="1621" y="7612"/>
                      </a:cubicBezTo>
                      <a:cubicBezTo>
                        <a:pt x="1699" y="7563"/>
                        <a:pt x="1756" y="7506"/>
                        <a:pt x="1824" y="7448"/>
                      </a:cubicBezTo>
                      <a:cubicBezTo>
                        <a:pt x="1911" y="7390"/>
                        <a:pt x="1998" y="7322"/>
                        <a:pt x="2065" y="7245"/>
                      </a:cubicBezTo>
                      <a:cubicBezTo>
                        <a:pt x="2210" y="7100"/>
                        <a:pt x="2364" y="6965"/>
                        <a:pt x="2509" y="6821"/>
                      </a:cubicBezTo>
                      <a:cubicBezTo>
                        <a:pt x="2663" y="6666"/>
                        <a:pt x="2808" y="6522"/>
                        <a:pt x="2943" y="6358"/>
                      </a:cubicBezTo>
                      <a:cubicBezTo>
                        <a:pt x="3010" y="6290"/>
                        <a:pt x="3078" y="6213"/>
                        <a:pt x="3136" y="6136"/>
                      </a:cubicBezTo>
                      <a:cubicBezTo>
                        <a:pt x="3203" y="6049"/>
                        <a:pt x="3242" y="5981"/>
                        <a:pt x="3261" y="5875"/>
                      </a:cubicBezTo>
                      <a:cubicBezTo>
                        <a:pt x="3269" y="5844"/>
                        <a:pt x="3251" y="5812"/>
                        <a:pt x="3224" y="5812"/>
                      </a:cubicBezTo>
                      <a:cubicBezTo>
                        <a:pt x="3217" y="5812"/>
                        <a:pt x="3211" y="5814"/>
                        <a:pt x="3203" y="5817"/>
                      </a:cubicBezTo>
                      <a:cubicBezTo>
                        <a:pt x="3107" y="5846"/>
                        <a:pt x="3039" y="5895"/>
                        <a:pt x="2962" y="5962"/>
                      </a:cubicBezTo>
                      <a:cubicBezTo>
                        <a:pt x="2885" y="6030"/>
                        <a:pt x="2818" y="6116"/>
                        <a:pt x="2750" y="6184"/>
                      </a:cubicBezTo>
                      <a:cubicBezTo>
                        <a:pt x="2605" y="6329"/>
                        <a:pt x="2461" y="6464"/>
                        <a:pt x="2306" y="6599"/>
                      </a:cubicBezTo>
                      <a:cubicBezTo>
                        <a:pt x="2152" y="6734"/>
                        <a:pt x="1998" y="6850"/>
                        <a:pt x="1824" y="6965"/>
                      </a:cubicBezTo>
                      <a:cubicBezTo>
                        <a:pt x="1756" y="7014"/>
                        <a:pt x="1689" y="7071"/>
                        <a:pt x="1621" y="7120"/>
                      </a:cubicBezTo>
                      <a:cubicBezTo>
                        <a:pt x="1621" y="6821"/>
                        <a:pt x="1621" y="6522"/>
                        <a:pt x="1621" y="6213"/>
                      </a:cubicBezTo>
                      <a:cubicBezTo>
                        <a:pt x="1621" y="6145"/>
                        <a:pt x="1621" y="6068"/>
                        <a:pt x="1621" y="6001"/>
                      </a:cubicBezTo>
                      <a:cubicBezTo>
                        <a:pt x="1785" y="5769"/>
                        <a:pt x="1930" y="5528"/>
                        <a:pt x="2084" y="5287"/>
                      </a:cubicBezTo>
                      <a:cubicBezTo>
                        <a:pt x="2239" y="5036"/>
                        <a:pt x="2432" y="4776"/>
                        <a:pt x="2528" y="4496"/>
                      </a:cubicBezTo>
                      <a:cubicBezTo>
                        <a:pt x="2555" y="4428"/>
                        <a:pt x="2501" y="4384"/>
                        <a:pt x="2443" y="4384"/>
                      </a:cubicBezTo>
                      <a:cubicBezTo>
                        <a:pt x="2419" y="4384"/>
                        <a:pt x="2394" y="4392"/>
                        <a:pt x="2374" y="4409"/>
                      </a:cubicBezTo>
                      <a:cubicBezTo>
                        <a:pt x="2142" y="4602"/>
                        <a:pt x="1978" y="4882"/>
                        <a:pt x="1805" y="5123"/>
                      </a:cubicBezTo>
                      <a:cubicBezTo>
                        <a:pt x="1737" y="5200"/>
                        <a:pt x="1679" y="5277"/>
                        <a:pt x="1621" y="5364"/>
                      </a:cubicBezTo>
                      <a:cubicBezTo>
                        <a:pt x="1621" y="4853"/>
                        <a:pt x="1621" y="4332"/>
                        <a:pt x="1612" y="3821"/>
                      </a:cubicBezTo>
                      <a:cubicBezTo>
                        <a:pt x="1631" y="3772"/>
                        <a:pt x="1650" y="3724"/>
                        <a:pt x="1679" y="3676"/>
                      </a:cubicBezTo>
                      <a:cubicBezTo>
                        <a:pt x="1737" y="3570"/>
                        <a:pt x="1814" y="3464"/>
                        <a:pt x="1891" y="3367"/>
                      </a:cubicBezTo>
                      <a:cubicBezTo>
                        <a:pt x="1978" y="3261"/>
                        <a:pt x="2055" y="3145"/>
                        <a:pt x="2123" y="3030"/>
                      </a:cubicBezTo>
                      <a:cubicBezTo>
                        <a:pt x="2200" y="2914"/>
                        <a:pt x="2277" y="2788"/>
                        <a:pt x="2219" y="2653"/>
                      </a:cubicBezTo>
                      <a:cubicBezTo>
                        <a:pt x="2207" y="2635"/>
                        <a:pt x="2191" y="2628"/>
                        <a:pt x="2174" y="2628"/>
                      </a:cubicBezTo>
                      <a:cubicBezTo>
                        <a:pt x="2163" y="2628"/>
                        <a:pt x="2153" y="2631"/>
                        <a:pt x="2142" y="2634"/>
                      </a:cubicBezTo>
                      <a:cubicBezTo>
                        <a:pt x="2027" y="2682"/>
                        <a:pt x="1969" y="2827"/>
                        <a:pt x="1901" y="2923"/>
                      </a:cubicBezTo>
                      <a:cubicBezTo>
                        <a:pt x="1814" y="3030"/>
                        <a:pt x="1728" y="3126"/>
                        <a:pt x="1641" y="3223"/>
                      </a:cubicBezTo>
                      <a:cubicBezTo>
                        <a:pt x="1621" y="3242"/>
                        <a:pt x="1612" y="3261"/>
                        <a:pt x="1592" y="3280"/>
                      </a:cubicBezTo>
                      <a:cubicBezTo>
                        <a:pt x="1583" y="3001"/>
                        <a:pt x="1583" y="2711"/>
                        <a:pt x="1573" y="2431"/>
                      </a:cubicBezTo>
                      <a:cubicBezTo>
                        <a:pt x="1564" y="2325"/>
                        <a:pt x="1564" y="2210"/>
                        <a:pt x="1554" y="2104"/>
                      </a:cubicBezTo>
                      <a:cubicBezTo>
                        <a:pt x="1592" y="2036"/>
                        <a:pt x="1631" y="1949"/>
                        <a:pt x="1660" y="1882"/>
                      </a:cubicBezTo>
                      <a:cubicBezTo>
                        <a:pt x="1728" y="1718"/>
                        <a:pt x="1785" y="1554"/>
                        <a:pt x="1843" y="1390"/>
                      </a:cubicBezTo>
                      <a:cubicBezTo>
                        <a:pt x="1959" y="1071"/>
                        <a:pt x="2104" y="734"/>
                        <a:pt x="2142" y="396"/>
                      </a:cubicBezTo>
                      <a:cubicBezTo>
                        <a:pt x="2148" y="345"/>
                        <a:pt x="2111" y="321"/>
                        <a:pt x="2071" y="321"/>
                      </a:cubicBezTo>
                      <a:cubicBezTo>
                        <a:pt x="2043" y="321"/>
                        <a:pt x="2014" y="333"/>
                        <a:pt x="1998" y="357"/>
                      </a:cubicBezTo>
                      <a:cubicBezTo>
                        <a:pt x="1891" y="502"/>
                        <a:pt x="1834" y="666"/>
                        <a:pt x="1756" y="830"/>
                      </a:cubicBezTo>
                      <a:cubicBezTo>
                        <a:pt x="1689" y="994"/>
                        <a:pt x="1631" y="1158"/>
                        <a:pt x="1564" y="1312"/>
                      </a:cubicBezTo>
                      <a:lnTo>
                        <a:pt x="1506" y="1476"/>
                      </a:lnTo>
                      <a:cubicBezTo>
                        <a:pt x="1496" y="1303"/>
                        <a:pt x="1486" y="1129"/>
                        <a:pt x="1477" y="956"/>
                      </a:cubicBezTo>
                      <a:cubicBezTo>
                        <a:pt x="1467" y="792"/>
                        <a:pt x="1467" y="637"/>
                        <a:pt x="1448" y="473"/>
                      </a:cubicBezTo>
                      <a:cubicBezTo>
                        <a:pt x="1438" y="329"/>
                        <a:pt x="1428" y="165"/>
                        <a:pt x="1371" y="39"/>
                      </a:cubicBezTo>
                      <a:cubicBezTo>
                        <a:pt x="1355" y="12"/>
                        <a:pt x="1331" y="0"/>
                        <a:pt x="1306" y="0"/>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 name="Google Shape;35;p2"/>
              <p:cNvGrpSpPr/>
              <p:nvPr/>
            </p:nvGrpSpPr>
            <p:grpSpPr>
              <a:xfrm>
                <a:off x="7758426" y="3031122"/>
                <a:ext cx="376326" cy="771841"/>
                <a:chOff x="1705414" y="2870585"/>
                <a:chExt cx="376326" cy="771841"/>
              </a:xfrm>
            </p:grpSpPr>
            <p:sp>
              <p:nvSpPr>
                <p:cNvPr id="36" name="Google Shape;36;p2"/>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 name="Google Shape;39;p2"/>
              <p:cNvGrpSpPr/>
              <p:nvPr/>
            </p:nvGrpSpPr>
            <p:grpSpPr>
              <a:xfrm>
                <a:off x="5672391" y="3560938"/>
                <a:ext cx="335024" cy="686023"/>
                <a:chOff x="2091941" y="3008938"/>
                <a:chExt cx="335024" cy="686023"/>
              </a:xfrm>
            </p:grpSpPr>
            <p:sp>
              <p:nvSpPr>
                <p:cNvPr id="40" name="Google Shape;40;p2"/>
                <p:cNvSpPr/>
                <p:nvPr/>
              </p:nvSpPr>
              <p:spPr>
                <a:xfrm>
                  <a:off x="2091941" y="3008938"/>
                  <a:ext cx="335024" cy="420294"/>
                </a:xfrm>
                <a:custGeom>
                  <a:avLst/>
                  <a:gdLst/>
                  <a:ahLst/>
                  <a:cxnLst/>
                  <a:rect l="l" t="t" r="r" b="b"/>
                  <a:pathLst>
                    <a:path w="4072" h="7312" extrusionOk="0">
                      <a:moveTo>
                        <a:pt x="1674" y="0"/>
                      </a:moveTo>
                      <a:cubicBezTo>
                        <a:pt x="1640" y="0"/>
                        <a:pt x="1606" y="5"/>
                        <a:pt x="1573" y="14"/>
                      </a:cubicBezTo>
                      <a:cubicBezTo>
                        <a:pt x="1255" y="81"/>
                        <a:pt x="1197" y="409"/>
                        <a:pt x="1120" y="679"/>
                      </a:cubicBezTo>
                      <a:cubicBezTo>
                        <a:pt x="570" y="2753"/>
                        <a:pt x="203" y="4875"/>
                        <a:pt x="20" y="7007"/>
                      </a:cubicBezTo>
                      <a:cubicBezTo>
                        <a:pt x="1" y="7162"/>
                        <a:pt x="155" y="7287"/>
                        <a:pt x="300" y="7287"/>
                      </a:cubicBezTo>
                      <a:cubicBezTo>
                        <a:pt x="803" y="7304"/>
                        <a:pt x="1308" y="7312"/>
                        <a:pt x="1813" y="7312"/>
                      </a:cubicBezTo>
                      <a:cubicBezTo>
                        <a:pt x="2461" y="7312"/>
                        <a:pt x="3108" y="7299"/>
                        <a:pt x="3753" y="7277"/>
                      </a:cubicBezTo>
                      <a:cubicBezTo>
                        <a:pt x="3936" y="7268"/>
                        <a:pt x="4071" y="7104"/>
                        <a:pt x="4023" y="6921"/>
                      </a:cubicBezTo>
                      <a:cubicBezTo>
                        <a:pt x="3888" y="6429"/>
                        <a:pt x="3753" y="5937"/>
                        <a:pt x="3618" y="5445"/>
                      </a:cubicBezTo>
                      <a:cubicBezTo>
                        <a:pt x="3377" y="4567"/>
                        <a:pt x="3136" y="3699"/>
                        <a:pt x="2885" y="2830"/>
                      </a:cubicBezTo>
                      <a:cubicBezTo>
                        <a:pt x="2759" y="2396"/>
                        <a:pt x="2644" y="1962"/>
                        <a:pt x="2518" y="1538"/>
                      </a:cubicBezTo>
                      <a:cubicBezTo>
                        <a:pt x="2451" y="1316"/>
                        <a:pt x="2383" y="1094"/>
                        <a:pt x="2316" y="882"/>
                      </a:cubicBezTo>
                      <a:cubicBezTo>
                        <a:pt x="2277" y="766"/>
                        <a:pt x="2239" y="660"/>
                        <a:pt x="2190" y="544"/>
                      </a:cubicBezTo>
                      <a:cubicBezTo>
                        <a:pt x="2152" y="438"/>
                        <a:pt x="2104" y="351"/>
                        <a:pt x="2046" y="245"/>
                      </a:cubicBezTo>
                      <a:cubicBezTo>
                        <a:pt x="2046" y="236"/>
                        <a:pt x="2036" y="236"/>
                        <a:pt x="2026" y="226"/>
                      </a:cubicBezTo>
                      <a:cubicBezTo>
                        <a:pt x="2017" y="187"/>
                        <a:pt x="1997" y="158"/>
                        <a:pt x="1968" y="129"/>
                      </a:cubicBezTo>
                      <a:cubicBezTo>
                        <a:pt x="1894" y="48"/>
                        <a:pt x="1786" y="0"/>
                        <a:pt x="1674"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2092764" y="3263631"/>
                  <a:ext cx="334201" cy="165600"/>
                </a:xfrm>
                <a:custGeom>
                  <a:avLst/>
                  <a:gdLst/>
                  <a:ahLst/>
                  <a:cxnLst/>
                  <a:rect l="l" t="t" r="r" b="b"/>
                  <a:pathLst>
                    <a:path w="4062" h="2881" extrusionOk="0">
                      <a:moveTo>
                        <a:pt x="328" y="1"/>
                      </a:moveTo>
                      <a:cubicBezTo>
                        <a:pt x="193" y="859"/>
                        <a:pt x="87" y="1718"/>
                        <a:pt x="10" y="2576"/>
                      </a:cubicBezTo>
                      <a:cubicBezTo>
                        <a:pt x="0" y="2731"/>
                        <a:pt x="145" y="2856"/>
                        <a:pt x="290" y="2856"/>
                      </a:cubicBezTo>
                      <a:cubicBezTo>
                        <a:pt x="793" y="2873"/>
                        <a:pt x="1298" y="2881"/>
                        <a:pt x="1803" y="2881"/>
                      </a:cubicBezTo>
                      <a:cubicBezTo>
                        <a:pt x="2451" y="2881"/>
                        <a:pt x="3098" y="2868"/>
                        <a:pt x="3743" y="2846"/>
                      </a:cubicBezTo>
                      <a:cubicBezTo>
                        <a:pt x="3926" y="2837"/>
                        <a:pt x="4061" y="2673"/>
                        <a:pt x="4013" y="2490"/>
                      </a:cubicBezTo>
                      <a:cubicBezTo>
                        <a:pt x="3878" y="1998"/>
                        <a:pt x="3743" y="1506"/>
                        <a:pt x="3608" y="1014"/>
                      </a:cubicBezTo>
                      <a:cubicBezTo>
                        <a:pt x="3579" y="917"/>
                        <a:pt x="3550" y="821"/>
                        <a:pt x="3531" y="724"/>
                      </a:cubicBezTo>
                      <a:cubicBezTo>
                        <a:pt x="3299" y="821"/>
                        <a:pt x="3039" y="869"/>
                        <a:pt x="2875" y="888"/>
                      </a:cubicBezTo>
                      <a:cubicBezTo>
                        <a:pt x="2745" y="905"/>
                        <a:pt x="2620" y="914"/>
                        <a:pt x="2497" y="914"/>
                      </a:cubicBezTo>
                      <a:cubicBezTo>
                        <a:pt x="2070" y="914"/>
                        <a:pt x="1676" y="811"/>
                        <a:pt x="1264" y="608"/>
                      </a:cubicBezTo>
                      <a:cubicBezTo>
                        <a:pt x="926" y="444"/>
                        <a:pt x="608" y="242"/>
                        <a:pt x="328"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2159406" y="3087915"/>
                  <a:ext cx="196802" cy="607046"/>
                </a:xfrm>
                <a:custGeom>
                  <a:avLst/>
                  <a:gdLst/>
                  <a:ahLst/>
                  <a:cxnLst/>
                  <a:rect l="l" t="t" r="r" b="b"/>
                  <a:pathLst>
                    <a:path w="2392" h="10561" extrusionOk="0">
                      <a:moveTo>
                        <a:pt x="951" y="0"/>
                      </a:moveTo>
                      <a:cubicBezTo>
                        <a:pt x="927" y="0"/>
                        <a:pt x="899" y="16"/>
                        <a:pt x="888" y="38"/>
                      </a:cubicBezTo>
                      <a:cubicBezTo>
                        <a:pt x="849" y="144"/>
                        <a:pt x="849" y="280"/>
                        <a:pt x="849" y="386"/>
                      </a:cubicBezTo>
                      <a:cubicBezTo>
                        <a:pt x="840" y="511"/>
                        <a:pt x="840" y="636"/>
                        <a:pt x="840" y="762"/>
                      </a:cubicBezTo>
                      <a:cubicBezTo>
                        <a:pt x="840" y="907"/>
                        <a:pt x="830" y="1061"/>
                        <a:pt x="830" y="1206"/>
                      </a:cubicBezTo>
                      <a:cubicBezTo>
                        <a:pt x="820" y="1244"/>
                        <a:pt x="820" y="1283"/>
                        <a:pt x="811" y="1321"/>
                      </a:cubicBezTo>
                      <a:cubicBezTo>
                        <a:pt x="801" y="1283"/>
                        <a:pt x="782" y="1254"/>
                        <a:pt x="772" y="1215"/>
                      </a:cubicBezTo>
                      <a:cubicBezTo>
                        <a:pt x="734" y="1109"/>
                        <a:pt x="695" y="993"/>
                        <a:pt x="656" y="887"/>
                      </a:cubicBezTo>
                      <a:cubicBezTo>
                        <a:pt x="608" y="781"/>
                        <a:pt x="570" y="665"/>
                        <a:pt x="502" y="569"/>
                      </a:cubicBezTo>
                      <a:cubicBezTo>
                        <a:pt x="494" y="553"/>
                        <a:pt x="478" y="545"/>
                        <a:pt x="461" y="545"/>
                      </a:cubicBezTo>
                      <a:cubicBezTo>
                        <a:pt x="438" y="545"/>
                        <a:pt x="415" y="560"/>
                        <a:pt x="415" y="588"/>
                      </a:cubicBezTo>
                      <a:cubicBezTo>
                        <a:pt x="425" y="704"/>
                        <a:pt x="473" y="820"/>
                        <a:pt x="502" y="926"/>
                      </a:cubicBezTo>
                      <a:cubicBezTo>
                        <a:pt x="531" y="1042"/>
                        <a:pt x="570" y="1148"/>
                        <a:pt x="608" y="1263"/>
                      </a:cubicBezTo>
                      <a:cubicBezTo>
                        <a:pt x="647" y="1370"/>
                        <a:pt x="676" y="1485"/>
                        <a:pt x="714" y="1601"/>
                      </a:cubicBezTo>
                      <a:cubicBezTo>
                        <a:pt x="734" y="1669"/>
                        <a:pt x="753" y="1736"/>
                        <a:pt x="782" y="1804"/>
                      </a:cubicBezTo>
                      <a:cubicBezTo>
                        <a:pt x="782" y="1842"/>
                        <a:pt x="782" y="1871"/>
                        <a:pt x="782" y="1910"/>
                      </a:cubicBezTo>
                      <a:cubicBezTo>
                        <a:pt x="772" y="2209"/>
                        <a:pt x="763" y="2518"/>
                        <a:pt x="753" y="2826"/>
                      </a:cubicBezTo>
                      <a:cubicBezTo>
                        <a:pt x="743" y="2797"/>
                        <a:pt x="734" y="2768"/>
                        <a:pt x="714" y="2739"/>
                      </a:cubicBezTo>
                      <a:cubicBezTo>
                        <a:pt x="666" y="2624"/>
                        <a:pt x="608" y="2508"/>
                        <a:pt x="560" y="2402"/>
                      </a:cubicBezTo>
                      <a:cubicBezTo>
                        <a:pt x="502" y="2296"/>
                        <a:pt x="454" y="2170"/>
                        <a:pt x="357" y="2093"/>
                      </a:cubicBezTo>
                      <a:cubicBezTo>
                        <a:pt x="348" y="2087"/>
                        <a:pt x="336" y="2083"/>
                        <a:pt x="325" y="2083"/>
                      </a:cubicBezTo>
                      <a:cubicBezTo>
                        <a:pt x="302" y="2083"/>
                        <a:pt x="280" y="2096"/>
                        <a:pt x="280" y="2122"/>
                      </a:cubicBezTo>
                      <a:cubicBezTo>
                        <a:pt x="290" y="2247"/>
                        <a:pt x="348" y="2354"/>
                        <a:pt x="396" y="2469"/>
                      </a:cubicBezTo>
                      <a:cubicBezTo>
                        <a:pt x="444" y="2585"/>
                        <a:pt x="483" y="2701"/>
                        <a:pt x="531" y="2817"/>
                      </a:cubicBezTo>
                      <a:cubicBezTo>
                        <a:pt x="570" y="2932"/>
                        <a:pt x="608" y="3048"/>
                        <a:pt x="647" y="3174"/>
                      </a:cubicBezTo>
                      <a:cubicBezTo>
                        <a:pt x="666" y="3222"/>
                        <a:pt x="695" y="3337"/>
                        <a:pt x="743" y="3395"/>
                      </a:cubicBezTo>
                      <a:cubicBezTo>
                        <a:pt x="743" y="3781"/>
                        <a:pt x="743" y="4177"/>
                        <a:pt x="743" y="4572"/>
                      </a:cubicBezTo>
                      <a:cubicBezTo>
                        <a:pt x="685" y="4447"/>
                        <a:pt x="618" y="4321"/>
                        <a:pt x="560" y="4196"/>
                      </a:cubicBezTo>
                      <a:cubicBezTo>
                        <a:pt x="473" y="4022"/>
                        <a:pt x="406" y="3839"/>
                        <a:pt x="329" y="3656"/>
                      </a:cubicBezTo>
                      <a:cubicBezTo>
                        <a:pt x="261" y="3482"/>
                        <a:pt x="193" y="3309"/>
                        <a:pt x="68" y="3174"/>
                      </a:cubicBezTo>
                      <a:cubicBezTo>
                        <a:pt x="65" y="3171"/>
                        <a:pt x="62" y="3170"/>
                        <a:pt x="58" y="3170"/>
                      </a:cubicBezTo>
                      <a:cubicBezTo>
                        <a:pt x="49" y="3170"/>
                        <a:pt x="39" y="3176"/>
                        <a:pt x="39" y="3183"/>
                      </a:cubicBezTo>
                      <a:cubicBezTo>
                        <a:pt x="1" y="3376"/>
                        <a:pt x="58" y="3569"/>
                        <a:pt x="116" y="3752"/>
                      </a:cubicBezTo>
                      <a:cubicBezTo>
                        <a:pt x="184" y="3936"/>
                        <a:pt x="261" y="4119"/>
                        <a:pt x="338" y="4302"/>
                      </a:cubicBezTo>
                      <a:cubicBezTo>
                        <a:pt x="425" y="4495"/>
                        <a:pt x="521" y="4678"/>
                        <a:pt x="628" y="4862"/>
                      </a:cubicBezTo>
                      <a:cubicBezTo>
                        <a:pt x="656" y="4929"/>
                        <a:pt x="695" y="5006"/>
                        <a:pt x="743" y="5074"/>
                      </a:cubicBezTo>
                      <a:cubicBezTo>
                        <a:pt x="743" y="5595"/>
                        <a:pt x="743" y="6106"/>
                        <a:pt x="743" y="6627"/>
                      </a:cubicBezTo>
                      <a:lnTo>
                        <a:pt x="743" y="8489"/>
                      </a:lnTo>
                      <a:cubicBezTo>
                        <a:pt x="743" y="9116"/>
                        <a:pt x="734" y="9733"/>
                        <a:pt x="753" y="10351"/>
                      </a:cubicBezTo>
                      <a:cubicBezTo>
                        <a:pt x="758" y="10490"/>
                        <a:pt x="861" y="10560"/>
                        <a:pt x="965" y="10560"/>
                      </a:cubicBezTo>
                      <a:cubicBezTo>
                        <a:pt x="1069" y="10560"/>
                        <a:pt x="1173" y="10490"/>
                        <a:pt x="1177" y="10351"/>
                      </a:cubicBezTo>
                      <a:cubicBezTo>
                        <a:pt x="1206" y="9656"/>
                        <a:pt x="1187" y="8942"/>
                        <a:pt x="1187" y="8238"/>
                      </a:cubicBezTo>
                      <a:cubicBezTo>
                        <a:pt x="1187" y="7360"/>
                        <a:pt x="1187" y="6473"/>
                        <a:pt x="1187" y="5585"/>
                      </a:cubicBezTo>
                      <a:cubicBezTo>
                        <a:pt x="1235" y="5547"/>
                        <a:pt x="1284" y="5508"/>
                        <a:pt x="1332" y="5460"/>
                      </a:cubicBezTo>
                      <a:cubicBezTo>
                        <a:pt x="1390" y="5411"/>
                        <a:pt x="1457" y="5373"/>
                        <a:pt x="1515" y="5315"/>
                      </a:cubicBezTo>
                      <a:cubicBezTo>
                        <a:pt x="1621" y="5209"/>
                        <a:pt x="1727" y="5103"/>
                        <a:pt x="1833" y="4997"/>
                      </a:cubicBezTo>
                      <a:cubicBezTo>
                        <a:pt x="1949" y="4891"/>
                        <a:pt x="2055" y="4784"/>
                        <a:pt x="2152" y="4669"/>
                      </a:cubicBezTo>
                      <a:cubicBezTo>
                        <a:pt x="2200" y="4611"/>
                        <a:pt x="2248" y="4553"/>
                        <a:pt x="2296" y="4495"/>
                      </a:cubicBezTo>
                      <a:cubicBezTo>
                        <a:pt x="2345" y="4437"/>
                        <a:pt x="2374" y="4379"/>
                        <a:pt x="2383" y="4302"/>
                      </a:cubicBezTo>
                      <a:cubicBezTo>
                        <a:pt x="2392" y="4285"/>
                        <a:pt x="2378" y="4262"/>
                        <a:pt x="2356" y="4262"/>
                      </a:cubicBezTo>
                      <a:cubicBezTo>
                        <a:pt x="2352" y="4262"/>
                        <a:pt x="2349" y="4262"/>
                        <a:pt x="2345" y="4264"/>
                      </a:cubicBezTo>
                      <a:cubicBezTo>
                        <a:pt x="2267" y="4292"/>
                        <a:pt x="2229" y="4321"/>
                        <a:pt x="2171" y="4370"/>
                      </a:cubicBezTo>
                      <a:cubicBezTo>
                        <a:pt x="2113" y="4428"/>
                        <a:pt x="2065" y="4485"/>
                        <a:pt x="2007" y="4534"/>
                      </a:cubicBezTo>
                      <a:cubicBezTo>
                        <a:pt x="1901" y="4640"/>
                        <a:pt x="1795" y="4736"/>
                        <a:pt x="1689" y="4833"/>
                      </a:cubicBezTo>
                      <a:cubicBezTo>
                        <a:pt x="1573" y="4939"/>
                        <a:pt x="1457" y="5026"/>
                        <a:pt x="1332" y="5112"/>
                      </a:cubicBezTo>
                      <a:cubicBezTo>
                        <a:pt x="1284" y="5141"/>
                        <a:pt x="1235" y="5180"/>
                        <a:pt x="1187" y="5228"/>
                      </a:cubicBezTo>
                      <a:cubicBezTo>
                        <a:pt x="1187" y="4997"/>
                        <a:pt x="1187" y="4775"/>
                        <a:pt x="1187" y="4553"/>
                      </a:cubicBezTo>
                      <a:cubicBezTo>
                        <a:pt x="1187" y="4505"/>
                        <a:pt x="1187" y="4447"/>
                        <a:pt x="1187" y="4399"/>
                      </a:cubicBezTo>
                      <a:cubicBezTo>
                        <a:pt x="1303" y="4235"/>
                        <a:pt x="1409" y="4051"/>
                        <a:pt x="1525" y="3878"/>
                      </a:cubicBezTo>
                      <a:cubicBezTo>
                        <a:pt x="1640" y="3694"/>
                        <a:pt x="1775" y="3501"/>
                        <a:pt x="1853" y="3299"/>
                      </a:cubicBezTo>
                      <a:cubicBezTo>
                        <a:pt x="1867" y="3250"/>
                        <a:pt x="1825" y="3216"/>
                        <a:pt x="1782" y="3216"/>
                      </a:cubicBezTo>
                      <a:cubicBezTo>
                        <a:pt x="1766" y="3216"/>
                        <a:pt x="1750" y="3221"/>
                        <a:pt x="1737" y="3231"/>
                      </a:cubicBezTo>
                      <a:cubicBezTo>
                        <a:pt x="1573" y="3376"/>
                        <a:pt x="1448" y="3579"/>
                        <a:pt x="1312" y="3752"/>
                      </a:cubicBezTo>
                      <a:cubicBezTo>
                        <a:pt x="1274" y="3810"/>
                        <a:pt x="1226" y="3878"/>
                        <a:pt x="1187" y="3936"/>
                      </a:cubicBezTo>
                      <a:cubicBezTo>
                        <a:pt x="1187" y="3559"/>
                        <a:pt x="1187" y="3183"/>
                        <a:pt x="1177" y="2807"/>
                      </a:cubicBezTo>
                      <a:cubicBezTo>
                        <a:pt x="1187" y="2768"/>
                        <a:pt x="1206" y="2730"/>
                        <a:pt x="1226" y="2691"/>
                      </a:cubicBezTo>
                      <a:cubicBezTo>
                        <a:pt x="1274" y="2614"/>
                        <a:pt x="1322" y="2537"/>
                        <a:pt x="1380" y="2469"/>
                      </a:cubicBezTo>
                      <a:cubicBezTo>
                        <a:pt x="1448" y="2392"/>
                        <a:pt x="1505" y="2305"/>
                        <a:pt x="1554" y="2218"/>
                      </a:cubicBezTo>
                      <a:cubicBezTo>
                        <a:pt x="1602" y="2141"/>
                        <a:pt x="1669" y="2045"/>
                        <a:pt x="1621" y="1948"/>
                      </a:cubicBezTo>
                      <a:cubicBezTo>
                        <a:pt x="1612" y="1929"/>
                        <a:pt x="1583" y="1929"/>
                        <a:pt x="1573" y="1929"/>
                      </a:cubicBezTo>
                      <a:cubicBezTo>
                        <a:pt x="1486" y="1968"/>
                        <a:pt x="1438" y="2074"/>
                        <a:pt x="1390" y="2141"/>
                      </a:cubicBezTo>
                      <a:cubicBezTo>
                        <a:pt x="1322" y="2218"/>
                        <a:pt x="1264" y="2286"/>
                        <a:pt x="1197" y="2363"/>
                      </a:cubicBezTo>
                      <a:cubicBezTo>
                        <a:pt x="1187" y="2373"/>
                        <a:pt x="1177" y="2392"/>
                        <a:pt x="1168" y="2402"/>
                      </a:cubicBezTo>
                      <a:cubicBezTo>
                        <a:pt x="1158" y="2199"/>
                        <a:pt x="1148" y="1987"/>
                        <a:pt x="1148" y="1784"/>
                      </a:cubicBezTo>
                      <a:cubicBezTo>
                        <a:pt x="1139" y="1707"/>
                        <a:pt x="1139" y="1620"/>
                        <a:pt x="1139" y="1543"/>
                      </a:cubicBezTo>
                      <a:cubicBezTo>
                        <a:pt x="1168" y="1485"/>
                        <a:pt x="1187" y="1427"/>
                        <a:pt x="1216" y="1379"/>
                      </a:cubicBezTo>
                      <a:cubicBezTo>
                        <a:pt x="1255" y="1254"/>
                        <a:pt x="1303" y="1138"/>
                        <a:pt x="1341" y="1022"/>
                      </a:cubicBezTo>
                      <a:cubicBezTo>
                        <a:pt x="1428" y="781"/>
                        <a:pt x="1534" y="540"/>
                        <a:pt x="1563" y="289"/>
                      </a:cubicBezTo>
                      <a:cubicBezTo>
                        <a:pt x="1569" y="254"/>
                        <a:pt x="1540" y="237"/>
                        <a:pt x="1510" y="237"/>
                      </a:cubicBezTo>
                      <a:cubicBezTo>
                        <a:pt x="1490" y="237"/>
                        <a:pt x="1469" y="245"/>
                        <a:pt x="1457" y="260"/>
                      </a:cubicBezTo>
                      <a:cubicBezTo>
                        <a:pt x="1390" y="366"/>
                        <a:pt x="1341" y="492"/>
                        <a:pt x="1284" y="608"/>
                      </a:cubicBezTo>
                      <a:cubicBezTo>
                        <a:pt x="1235" y="723"/>
                        <a:pt x="1187" y="849"/>
                        <a:pt x="1148" y="964"/>
                      </a:cubicBezTo>
                      <a:cubicBezTo>
                        <a:pt x="1129" y="1003"/>
                        <a:pt x="1120" y="1042"/>
                        <a:pt x="1100" y="1080"/>
                      </a:cubicBezTo>
                      <a:cubicBezTo>
                        <a:pt x="1091" y="955"/>
                        <a:pt x="1081" y="829"/>
                        <a:pt x="1081" y="694"/>
                      </a:cubicBezTo>
                      <a:cubicBezTo>
                        <a:pt x="1071" y="579"/>
                        <a:pt x="1071" y="463"/>
                        <a:pt x="1062" y="347"/>
                      </a:cubicBezTo>
                      <a:cubicBezTo>
                        <a:pt x="1052" y="241"/>
                        <a:pt x="1042" y="125"/>
                        <a:pt x="994" y="29"/>
                      </a:cubicBezTo>
                      <a:cubicBezTo>
                        <a:pt x="986" y="8"/>
                        <a:pt x="969" y="0"/>
                        <a:pt x="951" y="0"/>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 name="Google Shape;43;p2"/>
              <p:cNvGrpSpPr/>
              <p:nvPr/>
            </p:nvGrpSpPr>
            <p:grpSpPr>
              <a:xfrm>
                <a:off x="6297088" y="3561034"/>
                <a:ext cx="334283" cy="685851"/>
                <a:chOff x="2445888" y="3197759"/>
                <a:chExt cx="334283" cy="685851"/>
              </a:xfrm>
            </p:grpSpPr>
            <p:sp>
              <p:nvSpPr>
                <p:cNvPr id="44" name="Google Shape;44;p2"/>
                <p:cNvSpPr/>
                <p:nvPr/>
              </p:nvSpPr>
              <p:spPr>
                <a:xfrm>
                  <a:off x="2445888" y="3197759"/>
                  <a:ext cx="334283" cy="420179"/>
                </a:xfrm>
                <a:custGeom>
                  <a:avLst/>
                  <a:gdLst/>
                  <a:ahLst/>
                  <a:cxnLst/>
                  <a:rect l="l" t="t" r="r" b="b"/>
                  <a:pathLst>
                    <a:path w="4063" h="7310" extrusionOk="0">
                      <a:moveTo>
                        <a:pt x="1648" y="0"/>
                      </a:moveTo>
                      <a:cubicBezTo>
                        <a:pt x="1620" y="0"/>
                        <a:pt x="1591" y="3"/>
                        <a:pt x="1564" y="8"/>
                      </a:cubicBezTo>
                      <a:cubicBezTo>
                        <a:pt x="1245" y="76"/>
                        <a:pt x="1187" y="404"/>
                        <a:pt x="1120" y="674"/>
                      </a:cubicBezTo>
                      <a:cubicBezTo>
                        <a:pt x="560" y="2748"/>
                        <a:pt x="194" y="4870"/>
                        <a:pt x="11" y="7012"/>
                      </a:cubicBezTo>
                      <a:cubicBezTo>
                        <a:pt x="1" y="7166"/>
                        <a:pt x="146" y="7282"/>
                        <a:pt x="290" y="7282"/>
                      </a:cubicBezTo>
                      <a:cubicBezTo>
                        <a:pt x="832" y="7300"/>
                        <a:pt x="1376" y="7310"/>
                        <a:pt x="1921" y="7310"/>
                      </a:cubicBezTo>
                      <a:cubicBezTo>
                        <a:pt x="2529" y="7310"/>
                        <a:pt x="3138" y="7298"/>
                        <a:pt x="3744" y="7272"/>
                      </a:cubicBezTo>
                      <a:cubicBezTo>
                        <a:pt x="3927" y="7263"/>
                        <a:pt x="4062" y="7099"/>
                        <a:pt x="4014" y="6915"/>
                      </a:cubicBezTo>
                      <a:cubicBezTo>
                        <a:pt x="3879" y="6423"/>
                        <a:pt x="3744" y="5931"/>
                        <a:pt x="3609" y="5439"/>
                      </a:cubicBezTo>
                      <a:cubicBezTo>
                        <a:pt x="3368" y="4571"/>
                        <a:pt x="3126" y="3693"/>
                        <a:pt x="2876" y="2825"/>
                      </a:cubicBezTo>
                      <a:cubicBezTo>
                        <a:pt x="2760" y="2391"/>
                        <a:pt x="2634" y="1967"/>
                        <a:pt x="2509" y="1533"/>
                      </a:cubicBezTo>
                      <a:cubicBezTo>
                        <a:pt x="2442" y="1311"/>
                        <a:pt x="2384" y="1099"/>
                        <a:pt x="2306" y="877"/>
                      </a:cubicBezTo>
                      <a:cubicBezTo>
                        <a:pt x="2268" y="771"/>
                        <a:pt x="2229" y="655"/>
                        <a:pt x="2191" y="549"/>
                      </a:cubicBezTo>
                      <a:cubicBezTo>
                        <a:pt x="2142" y="433"/>
                        <a:pt x="2094" y="346"/>
                        <a:pt x="2036" y="240"/>
                      </a:cubicBezTo>
                      <a:cubicBezTo>
                        <a:pt x="2036" y="240"/>
                        <a:pt x="2027" y="230"/>
                        <a:pt x="2027" y="221"/>
                      </a:cubicBezTo>
                      <a:cubicBezTo>
                        <a:pt x="2007" y="192"/>
                        <a:pt x="1988" y="153"/>
                        <a:pt x="1969" y="134"/>
                      </a:cubicBezTo>
                      <a:cubicBezTo>
                        <a:pt x="1883" y="48"/>
                        <a:pt x="1766" y="0"/>
                        <a:pt x="1648"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2445888" y="3452739"/>
                  <a:ext cx="334283" cy="165198"/>
                </a:xfrm>
                <a:custGeom>
                  <a:avLst/>
                  <a:gdLst/>
                  <a:ahLst/>
                  <a:cxnLst/>
                  <a:rect l="l" t="t" r="r" b="b"/>
                  <a:pathLst>
                    <a:path w="4063" h="2874" extrusionOk="0">
                      <a:moveTo>
                        <a:pt x="329" y="0"/>
                      </a:moveTo>
                      <a:cubicBezTo>
                        <a:pt x="194" y="849"/>
                        <a:pt x="88" y="1708"/>
                        <a:pt x="11" y="2576"/>
                      </a:cubicBezTo>
                      <a:cubicBezTo>
                        <a:pt x="1" y="2730"/>
                        <a:pt x="146" y="2846"/>
                        <a:pt x="290" y="2846"/>
                      </a:cubicBezTo>
                      <a:cubicBezTo>
                        <a:pt x="832" y="2864"/>
                        <a:pt x="1376" y="2874"/>
                        <a:pt x="1921" y="2874"/>
                      </a:cubicBezTo>
                      <a:cubicBezTo>
                        <a:pt x="2529" y="2874"/>
                        <a:pt x="3138" y="2862"/>
                        <a:pt x="3744" y="2836"/>
                      </a:cubicBezTo>
                      <a:cubicBezTo>
                        <a:pt x="3927" y="2827"/>
                        <a:pt x="4062" y="2663"/>
                        <a:pt x="4014" y="2479"/>
                      </a:cubicBezTo>
                      <a:cubicBezTo>
                        <a:pt x="3879" y="1987"/>
                        <a:pt x="3744" y="1495"/>
                        <a:pt x="3609" y="1003"/>
                      </a:cubicBezTo>
                      <a:cubicBezTo>
                        <a:pt x="3580" y="907"/>
                        <a:pt x="3561" y="820"/>
                        <a:pt x="3532" y="724"/>
                      </a:cubicBezTo>
                      <a:cubicBezTo>
                        <a:pt x="3310" y="820"/>
                        <a:pt x="3040" y="859"/>
                        <a:pt x="2885" y="878"/>
                      </a:cubicBezTo>
                      <a:cubicBezTo>
                        <a:pt x="2750" y="898"/>
                        <a:pt x="2619" y="908"/>
                        <a:pt x="2491" y="908"/>
                      </a:cubicBezTo>
                      <a:cubicBezTo>
                        <a:pt x="2064" y="908"/>
                        <a:pt x="1673" y="799"/>
                        <a:pt x="1265" y="598"/>
                      </a:cubicBezTo>
                      <a:cubicBezTo>
                        <a:pt x="927" y="434"/>
                        <a:pt x="609" y="232"/>
                        <a:pt x="329" y="0"/>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512612" y="3276448"/>
                  <a:ext cx="196884" cy="607161"/>
                </a:xfrm>
                <a:custGeom>
                  <a:avLst/>
                  <a:gdLst/>
                  <a:ahLst/>
                  <a:cxnLst/>
                  <a:rect l="l" t="t" r="r" b="b"/>
                  <a:pathLst>
                    <a:path w="2393" h="10563" extrusionOk="0">
                      <a:moveTo>
                        <a:pt x="956" y="1"/>
                      </a:moveTo>
                      <a:cubicBezTo>
                        <a:pt x="929" y="1"/>
                        <a:pt x="903" y="19"/>
                        <a:pt x="897" y="48"/>
                      </a:cubicBezTo>
                      <a:cubicBezTo>
                        <a:pt x="849" y="144"/>
                        <a:pt x="849" y="279"/>
                        <a:pt x="849" y="395"/>
                      </a:cubicBezTo>
                      <a:cubicBezTo>
                        <a:pt x="849" y="511"/>
                        <a:pt x="839" y="636"/>
                        <a:pt x="839" y="762"/>
                      </a:cubicBezTo>
                      <a:cubicBezTo>
                        <a:pt x="839" y="916"/>
                        <a:pt x="839" y="1061"/>
                        <a:pt x="830" y="1205"/>
                      </a:cubicBezTo>
                      <a:cubicBezTo>
                        <a:pt x="820" y="1244"/>
                        <a:pt x="820" y="1283"/>
                        <a:pt x="811" y="1321"/>
                      </a:cubicBezTo>
                      <a:cubicBezTo>
                        <a:pt x="801" y="1292"/>
                        <a:pt x="791" y="1254"/>
                        <a:pt x="772" y="1225"/>
                      </a:cubicBezTo>
                      <a:cubicBezTo>
                        <a:pt x="733" y="1109"/>
                        <a:pt x="704" y="1003"/>
                        <a:pt x="656" y="887"/>
                      </a:cubicBezTo>
                      <a:cubicBezTo>
                        <a:pt x="608" y="781"/>
                        <a:pt x="579" y="665"/>
                        <a:pt x="512" y="569"/>
                      </a:cubicBezTo>
                      <a:cubicBezTo>
                        <a:pt x="499" y="553"/>
                        <a:pt x="481" y="545"/>
                        <a:pt x="464" y="545"/>
                      </a:cubicBezTo>
                      <a:cubicBezTo>
                        <a:pt x="440" y="545"/>
                        <a:pt x="419" y="560"/>
                        <a:pt x="425" y="588"/>
                      </a:cubicBezTo>
                      <a:cubicBezTo>
                        <a:pt x="434" y="704"/>
                        <a:pt x="473" y="820"/>
                        <a:pt x="502" y="935"/>
                      </a:cubicBezTo>
                      <a:cubicBezTo>
                        <a:pt x="540" y="1041"/>
                        <a:pt x="579" y="1157"/>
                        <a:pt x="608" y="1263"/>
                      </a:cubicBezTo>
                      <a:cubicBezTo>
                        <a:pt x="647" y="1379"/>
                        <a:pt x="685" y="1485"/>
                        <a:pt x="714" y="1601"/>
                      </a:cubicBezTo>
                      <a:cubicBezTo>
                        <a:pt x="743" y="1668"/>
                        <a:pt x="762" y="1746"/>
                        <a:pt x="782" y="1813"/>
                      </a:cubicBezTo>
                      <a:cubicBezTo>
                        <a:pt x="782" y="1842"/>
                        <a:pt x="782" y="1881"/>
                        <a:pt x="782" y="1910"/>
                      </a:cubicBezTo>
                      <a:cubicBezTo>
                        <a:pt x="772" y="2218"/>
                        <a:pt x="762" y="2517"/>
                        <a:pt x="753" y="2826"/>
                      </a:cubicBezTo>
                      <a:cubicBezTo>
                        <a:pt x="743" y="2797"/>
                        <a:pt x="733" y="2768"/>
                        <a:pt x="724" y="2739"/>
                      </a:cubicBezTo>
                      <a:cubicBezTo>
                        <a:pt x="666" y="2623"/>
                        <a:pt x="618" y="2508"/>
                        <a:pt x="560" y="2402"/>
                      </a:cubicBezTo>
                      <a:cubicBezTo>
                        <a:pt x="502" y="2295"/>
                        <a:pt x="454" y="2170"/>
                        <a:pt x="357" y="2093"/>
                      </a:cubicBezTo>
                      <a:cubicBezTo>
                        <a:pt x="348" y="2087"/>
                        <a:pt x="338" y="2084"/>
                        <a:pt x="328" y="2084"/>
                      </a:cubicBezTo>
                      <a:cubicBezTo>
                        <a:pt x="308" y="2084"/>
                        <a:pt x="290" y="2099"/>
                        <a:pt x="290" y="2131"/>
                      </a:cubicBezTo>
                      <a:cubicBezTo>
                        <a:pt x="290" y="2247"/>
                        <a:pt x="348" y="2363"/>
                        <a:pt x="396" y="2469"/>
                      </a:cubicBezTo>
                      <a:cubicBezTo>
                        <a:pt x="444" y="2585"/>
                        <a:pt x="492" y="2701"/>
                        <a:pt x="531" y="2816"/>
                      </a:cubicBezTo>
                      <a:cubicBezTo>
                        <a:pt x="569" y="2932"/>
                        <a:pt x="618" y="3058"/>
                        <a:pt x="656" y="3173"/>
                      </a:cubicBezTo>
                      <a:cubicBezTo>
                        <a:pt x="666" y="3231"/>
                        <a:pt x="695" y="3337"/>
                        <a:pt x="743" y="3395"/>
                      </a:cubicBezTo>
                      <a:cubicBezTo>
                        <a:pt x="743" y="3791"/>
                        <a:pt x="743" y="4177"/>
                        <a:pt x="743" y="4572"/>
                      </a:cubicBezTo>
                      <a:cubicBezTo>
                        <a:pt x="685" y="4447"/>
                        <a:pt x="618" y="4331"/>
                        <a:pt x="560" y="4205"/>
                      </a:cubicBezTo>
                      <a:cubicBezTo>
                        <a:pt x="473" y="4022"/>
                        <a:pt x="405" y="3839"/>
                        <a:pt x="328" y="3656"/>
                      </a:cubicBezTo>
                      <a:cubicBezTo>
                        <a:pt x="261" y="3492"/>
                        <a:pt x="203" y="3308"/>
                        <a:pt x="77" y="3183"/>
                      </a:cubicBezTo>
                      <a:cubicBezTo>
                        <a:pt x="69" y="3179"/>
                        <a:pt x="61" y="3177"/>
                        <a:pt x="55" y="3177"/>
                      </a:cubicBezTo>
                      <a:cubicBezTo>
                        <a:pt x="45" y="3177"/>
                        <a:pt x="39" y="3181"/>
                        <a:pt x="39" y="3193"/>
                      </a:cubicBezTo>
                      <a:cubicBezTo>
                        <a:pt x="0" y="3376"/>
                        <a:pt x="58" y="3569"/>
                        <a:pt x="116" y="3752"/>
                      </a:cubicBezTo>
                      <a:cubicBezTo>
                        <a:pt x="184" y="3935"/>
                        <a:pt x="261" y="4128"/>
                        <a:pt x="348" y="4312"/>
                      </a:cubicBezTo>
                      <a:cubicBezTo>
                        <a:pt x="425" y="4495"/>
                        <a:pt x="521" y="4688"/>
                        <a:pt x="627" y="4871"/>
                      </a:cubicBezTo>
                      <a:cubicBezTo>
                        <a:pt x="666" y="4929"/>
                        <a:pt x="704" y="5006"/>
                        <a:pt x="743" y="5074"/>
                      </a:cubicBezTo>
                      <a:cubicBezTo>
                        <a:pt x="743" y="5595"/>
                        <a:pt x="743" y="6116"/>
                        <a:pt x="743" y="6627"/>
                      </a:cubicBezTo>
                      <a:lnTo>
                        <a:pt x="743" y="8498"/>
                      </a:lnTo>
                      <a:cubicBezTo>
                        <a:pt x="743" y="9116"/>
                        <a:pt x="733" y="9733"/>
                        <a:pt x="753" y="10360"/>
                      </a:cubicBezTo>
                      <a:cubicBezTo>
                        <a:pt x="758" y="10495"/>
                        <a:pt x="864" y="10563"/>
                        <a:pt x="970" y="10563"/>
                      </a:cubicBezTo>
                      <a:cubicBezTo>
                        <a:pt x="1076" y="10563"/>
                        <a:pt x="1182" y="10495"/>
                        <a:pt x="1187" y="10360"/>
                      </a:cubicBezTo>
                      <a:cubicBezTo>
                        <a:pt x="1206" y="9656"/>
                        <a:pt x="1187" y="8952"/>
                        <a:pt x="1187" y="8247"/>
                      </a:cubicBezTo>
                      <a:cubicBezTo>
                        <a:pt x="1187" y="7360"/>
                        <a:pt x="1187" y="6472"/>
                        <a:pt x="1187" y="5585"/>
                      </a:cubicBezTo>
                      <a:cubicBezTo>
                        <a:pt x="1245" y="5546"/>
                        <a:pt x="1293" y="5508"/>
                        <a:pt x="1341" y="5469"/>
                      </a:cubicBezTo>
                      <a:cubicBezTo>
                        <a:pt x="1399" y="5421"/>
                        <a:pt x="1457" y="5373"/>
                        <a:pt x="1515" y="5315"/>
                      </a:cubicBezTo>
                      <a:cubicBezTo>
                        <a:pt x="1621" y="5209"/>
                        <a:pt x="1727" y="5112"/>
                        <a:pt x="1843" y="5006"/>
                      </a:cubicBezTo>
                      <a:cubicBezTo>
                        <a:pt x="1949" y="4890"/>
                        <a:pt x="2055" y="4784"/>
                        <a:pt x="2161" y="4669"/>
                      </a:cubicBezTo>
                      <a:cubicBezTo>
                        <a:pt x="2200" y="4611"/>
                        <a:pt x="2258" y="4562"/>
                        <a:pt x="2296" y="4505"/>
                      </a:cubicBezTo>
                      <a:cubicBezTo>
                        <a:pt x="2344" y="4437"/>
                        <a:pt x="2373" y="4389"/>
                        <a:pt x="2393" y="4312"/>
                      </a:cubicBezTo>
                      <a:cubicBezTo>
                        <a:pt x="2393" y="4287"/>
                        <a:pt x="2378" y="4261"/>
                        <a:pt x="2355" y="4261"/>
                      </a:cubicBezTo>
                      <a:cubicBezTo>
                        <a:pt x="2352" y="4261"/>
                        <a:pt x="2348" y="4262"/>
                        <a:pt x="2344" y="4263"/>
                      </a:cubicBezTo>
                      <a:cubicBezTo>
                        <a:pt x="2277" y="4292"/>
                        <a:pt x="2229" y="4321"/>
                        <a:pt x="2171" y="4379"/>
                      </a:cubicBezTo>
                      <a:cubicBezTo>
                        <a:pt x="2113" y="4427"/>
                        <a:pt x="2065" y="4485"/>
                        <a:pt x="2007" y="4543"/>
                      </a:cubicBezTo>
                      <a:cubicBezTo>
                        <a:pt x="1910" y="4640"/>
                        <a:pt x="1804" y="4746"/>
                        <a:pt x="1688" y="4842"/>
                      </a:cubicBezTo>
                      <a:cubicBezTo>
                        <a:pt x="1573" y="4939"/>
                        <a:pt x="1467" y="5025"/>
                        <a:pt x="1341" y="5112"/>
                      </a:cubicBezTo>
                      <a:cubicBezTo>
                        <a:pt x="1283" y="5151"/>
                        <a:pt x="1235" y="5189"/>
                        <a:pt x="1187" y="5228"/>
                      </a:cubicBezTo>
                      <a:cubicBezTo>
                        <a:pt x="1187" y="5006"/>
                        <a:pt x="1187" y="4784"/>
                        <a:pt x="1187" y="4562"/>
                      </a:cubicBezTo>
                      <a:cubicBezTo>
                        <a:pt x="1187" y="4505"/>
                        <a:pt x="1187" y="4456"/>
                        <a:pt x="1187" y="4398"/>
                      </a:cubicBezTo>
                      <a:cubicBezTo>
                        <a:pt x="1312" y="4234"/>
                        <a:pt x="1418" y="4051"/>
                        <a:pt x="1524" y="3878"/>
                      </a:cubicBezTo>
                      <a:cubicBezTo>
                        <a:pt x="1640" y="3694"/>
                        <a:pt x="1785" y="3511"/>
                        <a:pt x="1852" y="3299"/>
                      </a:cubicBezTo>
                      <a:cubicBezTo>
                        <a:pt x="1873" y="3250"/>
                        <a:pt x="1828" y="3216"/>
                        <a:pt x="1783" y="3216"/>
                      </a:cubicBezTo>
                      <a:cubicBezTo>
                        <a:pt x="1767" y="3216"/>
                        <a:pt x="1750" y="3221"/>
                        <a:pt x="1737" y="3231"/>
                      </a:cubicBezTo>
                      <a:cubicBezTo>
                        <a:pt x="1573" y="3376"/>
                        <a:pt x="1447" y="3578"/>
                        <a:pt x="1322" y="3762"/>
                      </a:cubicBezTo>
                      <a:cubicBezTo>
                        <a:pt x="1274" y="3820"/>
                        <a:pt x="1235" y="3878"/>
                        <a:pt x="1187" y="3935"/>
                      </a:cubicBezTo>
                      <a:cubicBezTo>
                        <a:pt x="1187" y="3559"/>
                        <a:pt x="1187" y="3183"/>
                        <a:pt x="1177" y="2807"/>
                      </a:cubicBezTo>
                      <a:cubicBezTo>
                        <a:pt x="1196" y="2768"/>
                        <a:pt x="1206" y="2730"/>
                        <a:pt x="1225" y="2701"/>
                      </a:cubicBezTo>
                      <a:cubicBezTo>
                        <a:pt x="1274" y="2614"/>
                        <a:pt x="1331" y="2546"/>
                        <a:pt x="1380" y="2469"/>
                      </a:cubicBezTo>
                      <a:cubicBezTo>
                        <a:pt x="1447" y="2392"/>
                        <a:pt x="1505" y="2315"/>
                        <a:pt x="1553" y="2228"/>
                      </a:cubicBezTo>
                      <a:cubicBezTo>
                        <a:pt x="1611" y="2141"/>
                        <a:pt x="1669" y="2045"/>
                        <a:pt x="1621" y="1948"/>
                      </a:cubicBezTo>
                      <a:cubicBezTo>
                        <a:pt x="1615" y="1937"/>
                        <a:pt x="1606" y="1932"/>
                        <a:pt x="1596" y="1932"/>
                      </a:cubicBezTo>
                      <a:cubicBezTo>
                        <a:pt x="1589" y="1932"/>
                        <a:pt x="1581" y="1935"/>
                        <a:pt x="1573" y="1939"/>
                      </a:cubicBezTo>
                      <a:cubicBezTo>
                        <a:pt x="1486" y="1968"/>
                        <a:pt x="1447" y="2074"/>
                        <a:pt x="1389" y="2141"/>
                      </a:cubicBezTo>
                      <a:cubicBezTo>
                        <a:pt x="1331" y="2218"/>
                        <a:pt x="1264" y="2295"/>
                        <a:pt x="1196" y="2363"/>
                      </a:cubicBezTo>
                      <a:cubicBezTo>
                        <a:pt x="1187" y="2382"/>
                        <a:pt x="1177" y="2392"/>
                        <a:pt x="1167" y="2411"/>
                      </a:cubicBezTo>
                      <a:cubicBezTo>
                        <a:pt x="1158" y="2199"/>
                        <a:pt x="1158" y="1996"/>
                        <a:pt x="1148" y="1784"/>
                      </a:cubicBezTo>
                      <a:cubicBezTo>
                        <a:pt x="1148" y="1707"/>
                        <a:pt x="1148" y="1630"/>
                        <a:pt x="1139" y="1543"/>
                      </a:cubicBezTo>
                      <a:cubicBezTo>
                        <a:pt x="1167" y="1495"/>
                        <a:pt x="1187" y="1437"/>
                        <a:pt x="1216" y="1379"/>
                      </a:cubicBezTo>
                      <a:cubicBezTo>
                        <a:pt x="1264" y="1263"/>
                        <a:pt x="1303" y="1138"/>
                        <a:pt x="1351" y="1022"/>
                      </a:cubicBezTo>
                      <a:cubicBezTo>
                        <a:pt x="1428" y="791"/>
                        <a:pt x="1544" y="540"/>
                        <a:pt x="1563" y="289"/>
                      </a:cubicBezTo>
                      <a:cubicBezTo>
                        <a:pt x="1569" y="254"/>
                        <a:pt x="1543" y="237"/>
                        <a:pt x="1516" y="237"/>
                      </a:cubicBezTo>
                      <a:cubicBezTo>
                        <a:pt x="1497" y="237"/>
                        <a:pt x="1478" y="245"/>
                        <a:pt x="1467" y="260"/>
                      </a:cubicBezTo>
                      <a:cubicBezTo>
                        <a:pt x="1389" y="366"/>
                        <a:pt x="1341" y="492"/>
                        <a:pt x="1283" y="607"/>
                      </a:cubicBezTo>
                      <a:cubicBezTo>
                        <a:pt x="1235" y="723"/>
                        <a:pt x="1196" y="849"/>
                        <a:pt x="1148" y="964"/>
                      </a:cubicBezTo>
                      <a:cubicBezTo>
                        <a:pt x="1129" y="1003"/>
                        <a:pt x="1119" y="1041"/>
                        <a:pt x="1100" y="1080"/>
                      </a:cubicBezTo>
                      <a:cubicBezTo>
                        <a:pt x="1090" y="955"/>
                        <a:pt x="1090" y="829"/>
                        <a:pt x="1081" y="704"/>
                      </a:cubicBezTo>
                      <a:cubicBezTo>
                        <a:pt x="1071" y="588"/>
                        <a:pt x="1071" y="463"/>
                        <a:pt x="1061" y="347"/>
                      </a:cubicBezTo>
                      <a:cubicBezTo>
                        <a:pt x="1052" y="250"/>
                        <a:pt x="1042" y="125"/>
                        <a:pt x="1003" y="29"/>
                      </a:cubicBezTo>
                      <a:cubicBezTo>
                        <a:pt x="992" y="9"/>
                        <a:pt x="974" y="1"/>
                        <a:pt x="956" y="1"/>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7" name="Google Shape;47;p2"/>
            <p:cNvGrpSpPr/>
            <p:nvPr/>
          </p:nvGrpSpPr>
          <p:grpSpPr>
            <a:xfrm>
              <a:off x="165659" y="3023937"/>
              <a:ext cx="455639" cy="935716"/>
              <a:chOff x="727659" y="2659175"/>
              <a:chExt cx="455639" cy="935716"/>
            </a:xfrm>
          </p:grpSpPr>
          <p:sp>
            <p:nvSpPr>
              <p:cNvPr id="48" name="Google Shape;48;p2"/>
              <p:cNvSpPr/>
              <p:nvPr/>
            </p:nvSpPr>
            <p:spPr>
              <a:xfrm>
                <a:off x="727659" y="2659175"/>
                <a:ext cx="455639" cy="573018"/>
              </a:xfrm>
              <a:custGeom>
                <a:avLst/>
                <a:gdLst/>
                <a:ahLst/>
                <a:cxnLst/>
                <a:rect l="l" t="t" r="r" b="b"/>
                <a:pathLst>
                  <a:path w="5538" h="9969" extrusionOk="0">
                    <a:moveTo>
                      <a:pt x="2241" y="1"/>
                    </a:moveTo>
                    <a:cubicBezTo>
                      <a:pt x="2205" y="1"/>
                      <a:pt x="2168" y="4"/>
                      <a:pt x="2132" y="12"/>
                    </a:cubicBezTo>
                    <a:cubicBezTo>
                      <a:pt x="1698" y="108"/>
                      <a:pt x="1621" y="562"/>
                      <a:pt x="1524" y="928"/>
                    </a:cubicBezTo>
                    <a:cubicBezTo>
                      <a:pt x="772" y="3755"/>
                      <a:pt x="270" y="6648"/>
                      <a:pt x="10" y="9562"/>
                    </a:cubicBezTo>
                    <a:cubicBezTo>
                      <a:pt x="0" y="9774"/>
                      <a:pt x="203" y="9938"/>
                      <a:pt x="396" y="9938"/>
                    </a:cubicBezTo>
                    <a:cubicBezTo>
                      <a:pt x="1071" y="9959"/>
                      <a:pt x="1748" y="9969"/>
                      <a:pt x="2427" y="9969"/>
                    </a:cubicBezTo>
                    <a:cubicBezTo>
                      <a:pt x="3318" y="9969"/>
                      <a:pt x="4210" y="9952"/>
                      <a:pt x="5103" y="9919"/>
                    </a:cubicBezTo>
                    <a:cubicBezTo>
                      <a:pt x="5354" y="9909"/>
                      <a:pt x="5537" y="9687"/>
                      <a:pt x="5470" y="9436"/>
                    </a:cubicBezTo>
                    <a:lnTo>
                      <a:pt x="4920" y="7420"/>
                    </a:lnTo>
                    <a:cubicBezTo>
                      <a:pt x="4592" y="6234"/>
                      <a:pt x="4254" y="5047"/>
                      <a:pt x="3926" y="3861"/>
                    </a:cubicBezTo>
                    <a:cubicBezTo>
                      <a:pt x="3753" y="3272"/>
                      <a:pt x="3589" y="2684"/>
                      <a:pt x="3415" y="2095"/>
                    </a:cubicBezTo>
                    <a:cubicBezTo>
                      <a:pt x="3328" y="1796"/>
                      <a:pt x="3241" y="1497"/>
                      <a:pt x="3145" y="1198"/>
                    </a:cubicBezTo>
                    <a:cubicBezTo>
                      <a:pt x="3087" y="1054"/>
                      <a:pt x="3039" y="899"/>
                      <a:pt x="2981" y="745"/>
                    </a:cubicBezTo>
                    <a:cubicBezTo>
                      <a:pt x="2923" y="600"/>
                      <a:pt x="2856" y="475"/>
                      <a:pt x="2778" y="340"/>
                    </a:cubicBezTo>
                    <a:cubicBezTo>
                      <a:pt x="2769" y="330"/>
                      <a:pt x="2769" y="320"/>
                      <a:pt x="2759" y="311"/>
                    </a:cubicBezTo>
                    <a:cubicBezTo>
                      <a:pt x="2740" y="263"/>
                      <a:pt x="2711" y="214"/>
                      <a:pt x="2682" y="185"/>
                    </a:cubicBezTo>
                    <a:cubicBezTo>
                      <a:pt x="2564" y="68"/>
                      <a:pt x="2402" y="1"/>
                      <a:pt x="2241"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727659" y="3006926"/>
                <a:ext cx="455639" cy="225264"/>
              </a:xfrm>
              <a:custGeom>
                <a:avLst/>
                <a:gdLst/>
                <a:ahLst/>
                <a:cxnLst/>
                <a:rect l="l" t="t" r="r" b="b"/>
                <a:pathLst>
                  <a:path w="5538" h="3919" extrusionOk="0">
                    <a:moveTo>
                      <a:pt x="444" y="0"/>
                    </a:moveTo>
                    <a:cubicBezTo>
                      <a:pt x="261" y="1168"/>
                      <a:pt x="116" y="2335"/>
                      <a:pt x="10" y="3512"/>
                    </a:cubicBezTo>
                    <a:cubicBezTo>
                      <a:pt x="0" y="3724"/>
                      <a:pt x="203" y="3888"/>
                      <a:pt x="396" y="3888"/>
                    </a:cubicBezTo>
                    <a:cubicBezTo>
                      <a:pt x="1071" y="3909"/>
                      <a:pt x="1748" y="3919"/>
                      <a:pt x="2427" y="3919"/>
                    </a:cubicBezTo>
                    <a:cubicBezTo>
                      <a:pt x="3318" y="3919"/>
                      <a:pt x="4210" y="3902"/>
                      <a:pt x="5103" y="3869"/>
                    </a:cubicBezTo>
                    <a:cubicBezTo>
                      <a:pt x="5354" y="3859"/>
                      <a:pt x="5537" y="3637"/>
                      <a:pt x="5470" y="3386"/>
                    </a:cubicBezTo>
                    <a:lnTo>
                      <a:pt x="4920" y="1370"/>
                    </a:lnTo>
                    <a:cubicBezTo>
                      <a:pt x="4881" y="1245"/>
                      <a:pt x="4843" y="1119"/>
                      <a:pt x="4814" y="984"/>
                    </a:cubicBezTo>
                    <a:cubicBezTo>
                      <a:pt x="4505" y="1119"/>
                      <a:pt x="4139" y="1177"/>
                      <a:pt x="3926" y="1206"/>
                    </a:cubicBezTo>
                    <a:cubicBezTo>
                      <a:pt x="3749" y="1230"/>
                      <a:pt x="3577" y="1241"/>
                      <a:pt x="3409" y="1241"/>
                    </a:cubicBezTo>
                    <a:cubicBezTo>
                      <a:pt x="2820" y="1241"/>
                      <a:pt x="2280" y="1098"/>
                      <a:pt x="1717" y="820"/>
                    </a:cubicBezTo>
                    <a:cubicBezTo>
                      <a:pt x="1264" y="598"/>
                      <a:pt x="830" y="328"/>
                      <a:pt x="444" y="0"/>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818079" y="2766777"/>
                <a:ext cx="269039" cy="828114"/>
              </a:xfrm>
              <a:custGeom>
                <a:avLst/>
                <a:gdLst/>
                <a:ahLst/>
                <a:cxnLst/>
                <a:rect l="l" t="t" r="r" b="b"/>
                <a:pathLst>
                  <a:path w="3270" h="14407" extrusionOk="0">
                    <a:moveTo>
                      <a:pt x="1307" y="1"/>
                    </a:moveTo>
                    <a:cubicBezTo>
                      <a:pt x="1271" y="1"/>
                      <a:pt x="1233" y="25"/>
                      <a:pt x="1216" y="59"/>
                    </a:cubicBezTo>
                    <a:cubicBezTo>
                      <a:pt x="1168" y="204"/>
                      <a:pt x="1168" y="387"/>
                      <a:pt x="1158" y="532"/>
                    </a:cubicBezTo>
                    <a:cubicBezTo>
                      <a:pt x="1158" y="706"/>
                      <a:pt x="1158" y="870"/>
                      <a:pt x="1149" y="1043"/>
                    </a:cubicBezTo>
                    <a:cubicBezTo>
                      <a:pt x="1149" y="1246"/>
                      <a:pt x="1139" y="1448"/>
                      <a:pt x="1139" y="1651"/>
                    </a:cubicBezTo>
                    <a:cubicBezTo>
                      <a:pt x="1130" y="1699"/>
                      <a:pt x="1120" y="1757"/>
                      <a:pt x="1110" y="1805"/>
                    </a:cubicBezTo>
                    <a:cubicBezTo>
                      <a:pt x="1091" y="1757"/>
                      <a:pt x="1081" y="1709"/>
                      <a:pt x="1062" y="1661"/>
                    </a:cubicBezTo>
                    <a:cubicBezTo>
                      <a:pt x="1014" y="1516"/>
                      <a:pt x="956" y="1362"/>
                      <a:pt x="898" y="1217"/>
                    </a:cubicBezTo>
                    <a:cubicBezTo>
                      <a:pt x="840" y="1063"/>
                      <a:pt x="792" y="908"/>
                      <a:pt x="695" y="773"/>
                    </a:cubicBezTo>
                    <a:cubicBezTo>
                      <a:pt x="683" y="753"/>
                      <a:pt x="660" y="743"/>
                      <a:pt x="637" y="743"/>
                    </a:cubicBezTo>
                    <a:cubicBezTo>
                      <a:pt x="605" y="743"/>
                      <a:pt x="574" y="763"/>
                      <a:pt x="580" y="802"/>
                    </a:cubicBezTo>
                    <a:cubicBezTo>
                      <a:pt x="589" y="966"/>
                      <a:pt x="647" y="1120"/>
                      <a:pt x="695" y="1265"/>
                    </a:cubicBezTo>
                    <a:cubicBezTo>
                      <a:pt x="734" y="1420"/>
                      <a:pt x="792" y="1574"/>
                      <a:pt x="840" y="1728"/>
                    </a:cubicBezTo>
                    <a:cubicBezTo>
                      <a:pt x="888" y="1873"/>
                      <a:pt x="937" y="2027"/>
                      <a:pt x="985" y="2182"/>
                    </a:cubicBezTo>
                    <a:cubicBezTo>
                      <a:pt x="1014" y="2278"/>
                      <a:pt x="1043" y="2375"/>
                      <a:pt x="1072" y="2471"/>
                    </a:cubicBezTo>
                    <a:cubicBezTo>
                      <a:pt x="1072" y="2510"/>
                      <a:pt x="1072" y="2558"/>
                      <a:pt x="1072" y="2606"/>
                    </a:cubicBezTo>
                    <a:cubicBezTo>
                      <a:pt x="1062" y="3021"/>
                      <a:pt x="1043" y="3436"/>
                      <a:pt x="1033" y="3850"/>
                    </a:cubicBezTo>
                    <a:cubicBezTo>
                      <a:pt x="1023" y="3812"/>
                      <a:pt x="1004" y="3773"/>
                      <a:pt x="985" y="3735"/>
                    </a:cubicBezTo>
                    <a:cubicBezTo>
                      <a:pt x="917" y="3580"/>
                      <a:pt x="840" y="3426"/>
                      <a:pt x="763" y="3272"/>
                    </a:cubicBezTo>
                    <a:cubicBezTo>
                      <a:pt x="695" y="3127"/>
                      <a:pt x="628" y="2963"/>
                      <a:pt x="493" y="2857"/>
                    </a:cubicBezTo>
                    <a:cubicBezTo>
                      <a:pt x="481" y="2848"/>
                      <a:pt x="467" y="2844"/>
                      <a:pt x="454" y="2844"/>
                    </a:cubicBezTo>
                    <a:cubicBezTo>
                      <a:pt x="424" y="2844"/>
                      <a:pt x="396" y="2865"/>
                      <a:pt x="396" y="2905"/>
                    </a:cubicBezTo>
                    <a:cubicBezTo>
                      <a:pt x="396" y="3069"/>
                      <a:pt x="483" y="3214"/>
                      <a:pt x="541" y="3368"/>
                    </a:cubicBezTo>
                    <a:cubicBezTo>
                      <a:pt x="609" y="3522"/>
                      <a:pt x="666" y="3686"/>
                      <a:pt x="724" y="3841"/>
                    </a:cubicBezTo>
                    <a:cubicBezTo>
                      <a:pt x="782" y="4005"/>
                      <a:pt x="840" y="4159"/>
                      <a:pt x="888" y="4323"/>
                    </a:cubicBezTo>
                    <a:cubicBezTo>
                      <a:pt x="917" y="4400"/>
                      <a:pt x="956" y="4545"/>
                      <a:pt x="1023" y="4632"/>
                    </a:cubicBezTo>
                    <a:cubicBezTo>
                      <a:pt x="1014" y="5162"/>
                      <a:pt x="1023" y="5703"/>
                      <a:pt x="1023" y="6233"/>
                    </a:cubicBezTo>
                    <a:cubicBezTo>
                      <a:pt x="937" y="6069"/>
                      <a:pt x="850" y="5895"/>
                      <a:pt x="773" y="5731"/>
                    </a:cubicBezTo>
                    <a:cubicBezTo>
                      <a:pt x="657" y="5481"/>
                      <a:pt x="551" y="5230"/>
                      <a:pt x="454" y="4979"/>
                    </a:cubicBezTo>
                    <a:cubicBezTo>
                      <a:pt x="358" y="4757"/>
                      <a:pt x="281" y="4516"/>
                      <a:pt x="107" y="4333"/>
                    </a:cubicBezTo>
                    <a:cubicBezTo>
                      <a:pt x="100" y="4329"/>
                      <a:pt x="92" y="4327"/>
                      <a:pt x="84" y="4327"/>
                    </a:cubicBezTo>
                    <a:cubicBezTo>
                      <a:pt x="70" y="4327"/>
                      <a:pt x="59" y="4334"/>
                      <a:pt x="59" y="4352"/>
                    </a:cubicBezTo>
                    <a:cubicBezTo>
                      <a:pt x="1" y="4603"/>
                      <a:pt x="78" y="4873"/>
                      <a:pt x="165" y="5114"/>
                    </a:cubicBezTo>
                    <a:cubicBezTo>
                      <a:pt x="252" y="5375"/>
                      <a:pt x="358" y="5625"/>
                      <a:pt x="474" y="5876"/>
                    </a:cubicBezTo>
                    <a:cubicBezTo>
                      <a:pt x="589" y="6137"/>
                      <a:pt x="715" y="6387"/>
                      <a:pt x="859" y="6638"/>
                    </a:cubicBezTo>
                    <a:cubicBezTo>
                      <a:pt x="908" y="6725"/>
                      <a:pt x="966" y="6822"/>
                      <a:pt x="1023" y="6918"/>
                    </a:cubicBezTo>
                    <a:cubicBezTo>
                      <a:pt x="1023" y="7632"/>
                      <a:pt x="1023" y="8336"/>
                      <a:pt x="1023" y="9040"/>
                    </a:cubicBezTo>
                    <a:lnTo>
                      <a:pt x="1023" y="11577"/>
                    </a:lnTo>
                    <a:cubicBezTo>
                      <a:pt x="1023" y="12426"/>
                      <a:pt x="1004" y="13275"/>
                      <a:pt x="1033" y="14124"/>
                    </a:cubicBezTo>
                    <a:cubicBezTo>
                      <a:pt x="1038" y="14312"/>
                      <a:pt x="1180" y="14406"/>
                      <a:pt x="1322" y="14406"/>
                    </a:cubicBezTo>
                    <a:cubicBezTo>
                      <a:pt x="1465" y="14406"/>
                      <a:pt x="1607" y="14312"/>
                      <a:pt x="1612" y="14124"/>
                    </a:cubicBezTo>
                    <a:cubicBezTo>
                      <a:pt x="1650" y="13159"/>
                      <a:pt x="1621" y="12204"/>
                      <a:pt x="1621" y="11240"/>
                    </a:cubicBezTo>
                    <a:cubicBezTo>
                      <a:pt x="1621" y="10034"/>
                      <a:pt x="1621" y="8828"/>
                      <a:pt x="1621" y="7613"/>
                    </a:cubicBezTo>
                    <a:cubicBezTo>
                      <a:pt x="1699" y="7564"/>
                      <a:pt x="1757" y="7506"/>
                      <a:pt x="1824" y="7458"/>
                    </a:cubicBezTo>
                    <a:cubicBezTo>
                      <a:pt x="1911" y="7391"/>
                      <a:pt x="1998" y="7323"/>
                      <a:pt x="2065" y="7256"/>
                    </a:cubicBezTo>
                    <a:cubicBezTo>
                      <a:pt x="2210" y="7111"/>
                      <a:pt x="2364" y="6966"/>
                      <a:pt x="2509" y="6822"/>
                    </a:cubicBezTo>
                    <a:cubicBezTo>
                      <a:pt x="2663" y="6677"/>
                      <a:pt x="2808" y="6523"/>
                      <a:pt x="2943" y="6368"/>
                    </a:cubicBezTo>
                    <a:cubicBezTo>
                      <a:pt x="3011" y="6291"/>
                      <a:pt x="3078" y="6214"/>
                      <a:pt x="3136" y="6137"/>
                    </a:cubicBezTo>
                    <a:cubicBezTo>
                      <a:pt x="3204" y="6050"/>
                      <a:pt x="3242" y="5982"/>
                      <a:pt x="3261" y="5876"/>
                    </a:cubicBezTo>
                    <a:cubicBezTo>
                      <a:pt x="3270" y="5852"/>
                      <a:pt x="3250" y="5814"/>
                      <a:pt x="3221" y="5814"/>
                    </a:cubicBezTo>
                    <a:cubicBezTo>
                      <a:pt x="3216" y="5814"/>
                      <a:pt x="3210" y="5815"/>
                      <a:pt x="3204" y="5818"/>
                    </a:cubicBezTo>
                    <a:cubicBezTo>
                      <a:pt x="3107" y="5847"/>
                      <a:pt x="3040" y="5895"/>
                      <a:pt x="2962" y="5963"/>
                    </a:cubicBezTo>
                    <a:cubicBezTo>
                      <a:pt x="2885" y="6040"/>
                      <a:pt x="2818" y="6117"/>
                      <a:pt x="2750" y="6195"/>
                    </a:cubicBezTo>
                    <a:cubicBezTo>
                      <a:pt x="2605" y="6330"/>
                      <a:pt x="2461" y="6465"/>
                      <a:pt x="2306" y="6600"/>
                    </a:cubicBezTo>
                    <a:cubicBezTo>
                      <a:pt x="2152" y="6735"/>
                      <a:pt x="1998" y="6860"/>
                      <a:pt x="1824" y="6966"/>
                    </a:cubicBezTo>
                    <a:cubicBezTo>
                      <a:pt x="1757" y="7014"/>
                      <a:pt x="1689" y="7072"/>
                      <a:pt x="1621" y="7130"/>
                    </a:cubicBezTo>
                    <a:cubicBezTo>
                      <a:pt x="1621" y="6822"/>
                      <a:pt x="1621" y="6523"/>
                      <a:pt x="1621" y="6214"/>
                    </a:cubicBezTo>
                    <a:cubicBezTo>
                      <a:pt x="1621" y="6146"/>
                      <a:pt x="1621" y="6069"/>
                      <a:pt x="1621" y="6002"/>
                    </a:cubicBezTo>
                    <a:cubicBezTo>
                      <a:pt x="1785" y="5770"/>
                      <a:pt x="1930" y="5529"/>
                      <a:pt x="2085" y="5288"/>
                    </a:cubicBezTo>
                    <a:cubicBezTo>
                      <a:pt x="2239" y="5037"/>
                      <a:pt x="2432" y="4786"/>
                      <a:pt x="2528" y="4497"/>
                    </a:cubicBezTo>
                    <a:cubicBezTo>
                      <a:pt x="2555" y="4429"/>
                      <a:pt x="2501" y="4385"/>
                      <a:pt x="2444" y="4385"/>
                    </a:cubicBezTo>
                    <a:cubicBezTo>
                      <a:pt x="2419" y="4385"/>
                      <a:pt x="2394" y="4393"/>
                      <a:pt x="2374" y="4410"/>
                    </a:cubicBezTo>
                    <a:cubicBezTo>
                      <a:pt x="2142" y="4603"/>
                      <a:pt x="1978" y="4883"/>
                      <a:pt x="1805" y="5124"/>
                    </a:cubicBezTo>
                    <a:cubicBezTo>
                      <a:pt x="1737" y="5201"/>
                      <a:pt x="1679" y="5288"/>
                      <a:pt x="1621" y="5365"/>
                    </a:cubicBezTo>
                    <a:cubicBezTo>
                      <a:pt x="1621" y="4854"/>
                      <a:pt x="1621" y="4342"/>
                      <a:pt x="1612" y="3821"/>
                    </a:cubicBezTo>
                    <a:cubicBezTo>
                      <a:pt x="1631" y="3773"/>
                      <a:pt x="1650" y="3725"/>
                      <a:pt x="1679" y="3677"/>
                    </a:cubicBezTo>
                    <a:cubicBezTo>
                      <a:pt x="1737" y="3571"/>
                      <a:pt x="1814" y="3465"/>
                      <a:pt x="1892" y="3368"/>
                    </a:cubicBezTo>
                    <a:cubicBezTo>
                      <a:pt x="1978" y="3262"/>
                      <a:pt x="2056" y="3146"/>
                      <a:pt x="2133" y="3030"/>
                    </a:cubicBezTo>
                    <a:cubicBezTo>
                      <a:pt x="2200" y="2924"/>
                      <a:pt x="2277" y="2789"/>
                      <a:pt x="2220" y="2654"/>
                    </a:cubicBezTo>
                    <a:cubicBezTo>
                      <a:pt x="2207" y="2636"/>
                      <a:pt x="2191" y="2629"/>
                      <a:pt x="2174" y="2629"/>
                    </a:cubicBezTo>
                    <a:cubicBezTo>
                      <a:pt x="2164" y="2629"/>
                      <a:pt x="2153" y="2631"/>
                      <a:pt x="2142" y="2635"/>
                    </a:cubicBezTo>
                    <a:cubicBezTo>
                      <a:pt x="2027" y="2693"/>
                      <a:pt x="1969" y="2828"/>
                      <a:pt x="1901" y="2924"/>
                    </a:cubicBezTo>
                    <a:cubicBezTo>
                      <a:pt x="1814" y="3030"/>
                      <a:pt x="1728" y="3127"/>
                      <a:pt x="1641" y="3223"/>
                    </a:cubicBezTo>
                    <a:cubicBezTo>
                      <a:pt x="1621" y="3243"/>
                      <a:pt x="1612" y="3262"/>
                      <a:pt x="1593" y="3281"/>
                    </a:cubicBezTo>
                    <a:cubicBezTo>
                      <a:pt x="1583" y="3002"/>
                      <a:pt x="1583" y="2722"/>
                      <a:pt x="1573" y="2432"/>
                    </a:cubicBezTo>
                    <a:cubicBezTo>
                      <a:pt x="1564" y="2326"/>
                      <a:pt x="1564" y="2220"/>
                      <a:pt x="1554" y="2104"/>
                    </a:cubicBezTo>
                    <a:cubicBezTo>
                      <a:pt x="1593" y="2037"/>
                      <a:pt x="1631" y="1960"/>
                      <a:pt x="1660" y="1883"/>
                    </a:cubicBezTo>
                    <a:cubicBezTo>
                      <a:pt x="1728" y="1719"/>
                      <a:pt x="1785" y="1555"/>
                      <a:pt x="1843" y="1391"/>
                    </a:cubicBezTo>
                    <a:cubicBezTo>
                      <a:pt x="1959" y="1072"/>
                      <a:pt x="2104" y="735"/>
                      <a:pt x="2142" y="397"/>
                    </a:cubicBezTo>
                    <a:cubicBezTo>
                      <a:pt x="2148" y="350"/>
                      <a:pt x="2108" y="325"/>
                      <a:pt x="2067" y="325"/>
                    </a:cubicBezTo>
                    <a:cubicBezTo>
                      <a:pt x="2040" y="325"/>
                      <a:pt x="2013" y="336"/>
                      <a:pt x="1998" y="358"/>
                    </a:cubicBezTo>
                    <a:cubicBezTo>
                      <a:pt x="1892" y="503"/>
                      <a:pt x="1834" y="677"/>
                      <a:pt x="1757" y="831"/>
                    </a:cubicBezTo>
                    <a:cubicBezTo>
                      <a:pt x="1689" y="995"/>
                      <a:pt x="1631" y="1159"/>
                      <a:pt x="1564" y="1313"/>
                    </a:cubicBezTo>
                    <a:cubicBezTo>
                      <a:pt x="1544" y="1371"/>
                      <a:pt x="1525" y="1420"/>
                      <a:pt x="1506" y="1477"/>
                    </a:cubicBezTo>
                    <a:cubicBezTo>
                      <a:pt x="1496" y="1304"/>
                      <a:pt x="1486" y="1130"/>
                      <a:pt x="1477" y="956"/>
                    </a:cubicBezTo>
                    <a:cubicBezTo>
                      <a:pt x="1467" y="792"/>
                      <a:pt x="1467" y="638"/>
                      <a:pt x="1448" y="474"/>
                    </a:cubicBezTo>
                    <a:cubicBezTo>
                      <a:pt x="1438" y="339"/>
                      <a:pt x="1429" y="175"/>
                      <a:pt x="1371" y="40"/>
                    </a:cubicBezTo>
                    <a:cubicBezTo>
                      <a:pt x="1355" y="12"/>
                      <a:pt x="1331" y="1"/>
                      <a:pt x="130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 name="Google Shape;51;p2"/>
          <p:cNvSpPr/>
          <p:nvPr/>
        </p:nvSpPr>
        <p:spPr>
          <a:xfrm>
            <a:off x="2092301" y="815766"/>
            <a:ext cx="1945673" cy="764037"/>
          </a:xfrm>
          <a:custGeom>
            <a:avLst/>
            <a:gdLst/>
            <a:ahLst/>
            <a:cxnLst/>
            <a:rect l="l" t="t" r="r" b="b"/>
            <a:pathLst>
              <a:path w="14172" h="5565" extrusionOk="0">
                <a:moveTo>
                  <a:pt x="7583" y="0"/>
                </a:moveTo>
                <a:cubicBezTo>
                  <a:pt x="7441" y="0"/>
                  <a:pt x="7297" y="40"/>
                  <a:pt x="7168" y="126"/>
                </a:cubicBezTo>
                <a:cubicBezTo>
                  <a:pt x="6782" y="387"/>
                  <a:pt x="6608" y="927"/>
                  <a:pt x="6541" y="1351"/>
                </a:cubicBezTo>
                <a:cubicBezTo>
                  <a:pt x="6502" y="1612"/>
                  <a:pt x="6493" y="1872"/>
                  <a:pt x="6522" y="2123"/>
                </a:cubicBezTo>
                <a:cubicBezTo>
                  <a:pt x="6319" y="2019"/>
                  <a:pt x="6091" y="1961"/>
                  <a:pt x="5863" y="1961"/>
                </a:cubicBezTo>
                <a:cubicBezTo>
                  <a:pt x="5690" y="1961"/>
                  <a:pt x="5517" y="1994"/>
                  <a:pt x="5354" y="2065"/>
                </a:cubicBezTo>
                <a:cubicBezTo>
                  <a:pt x="4939" y="2239"/>
                  <a:pt x="4650" y="2605"/>
                  <a:pt x="4544" y="3030"/>
                </a:cubicBezTo>
                <a:cubicBezTo>
                  <a:pt x="4419" y="2943"/>
                  <a:pt x="4264" y="2885"/>
                  <a:pt x="4100" y="2856"/>
                </a:cubicBezTo>
                <a:cubicBezTo>
                  <a:pt x="4036" y="2847"/>
                  <a:pt x="3972" y="2843"/>
                  <a:pt x="3910" y="2843"/>
                </a:cubicBezTo>
                <a:cubicBezTo>
                  <a:pt x="3513" y="2843"/>
                  <a:pt x="3152" y="3018"/>
                  <a:pt x="2827" y="3252"/>
                </a:cubicBezTo>
                <a:cubicBezTo>
                  <a:pt x="2412" y="3551"/>
                  <a:pt x="2026" y="3879"/>
                  <a:pt x="1592" y="4149"/>
                </a:cubicBezTo>
                <a:cubicBezTo>
                  <a:pt x="1158" y="4419"/>
                  <a:pt x="695" y="4660"/>
                  <a:pt x="222" y="4863"/>
                </a:cubicBezTo>
                <a:cubicBezTo>
                  <a:pt x="49" y="4930"/>
                  <a:pt x="0" y="5152"/>
                  <a:pt x="164" y="5258"/>
                </a:cubicBezTo>
                <a:cubicBezTo>
                  <a:pt x="526" y="5493"/>
                  <a:pt x="937" y="5565"/>
                  <a:pt x="1354" y="5565"/>
                </a:cubicBezTo>
                <a:cubicBezTo>
                  <a:pt x="1572" y="5565"/>
                  <a:pt x="1792" y="5545"/>
                  <a:pt x="2007" y="5519"/>
                </a:cubicBezTo>
                <a:cubicBezTo>
                  <a:pt x="2730" y="5422"/>
                  <a:pt x="3464" y="5306"/>
                  <a:pt x="4197" y="5220"/>
                </a:cubicBezTo>
                <a:cubicBezTo>
                  <a:pt x="5711" y="5036"/>
                  <a:pt x="7235" y="4911"/>
                  <a:pt x="8769" y="4843"/>
                </a:cubicBezTo>
                <a:cubicBezTo>
                  <a:pt x="9700" y="4802"/>
                  <a:pt x="10635" y="4782"/>
                  <a:pt x="11569" y="4782"/>
                </a:cubicBezTo>
                <a:cubicBezTo>
                  <a:pt x="12154" y="4782"/>
                  <a:pt x="12739" y="4790"/>
                  <a:pt x="13322" y="4805"/>
                </a:cubicBezTo>
                <a:cubicBezTo>
                  <a:pt x="13358" y="4806"/>
                  <a:pt x="13395" y="4807"/>
                  <a:pt x="13432" y="4807"/>
                </a:cubicBezTo>
                <a:cubicBezTo>
                  <a:pt x="13667" y="4807"/>
                  <a:pt x="13920" y="4769"/>
                  <a:pt x="14036" y="4544"/>
                </a:cubicBezTo>
                <a:cubicBezTo>
                  <a:pt x="14171" y="4274"/>
                  <a:pt x="13969" y="3966"/>
                  <a:pt x="13824" y="3753"/>
                </a:cubicBezTo>
                <a:cubicBezTo>
                  <a:pt x="13544" y="3348"/>
                  <a:pt x="13158" y="3030"/>
                  <a:pt x="12715" y="2818"/>
                </a:cubicBezTo>
                <a:cubicBezTo>
                  <a:pt x="12279" y="2608"/>
                  <a:pt x="11797" y="2498"/>
                  <a:pt x="11318" y="2498"/>
                </a:cubicBezTo>
                <a:cubicBezTo>
                  <a:pt x="10896" y="2498"/>
                  <a:pt x="10475" y="2583"/>
                  <a:pt x="10091" y="2760"/>
                </a:cubicBezTo>
                <a:cubicBezTo>
                  <a:pt x="10178" y="2220"/>
                  <a:pt x="10062" y="1641"/>
                  <a:pt x="9637" y="1274"/>
                </a:cubicBezTo>
                <a:cubicBezTo>
                  <a:pt x="9397" y="1071"/>
                  <a:pt x="9075" y="956"/>
                  <a:pt x="8762" y="956"/>
                </a:cubicBezTo>
                <a:cubicBezTo>
                  <a:pt x="8673" y="956"/>
                  <a:pt x="8584" y="966"/>
                  <a:pt x="8499" y="985"/>
                </a:cubicBezTo>
                <a:cubicBezTo>
                  <a:pt x="8480" y="773"/>
                  <a:pt x="8422" y="570"/>
                  <a:pt x="8287" y="377"/>
                </a:cubicBezTo>
                <a:cubicBezTo>
                  <a:pt x="8122" y="143"/>
                  <a:pt x="7854" y="0"/>
                  <a:pt x="758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0268181" y="266679"/>
            <a:ext cx="1945687" cy="905304"/>
          </a:xfrm>
          <a:custGeom>
            <a:avLst/>
            <a:gdLst/>
            <a:ahLst/>
            <a:cxnLst/>
            <a:rect l="l" t="t" r="r" b="b"/>
            <a:pathLst>
              <a:path w="16429" h="7644" extrusionOk="0">
                <a:moveTo>
                  <a:pt x="9208" y="1"/>
                </a:moveTo>
                <a:cubicBezTo>
                  <a:pt x="8489" y="1"/>
                  <a:pt x="7805" y="431"/>
                  <a:pt x="7370" y="977"/>
                </a:cubicBezTo>
                <a:cubicBezTo>
                  <a:pt x="7081" y="1334"/>
                  <a:pt x="6888" y="1749"/>
                  <a:pt x="6734" y="2173"/>
                </a:cubicBezTo>
                <a:cubicBezTo>
                  <a:pt x="6579" y="2627"/>
                  <a:pt x="6541" y="3099"/>
                  <a:pt x="6473" y="3572"/>
                </a:cubicBezTo>
                <a:cubicBezTo>
                  <a:pt x="6455" y="3742"/>
                  <a:pt x="6587" y="3854"/>
                  <a:pt x="6714" y="3854"/>
                </a:cubicBezTo>
                <a:cubicBezTo>
                  <a:pt x="6724" y="3854"/>
                  <a:pt x="6733" y="3853"/>
                  <a:pt x="6743" y="3852"/>
                </a:cubicBezTo>
                <a:lnTo>
                  <a:pt x="6743" y="3852"/>
                </a:lnTo>
                <a:cubicBezTo>
                  <a:pt x="6743" y="4006"/>
                  <a:pt x="6734" y="4161"/>
                  <a:pt x="6714" y="4315"/>
                </a:cubicBezTo>
                <a:cubicBezTo>
                  <a:pt x="6412" y="4068"/>
                  <a:pt x="6014" y="3935"/>
                  <a:pt x="5621" y="3935"/>
                </a:cubicBezTo>
                <a:cubicBezTo>
                  <a:pt x="5399" y="3935"/>
                  <a:pt x="5179" y="3977"/>
                  <a:pt x="4978" y="4064"/>
                </a:cubicBezTo>
                <a:cubicBezTo>
                  <a:pt x="4447" y="4286"/>
                  <a:pt x="4090" y="4788"/>
                  <a:pt x="3984" y="5337"/>
                </a:cubicBezTo>
                <a:cubicBezTo>
                  <a:pt x="3685" y="5154"/>
                  <a:pt x="3348" y="5058"/>
                  <a:pt x="2991" y="5038"/>
                </a:cubicBezTo>
                <a:cubicBezTo>
                  <a:pt x="2947" y="5036"/>
                  <a:pt x="2904" y="5035"/>
                  <a:pt x="2861" y="5035"/>
                </a:cubicBezTo>
                <a:cubicBezTo>
                  <a:pt x="2251" y="5035"/>
                  <a:pt x="1662" y="5283"/>
                  <a:pt x="1158" y="5598"/>
                </a:cubicBezTo>
                <a:cubicBezTo>
                  <a:pt x="695" y="5897"/>
                  <a:pt x="0" y="6370"/>
                  <a:pt x="309" y="7006"/>
                </a:cubicBezTo>
                <a:cubicBezTo>
                  <a:pt x="521" y="7460"/>
                  <a:pt x="1100" y="7585"/>
                  <a:pt x="1553" y="7604"/>
                </a:cubicBezTo>
                <a:cubicBezTo>
                  <a:pt x="1583" y="7605"/>
                  <a:pt x="1612" y="7606"/>
                  <a:pt x="1642" y="7606"/>
                </a:cubicBezTo>
                <a:cubicBezTo>
                  <a:pt x="1942" y="7606"/>
                  <a:pt x="2248" y="7564"/>
                  <a:pt x="2547" y="7546"/>
                </a:cubicBezTo>
                <a:cubicBezTo>
                  <a:pt x="2923" y="7518"/>
                  <a:pt x="3309" y="7498"/>
                  <a:pt x="3695" y="7479"/>
                </a:cubicBezTo>
                <a:cubicBezTo>
                  <a:pt x="4476" y="7431"/>
                  <a:pt x="5258" y="7402"/>
                  <a:pt x="6029" y="7373"/>
                </a:cubicBezTo>
                <a:cubicBezTo>
                  <a:pt x="6934" y="7345"/>
                  <a:pt x="7836" y="7330"/>
                  <a:pt x="8738" y="7330"/>
                </a:cubicBezTo>
                <a:cubicBezTo>
                  <a:pt x="9384" y="7330"/>
                  <a:pt x="10031" y="7337"/>
                  <a:pt x="10679" y="7354"/>
                </a:cubicBezTo>
                <a:cubicBezTo>
                  <a:pt x="12425" y="7392"/>
                  <a:pt x="14171" y="7489"/>
                  <a:pt x="15907" y="7643"/>
                </a:cubicBezTo>
                <a:cubicBezTo>
                  <a:pt x="15912" y="7643"/>
                  <a:pt x="15917" y="7643"/>
                  <a:pt x="15922" y="7643"/>
                </a:cubicBezTo>
                <a:cubicBezTo>
                  <a:pt x="16045" y="7643"/>
                  <a:pt x="16188" y="7532"/>
                  <a:pt x="16216" y="7411"/>
                </a:cubicBezTo>
                <a:cubicBezTo>
                  <a:pt x="16428" y="6244"/>
                  <a:pt x="16293" y="4971"/>
                  <a:pt x="15464" y="4074"/>
                </a:cubicBezTo>
                <a:cubicBezTo>
                  <a:pt x="14987" y="3552"/>
                  <a:pt x="14321" y="3236"/>
                  <a:pt x="13646" y="3236"/>
                </a:cubicBezTo>
                <a:cubicBezTo>
                  <a:pt x="13298" y="3236"/>
                  <a:pt x="12947" y="3321"/>
                  <a:pt x="12618" y="3505"/>
                </a:cubicBezTo>
                <a:cubicBezTo>
                  <a:pt x="12531" y="3553"/>
                  <a:pt x="12444" y="3601"/>
                  <a:pt x="12367" y="3669"/>
                </a:cubicBezTo>
                <a:cubicBezTo>
                  <a:pt x="12300" y="2723"/>
                  <a:pt x="11923" y="1797"/>
                  <a:pt x="11277" y="1083"/>
                </a:cubicBezTo>
                <a:cubicBezTo>
                  <a:pt x="10776" y="524"/>
                  <a:pt x="10071" y="41"/>
                  <a:pt x="9300" y="3"/>
                </a:cubicBezTo>
                <a:cubicBezTo>
                  <a:pt x="9269" y="1"/>
                  <a:pt x="9239" y="1"/>
                  <a:pt x="920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06221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159364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09028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852828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06/05/2024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1711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06/05/2024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71361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2024/5/6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0803054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2024/5/6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404766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2024/5/6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2410892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2024/5/6</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8802687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2024/5/6</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5670763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70"/>
        <p:cNvGrpSpPr/>
        <p:nvPr/>
      </p:nvGrpSpPr>
      <p:grpSpPr>
        <a:xfrm>
          <a:off x="0" y="0"/>
          <a:ext cx="0" cy="0"/>
          <a:chOff x="0" y="0"/>
          <a:chExt cx="0" cy="0"/>
        </a:xfrm>
      </p:grpSpPr>
      <p:grpSp>
        <p:nvGrpSpPr>
          <p:cNvPr id="171" name="Google Shape;171;p6"/>
          <p:cNvGrpSpPr/>
          <p:nvPr/>
        </p:nvGrpSpPr>
        <p:grpSpPr>
          <a:xfrm>
            <a:off x="1" y="5212088"/>
            <a:ext cx="12402767" cy="1838899"/>
            <a:chOff x="-130236" y="3689600"/>
            <a:chExt cx="9302075" cy="1886953"/>
          </a:xfrm>
        </p:grpSpPr>
        <p:sp>
          <p:nvSpPr>
            <p:cNvPr id="172" name="Google Shape;172;p6"/>
            <p:cNvSpPr/>
            <p:nvPr/>
          </p:nvSpPr>
          <p:spPr>
            <a:xfrm>
              <a:off x="1353939" y="3689600"/>
              <a:ext cx="7817900" cy="1886953"/>
            </a:xfrm>
            <a:custGeom>
              <a:avLst/>
              <a:gdLst/>
              <a:ahLst/>
              <a:cxnLst/>
              <a:rect l="l" t="t" r="r" b="b"/>
              <a:pathLst>
                <a:path w="71993" h="32828" extrusionOk="0">
                  <a:moveTo>
                    <a:pt x="71993" y="0"/>
                  </a:moveTo>
                  <a:cubicBezTo>
                    <a:pt x="36436" y="5962"/>
                    <a:pt x="1" y="32354"/>
                    <a:pt x="319" y="32827"/>
                  </a:cubicBezTo>
                  <a:lnTo>
                    <a:pt x="71993" y="32827"/>
                  </a:lnTo>
                  <a:lnTo>
                    <a:pt x="71993" y="0"/>
                  </a:ln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6"/>
            <p:cNvSpPr/>
            <p:nvPr/>
          </p:nvSpPr>
          <p:spPr>
            <a:xfrm>
              <a:off x="1358126" y="4068964"/>
              <a:ext cx="7809538" cy="1507585"/>
            </a:xfrm>
            <a:custGeom>
              <a:avLst/>
              <a:gdLst/>
              <a:ahLst/>
              <a:cxnLst/>
              <a:rect l="l" t="t" r="r" b="b"/>
              <a:pathLst>
                <a:path w="71916" h="26228" extrusionOk="0">
                  <a:moveTo>
                    <a:pt x="60321" y="0"/>
                  </a:moveTo>
                  <a:cubicBezTo>
                    <a:pt x="58317" y="0"/>
                    <a:pt x="56314" y="507"/>
                    <a:pt x="54369" y="876"/>
                  </a:cubicBezTo>
                  <a:cubicBezTo>
                    <a:pt x="53510" y="1040"/>
                    <a:pt x="52681" y="1175"/>
                    <a:pt x="51793" y="1310"/>
                  </a:cubicBezTo>
                  <a:cubicBezTo>
                    <a:pt x="51187" y="1401"/>
                    <a:pt x="50521" y="1505"/>
                    <a:pt x="49869" y="1505"/>
                  </a:cubicBezTo>
                  <a:cubicBezTo>
                    <a:pt x="49411" y="1505"/>
                    <a:pt x="48960" y="1454"/>
                    <a:pt x="48542" y="1310"/>
                  </a:cubicBezTo>
                  <a:cubicBezTo>
                    <a:pt x="48147" y="1175"/>
                    <a:pt x="47799" y="924"/>
                    <a:pt x="47664" y="519"/>
                  </a:cubicBezTo>
                  <a:cubicBezTo>
                    <a:pt x="47626" y="423"/>
                    <a:pt x="47616" y="326"/>
                    <a:pt x="47607" y="230"/>
                  </a:cubicBezTo>
                  <a:cubicBezTo>
                    <a:pt x="21493" y="10166"/>
                    <a:pt x="1" y="25870"/>
                    <a:pt x="242" y="26227"/>
                  </a:cubicBezTo>
                  <a:lnTo>
                    <a:pt x="71916" y="26227"/>
                  </a:lnTo>
                  <a:lnTo>
                    <a:pt x="71916" y="16156"/>
                  </a:lnTo>
                  <a:cubicBezTo>
                    <a:pt x="70276" y="15732"/>
                    <a:pt x="68694" y="15105"/>
                    <a:pt x="67131" y="14468"/>
                  </a:cubicBezTo>
                  <a:cubicBezTo>
                    <a:pt x="66195" y="14101"/>
                    <a:pt x="65269" y="13725"/>
                    <a:pt x="64324" y="13397"/>
                  </a:cubicBezTo>
                  <a:cubicBezTo>
                    <a:pt x="63388" y="13069"/>
                    <a:pt x="62443" y="12818"/>
                    <a:pt x="61478" y="12597"/>
                  </a:cubicBezTo>
                  <a:cubicBezTo>
                    <a:pt x="60861" y="12442"/>
                    <a:pt x="60234" y="12355"/>
                    <a:pt x="59607" y="12230"/>
                  </a:cubicBezTo>
                  <a:cubicBezTo>
                    <a:pt x="59047" y="12114"/>
                    <a:pt x="58469" y="11970"/>
                    <a:pt x="57996" y="11632"/>
                  </a:cubicBezTo>
                  <a:cubicBezTo>
                    <a:pt x="56983" y="10928"/>
                    <a:pt x="56877" y="9539"/>
                    <a:pt x="57417" y="8497"/>
                  </a:cubicBezTo>
                  <a:cubicBezTo>
                    <a:pt x="57948" y="7494"/>
                    <a:pt x="58816" y="6645"/>
                    <a:pt x="59607" y="5844"/>
                  </a:cubicBezTo>
                  <a:cubicBezTo>
                    <a:pt x="60504" y="4947"/>
                    <a:pt x="61440" y="4079"/>
                    <a:pt x="62269" y="3124"/>
                  </a:cubicBezTo>
                  <a:cubicBezTo>
                    <a:pt x="62597" y="2748"/>
                    <a:pt x="62906" y="2362"/>
                    <a:pt x="63128" y="1918"/>
                  </a:cubicBezTo>
                  <a:cubicBezTo>
                    <a:pt x="63224" y="1754"/>
                    <a:pt x="63263" y="1638"/>
                    <a:pt x="63321" y="1426"/>
                  </a:cubicBezTo>
                  <a:cubicBezTo>
                    <a:pt x="63340" y="1310"/>
                    <a:pt x="63350" y="1194"/>
                    <a:pt x="63301" y="1069"/>
                  </a:cubicBezTo>
                  <a:cubicBezTo>
                    <a:pt x="63205" y="760"/>
                    <a:pt x="62906" y="519"/>
                    <a:pt x="62568" y="355"/>
                  </a:cubicBezTo>
                  <a:cubicBezTo>
                    <a:pt x="62173" y="162"/>
                    <a:pt x="61681" y="75"/>
                    <a:pt x="61227" y="37"/>
                  </a:cubicBezTo>
                  <a:cubicBezTo>
                    <a:pt x="60925" y="12"/>
                    <a:pt x="60623" y="0"/>
                    <a:pt x="60321" y="0"/>
                  </a:cubicBezTo>
                  <a:close/>
                </a:path>
              </a:pathLst>
            </a:custGeom>
            <a:solidFill>
              <a:srgbClr val="284F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6"/>
            <p:cNvSpPr/>
            <p:nvPr/>
          </p:nvSpPr>
          <p:spPr>
            <a:xfrm>
              <a:off x="-130236" y="3754613"/>
              <a:ext cx="6433470" cy="1726699"/>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6"/>
            <p:cNvSpPr/>
            <p:nvPr/>
          </p:nvSpPr>
          <p:spPr>
            <a:xfrm>
              <a:off x="-130236" y="4114723"/>
              <a:ext cx="5170018" cy="1366587"/>
            </a:xfrm>
            <a:custGeom>
              <a:avLst/>
              <a:gdLst/>
              <a:ahLst/>
              <a:cxnLst/>
              <a:rect l="l" t="t" r="r" b="b"/>
              <a:pathLst>
                <a:path w="56723" h="23775" extrusionOk="0">
                  <a:moveTo>
                    <a:pt x="3329" y="1"/>
                  </a:moveTo>
                  <a:cubicBezTo>
                    <a:pt x="2247" y="1"/>
                    <a:pt x="1170" y="221"/>
                    <a:pt x="0" y="545"/>
                  </a:cubicBezTo>
                  <a:lnTo>
                    <a:pt x="0" y="23774"/>
                  </a:lnTo>
                  <a:lnTo>
                    <a:pt x="56722" y="23774"/>
                  </a:lnTo>
                  <a:cubicBezTo>
                    <a:pt x="52183" y="21047"/>
                    <a:pt x="46484" y="20685"/>
                    <a:pt x="41212" y="20685"/>
                  </a:cubicBezTo>
                  <a:cubicBezTo>
                    <a:pt x="40982" y="20685"/>
                    <a:pt x="40754" y="20686"/>
                    <a:pt x="40526" y="20687"/>
                  </a:cubicBezTo>
                  <a:cubicBezTo>
                    <a:pt x="39273" y="20695"/>
                    <a:pt x="38015" y="20729"/>
                    <a:pt x="36759" y="20729"/>
                  </a:cubicBezTo>
                  <a:cubicBezTo>
                    <a:pt x="36352" y="20729"/>
                    <a:pt x="35945" y="20726"/>
                    <a:pt x="35538" y="20716"/>
                  </a:cubicBezTo>
                  <a:cubicBezTo>
                    <a:pt x="33937" y="20678"/>
                    <a:pt x="32297" y="20523"/>
                    <a:pt x="30811" y="19916"/>
                  </a:cubicBezTo>
                  <a:cubicBezTo>
                    <a:pt x="29172" y="19250"/>
                    <a:pt x="27908" y="18083"/>
                    <a:pt x="27175" y="16472"/>
                  </a:cubicBezTo>
                  <a:cubicBezTo>
                    <a:pt x="26808" y="15652"/>
                    <a:pt x="26528" y="14793"/>
                    <a:pt x="26046" y="14041"/>
                  </a:cubicBezTo>
                  <a:cubicBezTo>
                    <a:pt x="25622" y="13356"/>
                    <a:pt x="24966" y="12806"/>
                    <a:pt x="24290" y="12372"/>
                  </a:cubicBezTo>
                  <a:cubicBezTo>
                    <a:pt x="21657" y="10703"/>
                    <a:pt x="18281" y="10848"/>
                    <a:pt x="15281" y="10790"/>
                  </a:cubicBezTo>
                  <a:cubicBezTo>
                    <a:pt x="13766" y="10761"/>
                    <a:pt x="12232" y="10713"/>
                    <a:pt x="10747" y="10404"/>
                  </a:cubicBezTo>
                  <a:cubicBezTo>
                    <a:pt x="9290" y="10105"/>
                    <a:pt x="7833" y="9604"/>
                    <a:pt x="6869" y="8398"/>
                  </a:cubicBezTo>
                  <a:cubicBezTo>
                    <a:pt x="6367" y="7780"/>
                    <a:pt x="5991" y="6989"/>
                    <a:pt x="5885" y="6198"/>
                  </a:cubicBezTo>
                  <a:cubicBezTo>
                    <a:pt x="5769" y="5282"/>
                    <a:pt x="6029" y="4375"/>
                    <a:pt x="6203" y="3488"/>
                  </a:cubicBezTo>
                  <a:cubicBezTo>
                    <a:pt x="6367" y="2677"/>
                    <a:pt x="6454" y="1838"/>
                    <a:pt x="6116" y="1057"/>
                  </a:cubicBezTo>
                  <a:cubicBezTo>
                    <a:pt x="5885" y="526"/>
                    <a:pt x="5470" y="285"/>
                    <a:pt x="4920" y="169"/>
                  </a:cubicBezTo>
                  <a:cubicBezTo>
                    <a:pt x="4381" y="53"/>
                    <a:pt x="3855" y="1"/>
                    <a:pt x="3329"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6"/>
          <p:cNvSpPr txBox="1">
            <a:spLocks noGrp="1"/>
          </p:cNvSpPr>
          <p:nvPr>
            <p:ph type="title"/>
          </p:nvPr>
        </p:nvSpPr>
        <p:spPr>
          <a:xfrm>
            <a:off x="950967" y="719333"/>
            <a:ext cx="10290000" cy="75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6"/>
          <p:cNvGrpSpPr/>
          <p:nvPr/>
        </p:nvGrpSpPr>
        <p:grpSpPr>
          <a:xfrm rot="2223056" flipH="1">
            <a:off x="9826856" y="587009"/>
            <a:ext cx="1016624" cy="966371"/>
            <a:chOff x="4020775" y="3204850"/>
            <a:chExt cx="344150" cy="327150"/>
          </a:xfrm>
        </p:grpSpPr>
        <p:sp>
          <p:nvSpPr>
            <p:cNvPr id="178" name="Google Shape;178;p6"/>
            <p:cNvSpPr/>
            <p:nvPr/>
          </p:nvSpPr>
          <p:spPr>
            <a:xfrm>
              <a:off x="4059675" y="3204850"/>
              <a:ext cx="305250" cy="327150"/>
            </a:xfrm>
            <a:custGeom>
              <a:avLst/>
              <a:gdLst/>
              <a:ahLst/>
              <a:cxnLst/>
              <a:rect l="l" t="t" r="r" b="b"/>
              <a:pathLst>
                <a:path w="12210" h="13086" extrusionOk="0">
                  <a:moveTo>
                    <a:pt x="3556" y="1"/>
                  </a:moveTo>
                  <a:cubicBezTo>
                    <a:pt x="3497" y="1"/>
                    <a:pt x="3438" y="25"/>
                    <a:pt x="3402" y="74"/>
                  </a:cubicBezTo>
                  <a:cubicBezTo>
                    <a:pt x="3026" y="624"/>
                    <a:pt x="2795" y="1270"/>
                    <a:pt x="2631" y="1926"/>
                  </a:cubicBezTo>
                  <a:cubicBezTo>
                    <a:pt x="2544" y="2244"/>
                    <a:pt x="2476" y="2582"/>
                    <a:pt x="2418" y="2910"/>
                  </a:cubicBezTo>
                  <a:cubicBezTo>
                    <a:pt x="2254" y="2717"/>
                    <a:pt x="2042" y="2572"/>
                    <a:pt x="1849" y="2408"/>
                  </a:cubicBezTo>
                  <a:cubicBezTo>
                    <a:pt x="1599" y="2206"/>
                    <a:pt x="1338" y="2003"/>
                    <a:pt x="1097" y="1791"/>
                  </a:cubicBezTo>
                  <a:cubicBezTo>
                    <a:pt x="1060" y="1760"/>
                    <a:pt x="1011" y="1745"/>
                    <a:pt x="961" y="1745"/>
                  </a:cubicBezTo>
                  <a:cubicBezTo>
                    <a:pt x="870" y="1745"/>
                    <a:pt x="778" y="1797"/>
                    <a:pt x="759" y="1897"/>
                  </a:cubicBezTo>
                  <a:cubicBezTo>
                    <a:pt x="692" y="2244"/>
                    <a:pt x="750" y="2591"/>
                    <a:pt x="856" y="2919"/>
                  </a:cubicBezTo>
                  <a:cubicBezTo>
                    <a:pt x="971" y="3286"/>
                    <a:pt x="1116" y="3643"/>
                    <a:pt x="1261" y="4009"/>
                  </a:cubicBezTo>
                  <a:cubicBezTo>
                    <a:pt x="1406" y="4376"/>
                    <a:pt x="1550" y="4733"/>
                    <a:pt x="1705" y="5099"/>
                  </a:cubicBezTo>
                  <a:cubicBezTo>
                    <a:pt x="1782" y="5283"/>
                    <a:pt x="1859" y="5466"/>
                    <a:pt x="1936" y="5640"/>
                  </a:cubicBezTo>
                  <a:cubicBezTo>
                    <a:pt x="1955" y="5698"/>
                    <a:pt x="1975" y="5755"/>
                    <a:pt x="2004" y="5813"/>
                  </a:cubicBezTo>
                  <a:cubicBezTo>
                    <a:pt x="1955" y="5804"/>
                    <a:pt x="1917" y="5804"/>
                    <a:pt x="1888" y="5794"/>
                  </a:cubicBezTo>
                  <a:cubicBezTo>
                    <a:pt x="1705" y="5755"/>
                    <a:pt x="1531" y="5688"/>
                    <a:pt x="1367" y="5620"/>
                  </a:cubicBezTo>
                  <a:cubicBezTo>
                    <a:pt x="1020" y="5476"/>
                    <a:pt x="682" y="5321"/>
                    <a:pt x="306" y="5244"/>
                  </a:cubicBezTo>
                  <a:cubicBezTo>
                    <a:pt x="290" y="5241"/>
                    <a:pt x="274" y="5240"/>
                    <a:pt x="258" y="5240"/>
                  </a:cubicBezTo>
                  <a:cubicBezTo>
                    <a:pt x="121" y="5240"/>
                    <a:pt x="0" y="5345"/>
                    <a:pt x="26" y="5466"/>
                  </a:cubicBezTo>
                  <a:cubicBezTo>
                    <a:pt x="65" y="5688"/>
                    <a:pt x="229" y="5852"/>
                    <a:pt x="412" y="5987"/>
                  </a:cubicBezTo>
                  <a:cubicBezTo>
                    <a:pt x="615" y="6151"/>
                    <a:pt x="836" y="6315"/>
                    <a:pt x="1049" y="6469"/>
                  </a:cubicBezTo>
                  <a:cubicBezTo>
                    <a:pt x="1483" y="6788"/>
                    <a:pt x="1936" y="7096"/>
                    <a:pt x="2409" y="7386"/>
                  </a:cubicBezTo>
                  <a:cubicBezTo>
                    <a:pt x="2438" y="7405"/>
                    <a:pt x="2467" y="7415"/>
                    <a:pt x="2496" y="7424"/>
                  </a:cubicBezTo>
                  <a:cubicBezTo>
                    <a:pt x="2476" y="7444"/>
                    <a:pt x="2457" y="7473"/>
                    <a:pt x="2438" y="7501"/>
                  </a:cubicBezTo>
                  <a:cubicBezTo>
                    <a:pt x="2187" y="8003"/>
                    <a:pt x="1936" y="8495"/>
                    <a:pt x="1666" y="8987"/>
                  </a:cubicBezTo>
                  <a:cubicBezTo>
                    <a:pt x="1531" y="9228"/>
                    <a:pt x="1386" y="9469"/>
                    <a:pt x="1251" y="9720"/>
                  </a:cubicBezTo>
                  <a:cubicBezTo>
                    <a:pt x="1126" y="9932"/>
                    <a:pt x="1020" y="10145"/>
                    <a:pt x="1078" y="10366"/>
                  </a:cubicBezTo>
                  <a:cubicBezTo>
                    <a:pt x="1095" y="10448"/>
                    <a:pt x="1183" y="10491"/>
                    <a:pt x="1286" y="10491"/>
                  </a:cubicBezTo>
                  <a:cubicBezTo>
                    <a:pt x="1353" y="10491"/>
                    <a:pt x="1427" y="10472"/>
                    <a:pt x="1492" y="10434"/>
                  </a:cubicBezTo>
                  <a:cubicBezTo>
                    <a:pt x="1869" y="10183"/>
                    <a:pt x="2139" y="9875"/>
                    <a:pt x="2418" y="9566"/>
                  </a:cubicBezTo>
                  <a:cubicBezTo>
                    <a:pt x="2544" y="9421"/>
                    <a:pt x="2679" y="9267"/>
                    <a:pt x="2833" y="9132"/>
                  </a:cubicBezTo>
                  <a:cubicBezTo>
                    <a:pt x="2862" y="9103"/>
                    <a:pt x="2901" y="9083"/>
                    <a:pt x="2939" y="9055"/>
                  </a:cubicBezTo>
                  <a:cubicBezTo>
                    <a:pt x="2949" y="9112"/>
                    <a:pt x="2959" y="9170"/>
                    <a:pt x="2968" y="9228"/>
                  </a:cubicBezTo>
                  <a:cubicBezTo>
                    <a:pt x="2997" y="9431"/>
                    <a:pt x="3026" y="9624"/>
                    <a:pt x="3045" y="9817"/>
                  </a:cubicBezTo>
                  <a:cubicBezTo>
                    <a:pt x="3103" y="10212"/>
                    <a:pt x="3161" y="10598"/>
                    <a:pt x="3219" y="10994"/>
                  </a:cubicBezTo>
                  <a:cubicBezTo>
                    <a:pt x="3267" y="11370"/>
                    <a:pt x="3316" y="11756"/>
                    <a:pt x="3393" y="12141"/>
                  </a:cubicBezTo>
                  <a:cubicBezTo>
                    <a:pt x="3460" y="12479"/>
                    <a:pt x="3595" y="12807"/>
                    <a:pt x="3923" y="13048"/>
                  </a:cubicBezTo>
                  <a:cubicBezTo>
                    <a:pt x="3959" y="13074"/>
                    <a:pt x="4007" y="13085"/>
                    <a:pt x="4059" y="13085"/>
                  </a:cubicBezTo>
                  <a:cubicBezTo>
                    <a:pt x="4202" y="13085"/>
                    <a:pt x="4378" y="13000"/>
                    <a:pt x="4435" y="12894"/>
                  </a:cubicBezTo>
                  <a:cubicBezTo>
                    <a:pt x="4608" y="12566"/>
                    <a:pt x="4782" y="12228"/>
                    <a:pt x="4936" y="11891"/>
                  </a:cubicBezTo>
                  <a:cubicBezTo>
                    <a:pt x="5062" y="11630"/>
                    <a:pt x="5197" y="11360"/>
                    <a:pt x="5235" y="11100"/>
                  </a:cubicBezTo>
                  <a:cubicBezTo>
                    <a:pt x="5544" y="11302"/>
                    <a:pt x="5872" y="11495"/>
                    <a:pt x="6219" y="11659"/>
                  </a:cubicBezTo>
                  <a:cubicBezTo>
                    <a:pt x="6861" y="11945"/>
                    <a:pt x="7613" y="12169"/>
                    <a:pt x="8466" y="12169"/>
                  </a:cubicBezTo>
                  <a:cubicBezTo>
                    <a:pt x="8562" y="12169"/>
                    <a:pt x="8658" y="12167"/>
                    <a:pt x="8756" y="12161"/>
                  </a:cubicBezTo>
                  <a:cubicBezTo>
                    <a:pt x="8949" y="12151"/>
                    <a:pt x="9161" y="11958"/>
                    <a:pt x="9094" y="11842"/>
                  </a:cubicBezTo>
                  <a:cubicBezTo>
                    <a:pt x="8862" y="11428"/>
                    <a:pt x="8660" y="11013"/>
                    <a:pt x="8448" y="10598"/>
                  </a:cubicBezTo>
                  <a:cubicBezTo>
                    <a:pt x="8341" y="10386"/>
                    <a:pt x="8235" y="10183"/>
                    <a:pt x="8129" y="9971"/>
                  </a:cubicBezTo>
                  <a:cubicBezTo>
                    <a:pt x="8071" y="9865"/>
                    <a:pt x="8013" y="9759"/>
                    <a:pt x="7965" y="9653"/>
                  </a:cubicBezTo>
                  <a:cubicBezTo>
                    <a:pt x="8602" y="9633"/>
                    <a:pt x="9296" y="9498"/>
                    <a:pt x="9943" y="9315"/>
                  </a:cubicBezTo>
                  <a:cubicBezTo>
                    <a:pt x="10165" y="9257"/>
                    <a:pt x="10290" y="8977"/>
                    <a:pt x="10097" y="8929"/>
                  </a:cubicBezTo>
                  <a:cubicBezTo>
                    <a:pt x="9296" y="8756"/>
                    <a:pt x="8544" y="8495"/>
                    <a:pt x="7840" y="8186"/>
                  </a:cubicBezTo>
                  <a:cubicBezTo>
                    <a:pt x="7483" y="8022"/>
                    <a:pt x="7145" y="7849"/>
                    <a:pt x="6817" y="7665"/>
                  </a:cubicBezTo>
                  <a:cubicBezTo>
                    <a:pt x="6624" y="7550"/>
                    <a:pt x="6431" y="7424"/>
                    <a:pt x="6238" y="7309"/>
                  </a:cubicBezTo>
                  <a:cubicBezTo>
                    <a:pt x="6238" y="7309"/>
                    <a:pt x="6248" y="7299"/>
                    <a:pt x="6258" y="7299"/>
                  </a:cubicBezTo>
                  <a:cubicBezTo>
                    <a:pt x="6431" y="7280"/>
                    <a:pt x="6605" y="7251"/>
                    <a:pt x="6788" y="7212"/>
                  </a:cubicBezTo>
                  <a:cubicBezTo>
                    <a:pt x="7010" y="7183"/>
                    <a:pt x="7232" y="7145"/>
                    <a:pt x="7454" y="7106"/>
                  </a:cubicBezTo>
                  <a:cubicBezTo>
                    <a:pt x="7579" y="7087"/>
                    <a:pt x="7705" y="7067"/>
                    <a:pt x="7821" y="7048"/>
                  </a:cubicBezTo>
                  <a:cubicBezTo>
                    <a:pt x="8013" y="7019"/>
                    <a:pt x="8197" y="6990"/>
                    <a:pt x="8390" y="6961"/>
                  </a:cubicBezTo>
                  <a:cubicBezTo>
                    <a:pt x="8785" y="6903"/>
                    <a:pt x="9181" y="6826"/>
                    <a:pt x="9576" y="6730"/>
                  </a:cubicBezTo>
                  <a:cubicBezTo>
                    <a:pt x="10377" y="6537"/>
                    <a:pt x="11178" y="6276"/>
                    <a:pt x="11969" y="5958"/>
                  </a:cubicBezTo>
                  <a:cubicBezTo>
                    <a:pt x="12190" y="5862"/>
                    <a:pt x="12210" y="5591"/>
                    <a:pt x="12007" y="5591"/>
                  </a:cubicBezTo>
                  <a:cubicBezTo>
                    <a:pt x="11322" y="5591"/>
                    <a:pt x="10647" y="5563"/>
                    <a:pt x="9981" y="5514"/>
                  </a:cubicBezTo>
                  <a:cubicBezTo>
                    <a:pt x="10329" y="5119"/>
                    <a:pt x="10657" y="4723"/>
                    <a:pt x="10956" y="4318"/>
                  </a:cubicBezTo>
                  <a:cubicBezTo>
                    <a:pt x="11129" y="4067"/>
                    <a:pt x="11313" y="3816"/>
                    <a:pt x="11467" y="3556"/>
                  </a:cubicBezTo>
                  <a:cubicBezTo>
                    <a:pt x="11621" y="3315"/>
                    <a:pt x="11766" y="3074"/>
                    <a:pt x="11843" y="2823"/>
                  </a:cubicBezTo>
                  <a:cubicBezTo>
                    <a:pt x="11853" y="2775"/>
                    <a:pt x="11833" y="2746"/>
                    <a:pt x="11795" y="2736"/>
                  </a:cubicBezTo>
                  <a:cubicBezTo>
                    <a:pt x="11795" y="2698"/>
                    <a:pt x="11776" y="2669"/>
                    <a:pt x="11727" y="2669"/>
                  </a:cubicBezTo>
                  <a:cubicBezTo>
                    <a:pt x="11467" y="2678"/>
                    <a:pt x="11197" y="2746"/>
                    <a:pt x="10927" y="2804"/>
                  </a:cubicBezTo>
                  <a:cubicBezTo>
                    <a:pt x="10637" y="2871"/>
                    <a:pt x="10348" y="2939"/>
                    <a:pt x="10068" y="3006"/>
                  </a:cubicBezTo>
                  <a:cubicBezTo>
                    <a:pt x="9595" y="3122"/>
                    <a:pt x="9132" y="3228"/>
                    <a:pt x="8660" y="3334"/>
                  </a:cubicBezTo>
                  <a:cubicBezTo>
                    <a:pt x="8882" y="2746"/>
                    <a:pt x="9075" y="2157"/>
                    <a:pt x="9248" y="1569"/>
                  </a:cubicBezTo>
                  <a:cubicBezTo>
                    <a:pt x="9280" y="1454"/>
                    <a:pt x="9190" y="1373"/>
                    <a:pt x="9086" y="1373"/>
                  </a:cubicBezTo>
                  <a:cubicBezTo>
                    <a:pt x="9033" y="1373"/>
                    <a:pt x="8976" y="1394"/>
                    <a:pt x="8930" y="1443"/>
                  </a:cubicBezTo>
                  <a:cubicBezTo>
                    <a:pt x="8457" y="1974"/>
                    <a:pt x="7975" y="2505"/>
                    <a:pt x="7493" y="3045"/>
                  </a:cubicBezTo>
                  <a:cubicBezTo>
                    <a:pt x="7251" y="3305"/>
                    <a:pt x="7020" y="3566"/>
                    <a:pt x="6779" y="3836"/>
                  </a:cubicBezTo>
                  <a:cubicBezTo>
                    <a:pt x="6663" y="3961"/>
                    <a:pt x="6547" y="4087"/>
                    <a:pt x="6431" y="4212"/>
                  </a:cubicBezTo>
                  <a:cubicBezTo>
                    <a:pt x="6354" y="4289"/>
                    <a:pt x="6267" y="4376"/>
                    <a:pt x="6190" y="4453"/>
                  </a:cubicBezTo>
                  <a:cubicBezTo>
                    <a:pt x="6036" y="4588"/>
                    <a:pt x="5882" y="4723"/>
                    <a:pt x="5727" y="4868"/>
                  </a:cubicBezTo>
                  <a:cubicBezTo>
                    <a:pt x="5602" y="4964"/>
                    <a:pt x="5467" y="5071"/>
                    <a:pt x="5341" y="5177"/>
                  </a:cubicBezTo>
                  <a:cubicBezTo>
                    <a:pt x="5341" y="5186"/>
                    <a:pt x="5332" y="5186"/>
                    <a:pt x="5332" y="5186"/>
                  </a:cubicBezTo>
                  <a:cubicBezTo>
                    <a:pt x="5370" y="4974"/>
                    <a:pt x="5390" y="4752"/>
                    <a:pt x="5428" y="4530"/>
                  </a:cubicBezTo>
                  <a:cubicBezTo>
                    <a:pt x="5486" y="4173"/>
                    <a:pt x="5544" y="3816"/>
                    <a:pt x="5611" y="3460"/>
                  </a:cubicBezTo>
                  <a:cubicBezTo>
                    <a:pt x="5737" y="2755"/>
                    <a:pt x="5872" y="2061"/>
                    <a:pt x="6017" y="1366"/>
                  </a:cubicBezTo>
                  <a:cubicBezTo>
                    <a:pt x="6042" y="1256"/>
                    <a:pt x="5938" y="1185"/>
                    <a:pt x="5832" y="1185"/>
                  </a:cubicBezTo>
                  <a:cubicBezTo>
                    <a:pt x="5780" y="1185"/>
                    <a:pt x="5727" y="1203"/>
                    <a:pt x="5689" y="1241"/>
                  </a:cubicBezTo>
                  <a:cubicBezTo>
                    <a:pt x="5332" y="1588"/>
                    <a:pt x="4965" y="1964"/>
                    <a:pt x="4666" y="2379"/>
                  </a:cubicBezTo>
                  <a:cubicBezTo>
                    <a:pt x="4618" y="2263"/>
                    <a:pt x="4570" y="2148"/>
                    <a:pt x="4521" y="2042"/>
                  </a:cubicBezTo>
                  <a:cubicBezTo>
                    <a:pt x="4435" y="1829"/>
                    <a:pt x="4348" y="1607"/>
                    <a:pt x="4261" y="1395"/>
                  </a:cubicBezTo>
                  <a:cubicBezTo>
                    <a:pt x="4078" y="961"/>
                    <a:pt x="3894" y="537"/>
                    <a:pt x="3721" y="103"/>
                  </a:cubicBezTo>
                  <a:cubicBezTo>
                    <a:pt x="3695" y="35"/>
                    <a:pt x="3626" y="1"/>
                    <a:pt x="3556" y="1"/>
                  </a:cubicBezTo>
                  <a:close/>
                </a:path>
              </a:pathLst>
            </a:custGeom>
            <a:solidFill>
              <a:srgbClr val="EA0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6"/>
            <p:cNvSpPr/>
            <p:nvPr/>
          </p:nvSpPr>
          <p:spPr>
            <a:xfrm>
              <a:off x="4059675" y="3249375"/>
              <a:ext cx="257275" cy="282625"/>
            </a:xfrm>
            <a:custGeom>
              <a:avLst/>
              <a:gdLst/>
              <a:ahLst/>
              <a:cxnLst/>
              <a:rect l="l" t="t" r="r" b="b"/>
              <a:pathLst>
                <a:path w="10291" h="11305" extrusionOk="0">
                  <a:moveTo>
                    <a:pt x="836" y="0"/>
                  </a:moveTo>
                  <a:cubicBezTo>
                    <a:pt x="798" y="29"/>
                    <a:pt x="769" y="58"/>
                    <a:pt x="759" y="116"/>
                  </a:cubicBezTo>
                  <a:cubicBezTo>
                    <a:pt x="692" y="463"/>
                    <a:pt x="750" y="810"/>
                    <a:pt x="856" y="1138"/>
                  </a:cubicBezTo>
                  <a:cubicBezTo>
                    <a:pt x="971" y="1505"/>
                    <a:pt x="1116" y="1862"/>
                    <a:pt x="1261" y="2228"/>
                  </a:cubicBezTo>
                  <a:cubicBezTo>
                    <a:pt x="1406" y="2585"/>
                    <a:pt x="1550" y="2952"/>
                    <a:pt x="1705" y="3318"/>
                  </a:cubicBezTo>
                  <a:cubicBezTo>
                    <a:pt x="1782" y="3502"/>
                    <a:pt x="1859" y="3685"/>
                    <a:pt x="1936" y="3859"/>
                  </a:cubicBezTo>
                  <a:cubicBezTo>
                    <a:pt x="1955" y="3917"/>
                    <a:pt x="1975" y="3974"/>
                    <a:pt x="2004" y="4032"/>
                  </a:cubicBezTo>
                  <a:cubicBezTo>
                    <a:pt x="1955" y="4023"/>
                    <a:pt x="1917" y="4023"/>
                    <a:pt x="1888" y="4013"/>
                  </a:cubicBezTo>
                  <a:cubicBezTo>
                    <a:pt x="1705" y="3974"/>
                    <a:pt x="1531" y="3907"/>
                    <a:pt x="1367" y="3839"/>
                  </a:cubicBezTo>
                  <a:cubicBezTo>
                    <a:pt x="1020" y="3695"/>
                    <a:pt x="682" y="3540"/>
                    <a:pt x="306" y="3463"/>
                  </a:cubicBezTo>
                  <a:cubicBezTo>
                    <a:pt x="290" y="3460"/>
                    <a:pt x="274" y="3459"/>
                    <a:pt x="258" y="3459"/>
                  </a:cubicBezTo>
                  <a:cubicBezTo>
                    <a:pt x="121" y="3459"/>
                    <a:pt x="0" y="3564"/>
                    <a:pt x="26" y="3685"/>
                  </a:cubicBezTo>
                  <a:cubicBezTo>
                    <a:pt x="65" y="3907"/>
                    <a:pt x="229" y="4071"/>
                    <a:pt x="412" y="4206"/>
                  </a:cubicBezTo>
                  <a:cubicBezTo>
                    <a:pt x="615" y="4370"/>
                    <a:pt x="836" y="4534"/>
                    <a:pt x="1049" y="4688"/>
                  </a:cubicBezTo>
                  <a:cubicBezTo>
                    <a:pt x="1483" y="5007"/>
                    <a:pt x="1936" y="5315"/>
                    <a:pt x="2409" y="5605"/>
                  </a:cubicBezTo>
                  <a:cubicBezTo>
                    <a:pt x="2438" y="5624"/>
                    <a:pt x="2467" y="5634"/>
                    <a:pt x="2496" y="5643"/>
                  </a:cubicBezTo>
                  <a:cubicBezTo>
                    <a:pt x="2476" y="5663"/>
                    <a:pt x="2457" y="5692"/>
                    <a:pt x="2438" y="5720"/>
                  </a:cubicBezTo>
                  <a:cubicBezTo>
                    <a:pt x="2187" y="6222"/>
                    <a:pt x="1936" y="6714"/>
                    <a:pt x="1666" y="7206"/>
                  </a:cubicBezTo>
                  <a:cubicBezTo>
                    <a:pt x="1531" y="7447"/>
                    <a:pt x="1386" y="7688"/>
                    <a:pt x="1251" y="7939"/>
                  </a:cubicBezTo>
                  <a:cubicBezTo>
                    <a:pt x="1126" y="8151"/>
                    <a:pt x="1020" y="8364"/>
                    <a:pt x="1078" y="8585"/>
                  </a:cubicBezTo>
                  <a:cubicBezTo>
                    <a:pt x="1095" y="8667"/>
                    <a:pt x="1183" y="8710"/>
                    <a:pt x="1286" y="8710"/>
                  </a:cubicBezTo>
                  <a:cubicBezTo>
                    <a:pt x="1353" y="8710"/>
                    <a:pt x="1427" y="8691"/>
                    <a:pt x="1492" y="8653"/>
                  </a:cubicBezTo>
                  <a:cubicBezTo>
                    <a:pt x="1869" y="8402"/>
                    <a:pt x="2139" y="8094"/>
                    <a:pt x="2418" y="7785"/>
                  </a:cubicBezTo>
                  <a:cubicBezTo>
                    <a:pt x="2544" y="7640"/>
                    <a:pt x="2679" y="7486"/>
                    <a:pt x="2833" y="7351"/>
                  </a:cubicBezTo>
                  <a:cubicBezTo>
                    <a:pt x="2862" y="7322"/>
                    <a:pt x="2901" y="7302"/>
                    <a:pt x="2939" y="7274"/>
                  </a:cubicBezTo>
                  <a:cubicBezTo>
                    <a:pt x="2949" y="7331"/>
                    <a:pt x="2959" y="7389"/>
                    <a:pt x="2968" y="7447"/>
                  </a:cubicBezTo>
                  <a:cubicBezTo>
                    <a:pt x="2997" y="7650"/>
                    <a:pt x="3026" y="7843"/>
                    <a:pt x="3045" y="8036"/>
                  </a:cubicBezTo>
                  <a:cubicBezTo>
                    <a:pt x="3103" y="8431"/>
                    <a:pt x="3161" y="8817"/>
                    <a:pt x="3219" y="9213"/>
                  </a:cubicBezTo>
                  <a:cubicBezTo>
                    <a:pt x="3267" y="9589"/>
                    <a:pt x="3316" y="9975"/>
                    <a:pt x="3393" y="10360"/>
                  </a:cubicBezTo>
                  <a:cubicBezTo>
                    <a:pt x="3460" y="10698"/>
                    <a:pt x="3595" y="11026"/>
                    <a:pt x="3923" y="11267"/>
                  </a:cubicBezTo>
                  <a:cubicBezTo>
                    <a:pt x="3959" y="11293"/>
                    <a:pt x="4007" y="11304"/>
                    <a:pt x="4059" y="11304"/>
                  </a:cubicBezTo>
                  <a:cubicBezTo>
                    <a:pt x="4202" y="11304"/>
                    <a:pt x="4378" y="11219"/>
                    <a:pt x="4435" y="11113"/>
                  </a:cubicBezTo>
                  <a:cubicBezTo>
                    <a:pt x="4608" y="10785"/>
                    <a:pt x="4782" y="10447"/>
                    <a:pt x="4936" y="10110"/>
                  </a:cubicBezTo>
                  <a:cubicBezTo>
                    <a:pt x="5062" y="9849"/>
                    <a:pt x="5197" y="9579"/>
                    <a:pt x="5235" y="9319"/>
                  </a:cubicBezTo>
                  <a:cubicBezTo>
                    <a:pt x="5544" y="9521"/>
                    <a:pt x="5872" y="9714"/>
                    <a:pt x="6219" y="9878"/>
                  </a:cubicBezTo>
                  <a:cubicBezTo>
                    <a:pt x="6861" y="10164"/>
                    <a:pt x="7613" y="10388"/>
                    <a:pt x="8466" y="10388"/>
                  </a:cubicBezTo>
                  <a:cubicBezTo>
                    <a:pt x="8562" y="10388"/>
                    <a:pt x="8658" y="10386"/>
                    <a:pt x="8756" y="10380"/>
                  </a:cubicBezTo>
                  <a:cubicBezTo>
                    <a:pt x="8949" y="10370"/>
                    <a:pt x="9161" y="10177"/>
                    <a:pt x="9094" y="10061"/>
                  </a:cubicBezTo>
                  <a:cubicBezTo>
                    <a:pt x="8862" y="9647"/>
                    <a:pt x="8660" y="9232"/>
                    <a:pt x="8448" y="8817"/>
                  </a:cubicBezTo>
                  <a:cubicBezTo>
                    <a:pt x="8341" y="8605"/>
                    <a:pt x="8235" y="8402"/>
                    <a:pt x="8129" y="8190"/>
                  </a:cubicBezTo>
                  <a:cubicBezTo>
                    <a:pt x="8071" y="8084"/>
                    <a:pt x="8013" y="7978"/>
                    <a:pt x="7965" y="7872"/>
                  </a:cubicBezTo>
                  <a:cubicBezTo>
                    <a:pt x="8602" y="7852"/>
                    <a:pt x="9296" y="7717"/>
                    <a:pt x="9943" y="7534"/>
                  </a:cubicBezTo>
                  <a:cubicBezTo>
                    <a:pt x="10165" y="7476"/>
                    <a:pt x="10290" y="7196"/>
                    <a:pt x="10097" y="7148"/>
                  </a:cubicBezTo>
                  <a:cubicBezTo>
                    <a:pt x="9808" y="7090"/>
                    <a:pt x="9518" y="7013"/>
                    <a:pt x="9239" y="6926"/>
                  </a:cubicBezTo>
                  <a:cubicBezTo>
                    <a:pt x="8945" y="6961"/>
                    <a:pt x="8649" y="6978"/>
                    <a:pt x="8352" y="6978"/>
                  </a:cubicBezTo>
                  <a:cubicBezTo>
                    <a:pt x="7166" y="6978"/>
                    <a:pt x="5974" y="6701"/>
                    <a:pt x="4956" y="6145"/>
                  </a:cubicBezTo>
                  <a:cubicBezTo>
                    <a:pt x="2727" y="4929"/>
                    <a:pt x="1039" y="2547"/>
                    <a:pt x="836" y="0"/>
                  </a:cubicBezTo>
                  <a:close/>
                </a:path>
              </a:pathLst>
            </a:custGeom>
            <a:solidFill>
              <a:srgbClr val="BC04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6"/>
            <p:cNvSpPr/>
            <p:nvPr/>
          </p:nvSpPr>
          <p:spPr>
            <a:xfrm>
              <a:off x="4020775" y="3292050"/>
              <a:ext cx="308225" cy="117000"/>
            </a:xfrm>
            <a:custGeom>
              <a:avLst/>
              <a:gdLst/>
              <a:ahLst/>
              <a:cxnLst/>
              <a:rect l="l" t="t" r="r" b="b"/>
              <a:pathLst>
                <a:path w="12329" h="4680" fill="none" extrusionOk="0">
                  <a:moveTo>
                    <a:pt x="12328" y="1"/>
                  </a:moveTo>
                  <a:cubicBezTo>
                    <a:pt x="12328" y="1"/>
                    <a:pt x="9569" y="2210"/>
                    <a:pt x="3762" y="4033"/>
                  </a:cubicBezTo>
                  <a:cubicBezTo>
                    <a:pt x="3762" y="4033"/>
                    <a:pt x="945" y="4679"/>
                    <a:pt x="0" y="4438"/>
                  </a:cubicBez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6"/>
            <p:cNvSpPr/>
            <p:nvPr/>
          </p:nvSpPr>
          <p:spPr>
            <a:xfrm>
              <a:off x="4148825" y="3254425"/>
              <a:ext cx="100100" cy="174875"/>
            </a:xfrm>
            <a:custGeom>
              <a:avLst/>
              <a:gdLst/>
              <a:ahLst/>
              <a:cxnLst/>
              <a:rect l="l" t="t" r="r" b="b"/>
              <a:pathLst>
                <a:path w="4004" h="6995" fill="none" extrusionOk="0">
                  <a:moveTo>
                    <a:pt x="4004" y="6994"/>
                  </a:moveTo>
                  <a:lnTo>
                    <a:pt x="367" y="4959"/>
                  </a:lnTo>
                  <a:lnTo>
                    <a:pt x="0" y="1"/>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6"/>
            <p:cNvSpPr/>
            <p:nvPr/>
          </p:nvSpPr>
          <p:spPr>
            <a:xfrm>
              <a:off x="4157975" y="3378375"/>
              <a:ext cx="88050" cy="110725"/>
            </a:xfrm>
            <a:custGeom>
              <a:avLst/>
              <a:gdLst/>
              <a:ahLst/>
              <a:cxnLst/>
              <a:rect l="l" t="t" r="r" b="b"/>
              <a:pathLst>
                <a:path w="3522" h="4429" fill="none" extrusionOk="0">
                  <a:moveTo>
                    <a:pt x="261" y="4429"/>
                  </a:moveTo>
                  <a:lnTo>
                    <a:pt x="1" y="1"/>
                  </a:lnTo>
                  <a:lnTo>
                    <a:pt x="3522" y="4323"/>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6"/>
            <p:cNvSpPr/>
            <p:nvPr/>
          </p:nvSpPr>
          <p:spPr>
            <a:xfrm>
              <a:off x="4107825" y="3273000"/>
              <a:ext cx="78400" cy="105400"/>
            </a:xfrm>
            <a:custGeom>
              <a:avLst/>
              <a:gdLst/>
              <a:ahLst/>
              <a:cxnLst/>
              <a:rect l="l" t="t" r="r" b="b"/>
              <a:pathLst>
                <a:path w="3136" h="4216" fill="none" extrusionOk="0">
                  <a:moveTo>
                    <a:pt x="0" y="753"/>
                  </a:moveTo>
                  <a:lnTo>
                    <a:pt x="2007" y="4216"/>
                  </a:lnTo>
                  <a:lnTo>
                    <a:pt x="3136" y="0"/>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6"/>
            <p:cNvSpPr/>
            <p:nvPr/>
          </p:nvSpPr>
          <p:spPr>
            <a:xfrm>
              <a:off x="4233475" y="3277100"/>
              <a:ext cx="94075" cy="79600"/>
            </a:xfrm>
            <a:custGeom>
              <a:avLst/>
              <a:gdLst/>
              <a:ahLst/>
              <a:cxnLst/>
              <a:rect l="l" t="t" r="r" b="b"/>
              <a:pathLst>
                <a:path w="3763" h="3184" fill="none" extrusionOk="0">
                  <a:moveTo>
                    <a:pt x="3762" y="3029"/>
                  </a:moveTo>
                  <a:cubicBezTo>
                    <a:pt x="3762" y="3029"/>
                    <a:pt x="338" y="3184"/>
                    <a:pt x="0" y="2798"/>
                  </a:cubicBezTo>
                  <a:lnTo>
                    <a:pt x="1312" y="0"/>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 name="Google Shape;185;p6"/>
          <p:cNvGrpSpPr/>
          <p:nvPr/>
        </p:nvGrpSpPr>
        <p:grpSpPr>
          <a:xfrm rot="6003038" flipH="1">
            <a:off x="10792759" y="1067385"/>
            <a:ext cx="792744" cy="753584"/>
            <a:chOff x="4020775" y="3204850"/>
            <a:chExt cx="344150" cy="327150"/>
          </a:xfrm>
        </p:grpSpPr>
        <p:sp>
          <p:nvSpPr>
            <p:cNvPr id="186" name="Google Shape;186;p6"/>
            <p:cNvSpPr/>
            <p:nvPr/>
          </p:nvSpPr>
          <p:spPr>
            <a:xfrm>
              <a:off x="4059675" y="3204850"/>
              <a:ext cx="305250" cy="327150"/>
            </a:xfrm>
            <a:custGeom>
              <a:avLst/>
              <a:gdLst/>
              <a:ahLst/>
              <a:cxnLst/>
              <a:rect l="l" t="t" r="r" b="b"/>
              <a:pathLst>
                <a:path w="12210" h="13086" extrusionOk="0">
                  <a:moveTo>
                    <a:pt x="3556" y="1"/>
                  </a:moveTo>
                  <a:cubicBezTo>
                    <a:pt x="3497" y="1"/>
                    <a:pt x="3438" y="25"/>
                    <a:pt x="3402" y="74"/>
                  </a:cubicBezTo>
                  <a:cubicBezTo>
                    <a:pt x="3026" y="624"/>
                    <a:pt x="2795" y="1270"/>
                    <a:pt x="2631" y="1926"/>
                  </a:cubicBezTo>
                  <a:cubicBezTo>
                    <a:pt x="2544" y="2244"/>
                    <a:pt x="2476" y="2582"/>
                    <a:pt x="2418" y="2910"/>
                  </a:cubicBezTo>
                  <a:cubicBezTo>
                    <a:pt x="2254" y="2717"/>
                    <a:pt x="2042" y="2572"/>
                    <a:pt x="1849" y="2408"/>
                  </a:cubicBezTo>
                  <a:cubicBezTo>
                    <a:pt x="1599" y="2206"/>
                    <a:pt x="1338" y="2003"/>
                    <a:pt x="1097" y="1791"/>
                  </a:cubicBezTo>
                  <a:cubicBezTo>
                    <a:pt x="1060" y="1760"/>
                    <a:pt x="1011" y="1745"/>
                    <a:pt x="961" y="1745"/>
                  </a:cubicBezTo>
                  <a:cubicBezTo>
                    <a:pt x="870" y="1745"/>
                    <a:pt x="778" y="1797"/>
                    <a:pt x="759" y="1897"/>
                  </a:cubicBezTo>
                  <a:cubicBezTo>
                    <a:pt x="692" y="2244"/>
                    <a:pt x="750" y="2591"/>
                    <a:pt x="856" y="2919"/>
                  </a:cubicBezTo>
                  <a:cubicBezTo>
                    <a:pt x="971" y="3286"/>
                    <a:pt x="1116" y="3643"/>
                    <a:pt x="1261" y="4009"/>
                  </a:cubicBezTo>
                  <a:cubicBezTo>
                    <a:pt x="1406" y="4376"/>
                    <a:pt x="1550" y="4733"/>
                    <a:pt x="1705" y="5099"/>
                  </a:cubicBezTo>
                  <a:cubicBezTo>
                    <a:pt x="1782" y="5283"/>
                    <a:pt x="1859" y="5466"/>
                    <a:pt x="1936" y="5640"/>
                  </a:cubicBezTo>
                  <a:cubicBezTo>
                    <a:pt x="1955" y="5698"/>
                    <a:pt x="1975" y="5755"/>
                    <a:pt x="2004" y="5813"/>
                  </a:cubicBezTo>
                  <a:cubicBezTo>
                    <a:pt x="1955" y="5804"/>
                    <a:pt x="1917" y="5804"/>
                    <a:pt x="1888" y="5794"/>
                  </a:cubicBezTo>
                  <a:cubicBezTo>
                    <a:pt x="1705" y="5755"/>
                    <a:pt x="1531" y="5688"/>
                    <a:pt x="1367" y="5620"/>
                  </a:cubicBezTo>
                  <a:cubicBezTo>
                    <a:pt x="1020" y="5476"/>
                    <a:pt x="682" y="5321"/>
                    <a:pt x="306" y="5244"/>
                  </a:cubicBezTo>
                  <a:cubicBezTo>
                    <a:pt x="290" y="5241"/>
                    <a:pt x="274" y="5240"/>
                    <a:pt x="258" y="5240"/>
                  </a:cubicBezTo>
                  <a:cubicBezTo>
                    <a:pt x="121" y="5240"/>
                    <a:pt x="0" y="5345"/>
                    <a:pt x="26" y="5466"/>
                  </a:cubicBezTo>
                  <a:cubicBezTo>
                    <a:pt x="65" y="5688"/>
                    <a:pt x="229" y="5852"/>
                    <a:pt x="412" y="5987"/>
                  </a:cubicBezTo>
                  <a:cubicBezTo>
                    <a:pt x="615" y="6151"/>
                    <a:pt x="836" y="6315"/>
                    <a:pt x="1049" y="6469"/>
                  </a:cubicBezTo>
                  <a:cubicBezTo>
                    <a:pt x="1483" y="6788"/>
                    <a:pt x="1936" y="7096"/>
                    <a:pt x="2409" y="7386"/>
                  </a:cubicBezTo>
                  <a:cubicBezTo>
                    <a:pt x="2438" y="7405"/>
                    <a:pt x="2467" y="7415"/>
                    <a:pt x="2496" y="7424"/>
                  </a:cubicBezTo>
                  <a:cubicBezTo>
                    <a:pt x="2476" y="7444"/>
                    <a:pt x="2457" y="7473"/>
                    <a:pt x="2438" y="7501"/>
                  </a:cubicBezTo>
                  <a:cubicBezTo>
                    <a:pt x="2187" y="8003"/>
                    <a:pt x="1936" y="8495"/>
                    <a:pt x="1666" y="8987"/>
                  </a:cubicBezTo>
                  <a:cubicBezTo>
                    <a:pt x="1531" y="9228"/>
                    <a:pt x="1386" y="9469"/>
                    <a:pt x="1251" y="9720"/>
                  </a:cubicBezTo>
                  <a:cubicBezTo>
                    <a:pt x="1126" y="9932"/>
                    <a:pt x="1020" y="10145"/>
                    <a:pt x="1078" y="10366"/>
                  </a:cubicBezTo>
                  <a:cubicBezTo>
                    <a:pt x="1095" y="10448"/>
                    <a:pt x="1183" y="10491"/>
                    <a:pt x="1286" y="10491"/>
                  </a:cubicBezTo>
                  <a:cubicBezTo>
                    <a:pt x="1353" y="10491"/>
                    <a:pt x="1427" y="10472"/>
                    <a:pt x="1492" y="10434"/>
                  </a:cubicBezTo>
                  <a:cubicBezTo>
                    <a:pt x="1869" y="10183"/>
                    <a:pt x="2139" y="9875"/>
                    <a:pt x="2418" y="9566"/>
                  </a:cubicBezTo>
                  <a:cubicBezTo>
                    <a:pt x="2544" y="9421"/>
                    <a:pt x="2679" y="9267"/>
                    <a:pt x="2833" y="9132"/>
                  </a:cubicBezTo>
                  <a:cubicBezTo>
                    <a:pt x="2862" y="9103"/>
                    <a:pt x="2901" y="9083"/>
                    <a:pt x="2939" y="9055"/>
                  </a:cubicBezTo>
                  <a:cubicBezTo>
                    <a:pt x="2949" y="9112"/>
                    <a:pt x="2959" y="9170"/>
                    <a:pt x="2968" y="9228"/>
                  </a:cubicBezTo>
                  <a:cubicBezTo>
                    <a:pt x="2997" y="9431"/>
                    <a:pt x="3026" y="9624"/>
                    <a:pt x="3045" y="9817"/>
                  </a:cubicBezTo>
                  <a:cubicBezTo>
                    <a:pt x="3103" y="10212"/>
                    <a:pt x="3161" y="10598"/>
                    <a:pt x="3219" y="10994"/>
                  </a:cubicBezTo>
                  <a:cubicBezTo>
                    <a:pt x="3267" y="11370"/>
                    <a:pt x="3316" y="11756"/>
                    <a:pt x="3393" y="12141"/>
                  </a:cubicBezTo>
                  <a:cubicBezTo>
                    <a:pt x="3460" y="12479"/>
                    <a:pt x="3595" y="12807"/>
                    <a:pt x="3923" y="13048"/>
                  </a:cubicBezTo>
                  <a:cubicBezTo>
                    <a:pt x="3959" y="13074"/>
                    <a:pt x="4007" y="13085"/>
                    <a:pt x="4059" y="13085"/>
                  </a:cubicBezTo>
                  <a:cubicBezTo>
                    <a:pt x="4202" y="13085"/>
                    <a:pt x="4378" y="13000"/>
                    <a:pt x="4435" y="12894"/>
                  </a:cubicBezTo>
                  <a:cubicBezTo>
                    <a:pt x="4608" y="12566"/>
                    <a:pt x="4782" y="12228"/>
                    <a:pt x="4936" y="11891"/>
                  </a:cubicBezTo>
                  <a:cubicBezTo>
                    <a:pt x="5062" y="11630"/>
                    <a:pt x="5197" y="11360"/>
                    <a:pt x="5235" y="11100"/>
                  </a:cubicBezTo>
                  <a:cubicBezTo>
                    <a:pt x="5544" y="11302"/>
                    <a:pt x="5872" y="11495"/>
                    <a:pt x="6219" y="11659"/>
                  </a:cubicBezTo>
                  <a:cubicBezTo>
                    <a:pt x="6861" y="11945"/>
                    <a:pt x="7613" y="12169"/>
                    <a:pt x="8466" y="12169"/>
                  </a:cubicBezTo>
                  <a:cubicBezTo>
                    <a:pt x="8562" y="12169"/>
                    <a:pt x="8658" y="12167"/>
                    <a:pt x="8756" y="12161"/>
                  </a:cubicBezTo>
                  <a:cubicBezTo>
                    <a:pt x="8949" y="12151"/>
                    <a:pt x="9161" y="11958"/>
                    <a:pt x="9094" y="11842"/>
                  </a:cubicBezTo>
                  <a:cubicBezTo>
                    <a:pt x="8862" y="11428"/>
                    <a:pt x="8660" y="11013"/>
                    <a:pt x="8448" y="10598"/>
                  </a:cubicBezTo>
                  <a:cubicBezTo>
                    <a:pt x="8341" y="10386"/>
                    <a:pt x="8235" y="10183"/>
                    <a:pt x="8129" y="9971"/>
                  </a:cubicBezTo>
                  <a:cubicBezTo>
                    <a:pt x="8071" y="9865"/>
                    <a:pt x="8013" y="9759"/>
                    <a:pt x="7965" y="9653"/>
                  </a:cubicBezTo>
                  <a:cubicBezTo>
                    <a:pt x="8602" y="9633"/>
                    <a:pt x="9296" y="9498"/>
                    <a:pt x="9943" y="9315"/>
                  </a:cubicBezTo>
                  <a:cubicBezTo>
                    <a:pt x="10165" y="9257"/>
                    <a:pt x="10290" y="8977"/>
                    <a:pt x="10097" y="8929"/>
                  </a:cubicBezTo>
                  <a:cubicBezTo>
                    <a:pt x="9296" y="8756"/>
                    <a:pt x="8544" y="8495"/>
                    <a:pt x="7840" y="8186"/>
                  </a:cubicBezTo>
                  <a:cubicBezTo>
                    <a:pt x="7483" y="8022"/>
                    <a:pt x="7145" y="7849"/>
                    <a:pt x="6817" y="7665"/>
                  </a:cubicBezTo>
                  <a:cubicBezTo>
                    <a:pt x="6624" y="7550"/>
                    <a:pt x="6431" y="7424"/>
                    <a:pt x="6238" y="7309"/>
                  </a:cubicBezTo>
                  <a:cubicBezTo>
                    <a:pt x="6238" y="7309"/>
                    <a:pt x="6248" y="7299"/>
                    <a:pt x="6258" y="7299"/>
                  </a:cubicBezTo>
                  <a:cubicBezTo>
                    <a:pt x="6431" y="7280"/>
                    <a:pt x="6605" y="7251"/>
                    <a:pt x="6788" y="7212"/>
                  </a:cubicBezTo>
                  <a:cubicBezTo>
                    <a:pt x="7010" y="7183"/>
                    <a:pt x="7232" y="7145"/>
                    <a:pt x="7454" y="7106"/>
                  </a:cubicBezTo>
                  <a:cubicBezTo>
                    <a:pt x="7579" y="7087"/>
                    <a:pt x="7705" y="7067"/>
                    <a:pt x="7821" y="7048"/>
                  </a:cubicBezTo>
                  <a:cubicBezTo>
                    <a:pt x="8013" y="7019"/>
                    <a:pt x="8197" y="6990"/>
                    <a:pt x="8390" y="6961"/>
                  </a:cubicBezTo>
                  <a:cubicBezTo>
                    <a:pt x="8785" y="6903"/>
                    <a:pt x="9181" y="6826"/>
                    <a:pt x="9576" y="6730"/>
                  </a:cubicBezTo>
                  <a:cubicBezTo>
                    <a:pt x="10377" y="6537"/>
                    <a:pt x="11178" y="6276"/>
                    <a:pt x="11969" y="5958"/>
                  </a:cubicBezTo>
                  <a:cubicBezTo>
                    <a:pt x="12190" y="5862"/>
                    <a:pt x="12210" y="5591"/>
                    <a:pt x="12007" y="5591"/>
                  </a:cubicBezTo>
                  <a:cubicBezTo>
                    <a:pt x="11322" y="5591"/>
                    <a:pt x="10647" y="5563"/>
                    <a:pt x="9981" y="5514"/>
                  </a:cubicBezTo>
                  <a:cubicBezTo>
                    <a:pt x="10329" y="5119"/>
                    <a:pt x="10657" y="4723"/>
                    <a:pt x="10956" y="4318"/>
                  </a:cubicBezTo>
                  <a:cubicBezTo>
                    <a:pt x="11129" y="4067"/>
                    <a:pt x="11313" y="3816"/>
                    <a:pt x="11467" y="3556"/>
                  </a:cubicBezTo>
                  <a:cubicBezTo>
                    <a:pt x="11621" y="3315"/>
                    <a:pt x="11766" y="3074"/>
                    <a:pt x="11843" y="2823"/>
                  </a:cubicBezTo>
                  <a:cubicBezTo>
                    <a:pt x="11853" y="2775"/>
                    <a:pt x="11833" y="2746"/>
                    <a:pt x="11795" y="2736"/>
                  </a:cubicBezTo>
                  <a:cubicBezTo>
                    <a:pt x="11795" y="2698"/>
                    <a:pt x="11776" y="2669"/>
                    <a:pt x="11727" y="2669"/>
                  </a:cubicBezTo>
                  <a:cubicBezTo>
                    <a:pt x="11467" y="2678"/>
                    <a:pt x="11197" y="2746"/>
                    <a:pt x="10927" y="2804"/>
                  </a:cubicBezTo>
                  <a:cubicBezTo>
                    <a:pt x="10637" y="2871"/>
                    <a:pt x="10348" y="2939"/>
                    <a:pt x="10068" y="3006"/>
                  </a:cubicBezTo>
                  <a:cubicBezTo>
                    <a:pt x="9595" y="3122"/>
                    <a:pt x="9132" y="3228"/>
                    <a:pt x="8660" y="3334"/>
                  </a:cubicBezTo>
                  <a:cubicBezTo>
                    <a:pt x="8882" y="2746"/>
                    <a:pt x="9075" y="2157"/>
                    <a:pt x="9248" y="1569"/>
                  </a:cubicBezTo>
                  <a:cubicBezTo>
                    <a:pt x="9280" y="1454"/>
                    <a:pt x="9190" y="1373"/>
                    <a:pt x="9086" y="1373"/>
                  </a:cubicBezTo>
                  <a:cubicBezTo>
                    <a:pt x="9033" y="1373"/>
                    <a:pt x="8976" y="1394"/>
                    <a:pt x="8930" y="1443"/>
                  </a:cubicBezTo>
                  <a:cubicBezTo>
                    <a:pt x="8457" y="1974"/>
                    <a:pt x="7975" y="2505"/>
                    <a:pt x="7493" y="3045"/>
                  </a:cubicBezTo>
                  <a:cubicBezTo>
                    <a:pt x="7251" y="3305"/>
                    <a:pt x="7020" y="3566"/>
                    <a:pt x="6779" y="3836"/>
                  </a:cubicBezTo>
                  <a:cubicBezTo>
                    <a:pt x="6663" y="3961"/>
                    <a:pt x="6547" y="4087"/>
                    <a:pt x="6431" y="4212"/>
                  </a:cubicBezTo>
                  <a:cubicBezTo>
                    <a:pt x="6354" y="4289"/>
                    <a:pt x="6267" y="4376"/>
                    <a:pt x="6190" y="4453"/>
                  </a:cubicBezTo>
                  <a:cubicBezTo>
                    <a:pt x="6036" y="4588"/>
                    <a:pt x="5882" y="4723"/>
                    <a:pt x="5727" y="4868"/>
                  </a:cubicBezTo>
                  <a:cubicBezTo>
                    <a:pt x="5602" y="4964"/>
                    <a:pt x="5467" y="5071"/>
                    <a:pt x="5341" y="5177"/>
                  </a:cubicBezTo>
                  <a:cubicBezTo>
                    <a:pt x="5341" y="5186"/>
                    <a:pt x="5332" y="5186"/>
                    <a:pt x="5332" y="5186"/>
                  </a:cubicBezTo>
                  <a:cubicBezTo>
                    <a:pt x="5370" y="4974"/>
                    <a:pt x="5390" y="4752"/>
                    <a:pt x="5428" y="4530"/>
                  </a:cubicBezTo>
                  <a:cubicBezTo>
                    <a:pt x="5486" y="4173"/>
                    <a:pt x="5544" y="3816"/>
                    <a:pt x="5611" y="3460"/>
                  </a:cubicBezTo>
                  <a:cubicBezTo>
                    <a:pt x="5737" y="2755"/>
                    <a:pt x="5872" y="2061"/>
                    <a:pt x="6017" y="1366"/>
                  </a:cubicBezTo>
                  <a:cubicBezTo>
                    <a:pt x="6042" y="1256"/>
                    <a:pt x="5938" y="1185"/>
                    <a:pt x="5832" y="1185"/>
                  </a:cubicBezTo>
                  <a:cubicBezTo>
                    <a:pt x="5780" y="1185"/>
                    <a:pt x="5727" y="1203"/>
                    <a:pt x="5689" y="1241"/>
                  </a:cubicBezTo>
                  <a:cubicBezTo>
                    <a:pt x="5332" y="1588"/>
                    <a:pt x="4965" y="1964"/>
                    <a:pt x="4666" y="2379"/>
                  </a:cubicBezTo>
                  <a:cubicBezTo>
                    <a:pt x="4618" y="2263"/>
                    <a:pt x="4570" y="2148"/>
                    <a:pt x="4521" y="2042"/>
                  </a:cubicBezTo>
                  <a:cubicBezTo>
                    <a:pt x="4435" y="1829"/>
                    <a:pt x="4348" y="1607"/>
                    <a:pt x="4261" y="1395"/>
                  </a:cubicBezTo>
                  <a:cubicBezTo>
                    <a:pt x="4078" y="961"/>
                    <a:pt x="3894" y="537"/>
                    <a:pt x="3721" y="103"/>
                  </a:cubicBezTo>
                  <a:cubicBezTo>
                    <a:pt x="3695" y="35"/>
                    <a:pt x="3626" y="1"/>
                    <a:pt x="3556" y="1"/>
                  </a:cubicBezTo>
                  <a:close/>
                </a:path>
              </a:pathLst>
            </a:custGeom>
            <a:solidFill>
              <a:srgbClr val="EA0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6"/>
            <p:cNvSpPr/>
            <p:nvPr/>
          </p:nvSpPr>
          <p:spPr>
            <a:xfrm>
              <a:off x="4059675" y="3249375"/>
              <a:ext cx="257275" cy="282625"/>
            </a:xfrm>
            <a:custGeom>
              <a:avLst/>
              <a:gdLst/>
              <a:ahLst/>
              <a:cxnLst/>
              <a:rect l="l" t="t" r="r" b="b"/>
              <a:pathLst>
                <a:path w="10291" h="11305" extrusionOk="0">
                  <a:moveTo>
                    <a:pt x="836" y="0"/>
                  </a:moveTo>
                  <a:cubicBezTo>
                    <a:pt x="798" y="29"/>
                    <a:pt x="769" y="58"/>
                    <a:pt x="759" y="116"/>
                  </a:cubicBezTo>
                  <a:cubicBezTo>
                    <a:pt x="692" y="463"/>
                    <a:pt x="750" y="810"/>
                    <a:pt x="856" y="1138"/>
                  </a:cubicBezTo>
                  <a:cubicBezTo>
                    <a:pt x="971" y="1505"/>
                    <a:pt x="1116" y="1862"/>
                    <a:pt x="1261" y="2228"/>
                  </a:cubicBezTo>
                  <a:cubicBezTo>
                    <a:pt x="1406" y="2585"/>
                    <a:pt x="1550" y="2952"/>
                    <a:pt x="1705" y="3318"/>
                  </a:cubicBezTo>
                  <a:cubicBezTo>
                    <a:pt x="1782" y="3502"/>
                    <a:pt x="1859" y="3685"/>
                    <a:pt x="1936" y="3859"/>
                  </a:cubicBezTo>
                  <a:cubicBezTo>
                    <a:pt x="1955" y="3917"/>
                    <a:pt x="1975" y="3974"/>
                    <a:pt x="2004" y="4032"/>
                  </a:cubicBezTo>
                  <a:cubicBezTo>
                    <a:pt x="1955" y="4023"/>
                    <a:pt x="1917" y="4023"/>
                    <a:pt x="1888" y="4013"/>
                  </a:cubicBezTo>
                  <a:cubicBezTo>
                    <a:pt x="1705" y="3974"/>
                    <a:pt x="1531" y="3907"/>
                    <a:pt x="1367" y="3839"/>
                  </a:cubicBezTo>
                  <a:cubicBezTo>
                    <a:pt x="1020" y="3695"/>
                    <a:pt x="682" y="3540"/>
                    <a:pt x="306" y="3463"/>
                  </a:cubicBezTo>
                  <a:cubicBezTo>
                    <a:pt x="290" y="3460"/>
                    <a:pt x="274" y="3459"/>
                    <a:pt x="258" y="3459"/>
                  </a:cubicBezTo>
                  <a:cubicBezTo>
                    <a:pt x="121" y="3459"/>
                    <a:pt x="0" y="3564"/>
                    <a:pt x="26" y="3685"/>
                  </a:cubicBezTo>
                  <a:cubicBezTo>
                    <a:pt x="65" y="3907"/>
                    <a:pt x="229" y="4071"/>
                    <a:pt x="412" y="4206"/>
                  </a:cubicBezTo>
                  <a:cubicBezTo>
                    <a:pt x="615" y="4370"/>
                    <a:pt x="836" y="4534"/>
                    <a:pt x="1049" y="4688"/>
                  </a:cubicBezTo>
                  <a:cubicBezTo>
                    <a:pt x="1483" y="5007"/>
                    <a:pt x="1936" y="5315"/>
                    <a:pt x="2409" y="5605"/>
                  </a:cubicBezTo>
                  <a:cubicBezTo>
                    <a:pt x="2438" y="5624"/>
                    <a:pt x="2467" y="5634"/>
                    <a:pt x="2496" y="5643"/>
                  </a:cubicBezTo>
                  <a:cubicBezTo>
                    <a:pt x="2476" y="5663"/>
                    <a:pt x="2457" y="5692"/>
                    <a:pt x="2438" y="5720"/>
                  </a:cubicBezTo>
                  <a:cubicBezTo>
                    <a:pt x="2187" y="6222"/>
                    <a:pt x="1936" y="6714"/>
                    <a:pt x="1666" y="7206"/>
                  </a:cubicBezTo>
                  <a:cubicBezTo>
                    <a:pt x="1531" y="7447"/>
                    <a:pt x="1386" y="7688"/>
                    <a:pt x="1251" y="7939"/>
                  </a:cubicBezTo>
                  <a:cubicBezTo>
                    <a:pt x="1126" y="8151"/>
                    <a:pt x="1020" y="8364"/>
                    <a:pt x="1078" y="8585"/>
                  </a:cubicBezTo>
                  <a:cubicBezTo>
                    <a:pt x="1095" y="8667"/>
                    <a:pt x="1183" y="8710"/>
                    <a:pt x="1286" y="8710"/>
                  </a:cubicBezTo>
                  <a:cubicBezTo>
                    <a:pt x="1353" y="8710"/>
                    <a:pt x="1427" y="8691"/>
                    <a:pt x="1492" y="8653"/>
                  </a:cubicBezTo>
                  <a:cubicBezTo>
                    <a:pt x="1869" y="8402"/>
                    <a:pt x="2139" y="8094"/>
                    <a:pt x="2418" y="7785"/>
                  </a:cubicBezTo>
                  <a:cubicBezTo>
                    <a:pt x="2544" y="7640"/>
                    <a:pt x="2679" y="7486"/>
                    <a:pt x="2833" y="7351"/>
                  </a:cubicBezTo>
                  <a:cubicBezTo>
                    <a:pt x="2862" y="7322"/>
                    <a:pt x="2901" y="7302"/>
                    <a:pt x="2939" y="7274"/>
                  </a:cubicBezTo>
                  <a:cubicBezTo>
                    <a:pt x="2949" y="7331"/>
                    <a:pt x="2959" y="7389"/>
                    <a:pt x="2968" y="7447"/>
                  </a:cubicBezTo>
                  <a:cubicBezTo>
                    <a:pt x="2997" y="7650"/>
                    <a:pt x="3026" y="7843"/>
                    <a:pt x="3045" y="8036"/>
                  </a:cubicBezTo>
                  <a:cubicBezTo>
                    <a:pt x="3103" y="8431"/>
                    <a:pt x="3161" y="8817"/>
                    <a:pt x="3219" y="9213"/>
                  </a:cubicBezTo>
                  <a:cubicBezTo>
                    <a:pt x="3267" y="9589"/>
                    <a:pt x="3316" y="9975"/>
                    <a:pt x="3393" y="10360"/>
                  </a:cubicBezTo>
                  <a:cubicBezTo>
                    <a:pt x="3460" y="10698"/>
                    <a:pt x="3595" y="11026"/>
                    <a:pt x="3923" y="11267"/>
                  </a:cubicBezTo>
                  <a:cubicBezTo>
                    <a:pt x="3959" y="11293"/>
                    <a:pt x="4007" y="11304"/>
                    <a:pt x="4059" y="11304"/>
                  </a:cubicBezTo>
                  <a:cubicBezTo>
                    <a:pt x="4202" y="11304"/>
                    <a:pt x="4378" y="11219"/>
                    <a:pt x="4435" y="11113"/>
                  </a:cubicBezTo>
                  <a:cubicBezTo>
                    <a:pt x="4608" y="10785"/>
                    <a:pt x="4782" y="10447"/>
                    <a:pt x="4936" y="10110"/>
                  </a:cubicBezTo>
                  <a:cubicBezTo>
                    <a:pt x="5062" y="9849"/>
                    <a:pt x="5197" y="9579"/>
                    <a:pt x="5235" y="9319"/>
                  </a:cubicBezTo>
                  <a:cubicBezTo>
                    <a:pt x="5544" y="9521"/>
                    <a:pt x="5872" y="9714"/>
                    <a:pt x="6219" y="9878"/>
                  </a:cubicBezTo>
                  <a:cubicBezTo>
                    <a:pt x="6861" y="10164"/>
                    <a:pt x="7613" y="10388"/>
                    <a:pt x="8466" y="10388"/>
                  </a:cubicBezTo>
                  <a:cubicBezTo>
                    <a:pt x="8562" y="10388"/>
                    <a:pt x="8658" y="10386"/>
                    <a:pt x="8756" y="10380"/>
                  </a:cubicBezTo>
                  <a:cubicBezTo>
                    <a:pt x="8949" y="10370"/>
                    <a:pt x="9161" y="10177"/>
                    <a:pt x="9094" y="10061"/>
                  </a:cubicBezTo>
                  <a:cubicBezTo>
                    <a:pt x="8862" y="9647"/>
                    <a:pt x="8660" y="9232"/>
                    <a:pt x="8448" y="8817"/>
                  </a:cubicBezTo>
                  <a:cubicBezTo>
                    <a:pt x="8341" y="8605"/>
                    <a:pt x="8235" y="8402"/>
                    <a:pt x="8129" y="8190"/>
                  </a:cubicBezTo>
                  <a:cubicBezTo>
                    <a:pt x="8071" y="8084"/>
                    <a:pt x="8013" y="7978"/>
                    <a:pt x="7965" y="7872"/>
                  </a:cubicBezTo>
                  <a:cubicBezTo>
                    <a:pt x="8602" y="7852"/>
                    <a:pt x="9296" y="7717"/>
                    <a:pt x="9943" y="7534"/>
                  </a:cubicBezTo>
                  <a:cubicBezTo>
                    <a:pt x="10165" y="7476"/>
                    <a:pt x="10290" y="7196"/>
                    <a:pt x="10097" y="7148"/>
                  </a:cubicBezTo>
                  <a:cubicBezTo>
                    <a:pt x="9808" y="7090"/>
                    <a:pt x="9518" y="7013"/>
                    <a:pt x="9239" y="6926"/>
                  </a:cubicBezTo>
                  <a:cubicBezTo>
                    <a:pt x="8945" y="6961"/>
                    <a:pt x="8649" y="6978"/>
                    <a:pt x="8352" y="6978"/>
                  </a:cubicBezTo>
                  <a:cubicBezTo>
                    <a:pt x="7166" y="6978"/>
                    <a:pt x="5974" y="6701"/>
                    <a:pt x="4956" y="6145"/>
                  </a:cubicBezTo>
                  <a:cubicBezTo>
                    <a:pt x="2727" y="4929"/>
                    <a:pt x="1039" y="2547"/>
                    <a:pt x="836" y="0"/>
                  </a:cubicBezTo>
                  <a:close/>
                </a:path>
              </a:pathLst>
            </a:custGeom>
            <a:solidFill>
              <a:srgbClr val="BC04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6"/>
            <p:cNvSpPr/>
            <p:nvPr/>
          </p:nvSpPr>
          <p:spPr>
            <a:xfrm>
              <a:off x="4020775" y="3292050"/>
              <a:ext cx="308225" cy="117000"/>
            </a:xfrm>
            <a:custGeom>
              <a:avLst/>
              <a:gdLst/>
              <a:ahLst/>
              <a:cxnLst/>
              <a:rect l="l" t="t" r="r" b="b"/>
              <a:pathLst>
                <a:path w="12329" h="4680" fill="none" extrusionOk="0">
                  <a:moveTo>
                    <a:pt x="12328" y="1"/>
                  </a:moveTo>
                  <a:cubicBezTo>
                    <a:pt x="12328" y="1"/>
                    <a:pt x="9569" y="2210"/>
                    <a:pt x="3762" y="4033"/>
                  </a:cubicBezTo>
                  <a:cubicBezTo>
                    <a:pt x="3762" y="4033"/>
                    <a:pt x="945" y="4679"/>
                    <a:pt x="0" y="4438"/>
                  </a:cubicBez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6"/>
            <p:cNvSpPr/>
            <p:nvPr/>
          </p:nvSpPr>
          <p:spPr>
            <a:xfrm>
              <a:off x="4148825" y="3254425"/>
              <a:ext cx="100100" cy="174875"/>
            </a:xfrm>
            <a:custGeom>
              <a:avLst/>
              <a:gdLst/>
              <a:ahLst/>
              <a:cxnLst/>
              <a:rect l="l" t="t" r="r" b="b"/>
              <a:pathLst>
                <a:path w="4004" h="6995" fill="none" extrusionOk="0">
                  <a:moveTo>
                    <a:pt x="4004" y="6994"/>
                  </a:moveTo>
                  <a:lnTo>
                    <a:pt x="367" y="4959"/>
                  </a:lnTo>
                  <a:lnTo>
                    <a:pt x="0" y="1"/>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6"/>
            <p:cNvSpPr/>
            <p:nvPr/>
          </p:nvSpPr>
          <p:spPr>
            <a:xfrm>
              <a:off x="4157975" y="3378375"/>
              <a:ext cx="88050" cy="110725"/>
            </a:xfrm>
            <a:custGeom>
              <a:avLst/>
              <a:gdLst/>
              <a:ahLst/>
              <a:cxnLst/>
              <a:rect l="l" t="t" r="r" b="b"/>
              <a:pathLst>
                <a:path w="3522" h="4429" fill="none" extrusionOk="0">
                  <a:moveTo>
                    <a:pt x="261" y="4429"/>
                  </a:moveTo>
                  <a:lnTo>
                    <a:pt x="1" y="1"/>
                  </a:lnTo>
                  <a:lnTo>
                    <a:pt x="3522" y="4323"/>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6"/>
            <p:cNvSpPr/>
            <p:nvPr/>
          </p:nvSpPr>
          <p:spPr>
            <a:xfrm>
              <a:off x="4107825" y="3273000"/>
              <a:ext cx="78400" cy="105400"/>
            </a:xfrm>
            <a:custGeom>
              <a:avLst/>
              <a:gdLst/>
              <a:ahLst/>
              <a:cxnLst/>
              <a:rect l="l" t="t" r="r" b="b"/>
              <a:pathLst>
                <a:path w="3136" h="4216" fill="none" extrusionOk="0">
                  <a:moveTo>
                    <a:pt x="0" y="753"/>
                  </a:moveTo>
                  <a:lnTo>
                    <a:pt x="2007" y="4216"/>
                  </a:lnTo>
                  <a:lnTo>
                    <a:pt x="3136" y="0"/>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6"/>
            <p:cNvSpPr/>
            <p:nvPr/>
          </p:nvSpPr>
          <p:spPr>
            <a:xfrm>
              <a:off x="4233475" y="3277100"/>
              <a:ext cx="94075" cy="79600"/>
            </a:xfrm>
            <a:custGeom>
              <a:avLst/>
              <a:gdLst/>
              <a:ahLst/>
              <a:cxnLst/>
              <a:rect l="l" t="t" r="r" b="b"/>
              <a:pathLst>
                <a:path w="3763" h="3184" fill="none" extrusionOk="0">
                  <a:moveTo>
                    <a:pt x="3762" y="3029"/>
                  </a:moveTo>
                  <a:cubicBezTo>
                    <a:pt x="3762" y="3029"/>
                    <a:pt x="338" y="3184"/>
                    <a:pt x="0" y="2798"/>
                  </a:cubicBezTo>
                  <a:lnTo>
                    <a:pt x="1312" y="0"/>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 name="Google Shape;193;p6"/>
          <p:cNvGrpSpPr/>
          <p:nvPr/>
        </p:nvGrpSpPr>
        <p:grpSpPr>
          <a:xfrm flipH="1">
            <a:off x="220311" y="5214964"/>
            <a:ext cx="501768" cy="1029121"/>
            <a:chOff x="1705414" y="2870585"/>
            <a:chExt cx="376326" cy="771841"/>
          </a:xfrm>
        </p:grpSpPr>
        <p:sp>
          <p:nvSpPr>
            <p:cNvPr id="194" name="Google Shape;194;p6"/>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6"/>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6"/>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 name="Google Shape;197;p6"/>
          <p:cNvGrpSpPr/>
          <p:nvPr/>
        </p:nvGrpSpPr>
        <p:grpSpPr>
          <a:xfrm flipH="1">
            <a:off x="799003" y="5728335"/>
            <a:ext cx="399608" cy="819592"/>
            <a:chOff x="1705414" y="2870585"/>
            <a:chExt cx="376326" cy="771841"/>
          </a:xfrm>
        </p:grpSpPr>
        <p:sp>
          <p:nvSpPr>
            <p:cNvPr id="198" name="Google Shape;198;p6"/>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6"/>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6"/>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 name="Google Shape;201;p6"/>
          <p:cNvGrpSpPr/>
          <p:nvPr/>
        </p:nvGrpSpPr>
        <p:grpSpPr>
          <a:xfrm flipH="1">
            <a:off x="11240955" y="4947864"/>
            <a:ext cx="657023" cy="1348017"/>
            <a:chOff x="2445888" y="3197759"/>
            <a:chExt cx="334283" cy="685851"/>
          </a:xfrm>
        </p:grpSpPr>
        <p:sp>
          <p:nvSpPr>
            <p:cNvPr id="202" name="Google Shape;202;p6"/>
            <p:cNvSpPr/>
            <p:nvPr/>
          </p:nvSpPr>
          <p:spPr>
            <a:xfrm>
              <a:off x="2445888" y="3197759"/>
              <a:ext cx="334283" cy="420179"/>
            </a:xfrm>
            <a:custGeom>
              <a:avLst/>
              <a:gdLst/>
              <a:ahLst/>
              <a:cxnLst/>
              <a:rect l="l" t="t" r="r" b="b"/>
              <a:pathLst>
                <a:path w="4063" h="7310" extrusionOk="0">
                  <a:moveTo>
                    <a:pt x="1648" y="0"/>
                  </a:moveTo>
                  <a:cubicBezTo>
                    <a:pt x="1620" y="0"/>
                    <a:pt x="1591" y="3"/>
                    <a:pt x="1564" y="8"/>
                  </a:cubicBezTo>
                  <a:cubicBezTo>
                    <a:pt x="1245" y="76"/>
                    <a:pt x="1187" y="404"/>
                    <a:pt x="1120" y="674"/>
                  </a:cubicBezTo>
                  <a:cubicBezTo>
                    <a:pt x="560" y="2748"/>
                    <a:pt x="194" y="4870"/>
                    <a:pt x="11" y="7012"/>
                  </a:cubicBezTo>
                  <a:cubicBezTo>
                    <a:pt x="1" y="7166"/>
                    <a:pt x="146" y="7282"/>
                    <a:pt x="290" y="7282"/>
                  </a:cubicBezTo>
                  <a:cubicBezTo>
                    <a:pt x="832" y="7300"/>
                    <a:pt x="1376" y="7310"/>
                    <a:pt x="1921" y="7310"/>
                  </a:cubicBezTo>
                  <a:cubicBezTo>
                    <a:pt x="2529" y="7310"/>
                    <a:pt x="3138" y="7298"/>
                    <a:pt x="3744" y="7272"/>
                  </a:cubicBezTo>
                  <a:cubicBezTo>
                    <a:pt x="3927" y="7263"/>
                    <a:pt x="4062" y="7099"/>
                    <a:pt x="4014" y="6915"/>
                  </a:cubicBezTo>
                  <a:cubicBezTo>
                    <a:pt x="3879" y="6423"/>
                    <a:pt x="3744" y="5931"/>
                    <a:pt x="3609" y="5439"/>
                  </a:cubicBezTo>
                  <a:cubicBezTo>
                    <a:pt x="3368" y="4571"/>
                    <a:pt x="3126" y="3693"/>
                    <a:pt x="2876" y="2825"/>
                  </a:cubicBezTo>
                  <a:cubicBezTo>
                    <a:pt x="2760" y="2391"/>
                    <a:pt x="2634" y="1967"/>
                    <a:pt x="2509" y="1533"/>
                  </a:cubicBezTo>
                  <a:cubicBezTo>
                    <a:pt x="2442" y="1311"/>
                    <a:pt x="2384" y="1099"/>
                    <a:pt x="2306" y="877"/>
                  </a:cubicBezTo>
                  <a:cubicBezTo>
                    <a:pt x="2268" y="771"/>
                    <a:pt x="2229" y="655"/>
                    <a:pt x="2191" y="549"/>
                  </a:cubicBezTo>
                  <a:cubicBezTo>
                    <a:pt x="2142" y="433"/>
                    <a:pt x="2094" y="346"/>
                    <a:pt x="2036" y="240"/>
                  </a:cubicBezTo>
                  <a:cubicBezTo>
                    <a:pt x="2036" y="240"/>
                    <a:pt x="2027" y="230"/>
                    <a:pt x="2027" y="221"/>
                  </a:cubicBezTo>
                  <a:cubicBezTo>
                    <a:pt x="2007" y="192"/>
                    <a:pt x="1988" y="153"/>
                    <a:pt x="1969" y="134"/>
                  </a:cubicBezTo>
                  <a:cubicBezTo>
                    <a:pt x="1883" y="48"/>
                    <a:pt x="1766" y="0"/>
                    <a:pt x="1648"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6"/>
            <p:cNvSpPr/>
            <p:nvPr/>
          </p:nvSpPr>
          <p:spPr>
            <a:xfrm>
              <a:off x="2445888" y="3452739"/>
              <a:ext cx="334283" cy="165198"/>
            </a:xfrm>
            <a:custGeom>
              <a:avLst/>
              <a:gdLst/>
              <a:ahLst/>
              <a:cxnLst/>
              <a:rect l="l" t="t" r="r" b="b"/>
              <a:pathLst>
                <a:path w="4063" h="2874" extrusionOk="0">
                  <a:moveTo>
                    <a:pt x="329" y="0"/>
                  </a:moveTo>
                  <a:cubicBezTo>
                    <a:pt x="194" y="849"/>
                    <a:pt x="88" y="1708"/>
                    <a:pt x="11" y="2576"/>
                  </a:cubicBezTo>
                  <a:cubicBezTo>
                    <a:pt x="1" y="2730"/>
                    <a:pt x="146" y="2846"/>
                    <a:pt x="290" y="2846"/>
                  </a:cubicBezTo>
                  <a:cubicBezTo>
                    <a:pt x="832" y="2864"/>
                    <a:pt x="1376" y="2874"/>
                    <a:pt x="1921" y="2874"/>
                  </a:cubicBezTo>
                  <a:cubicBezTo>
                    <a:pt x="2529" y="2874"/>
                    <a:pt x="3138" y="2862"/>
                    <a:pt x="3744" y="2836"/>
                  </a:cubicBezTo>
                  <a:cubicBezTo>
                    <a:pt x="3927" y="2827"/>
                    <a:pt x="4062" y="2663"/>
                    <a:pt x="4014" y="2479"/>
                  </a:cubicBezTo>
                  <a:cubicBezTo>
                    <a:pt x="3879" y="1987"/>
                    <a:pt x="3744" y="1495"/>
                    <a:pt x="3609" y="1003"/>
                  </a:cubicBezTo>
                  <a:cubicBezTo>
                    <a:pt x="3580" y="907"/>
                    <a:pt x="3561" y="820"/>
                    <a:pt x="3532" y="724"/>
                  </a:cubicBezTo>
                  <a:cubicBezTo>
                    <a:pt x="3310" y="820"/>
                    <a:pt x="3040" y="859"/>
                    <a:pt x="2885" y="878"/>
                  </a:cubicBezTo>
                  <a:cubicBezTo>
                    <a:pt x="2750" y="898"/>
                    <a:pt x="2619" y="908"/>
                    <a:pt x="2491" y="908"/>
                  </a:cubicBezTo>
                  <a:cubicBezTo>
                    <a:pt x="2064" y="908"/>
                    <a:pt x="1673" y="799"/>
                    <a:pt x="1265" y="598"/>
                  </a:cubicBezTo>
                  <a:cubicBezTo>
                    <a:pt x="927" y="434"/>
                    <a:pt x="609" y="232"/>
                    <a:pt x="329" y="0"/>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6"/>
            <p:cNvSpPr/>
            <p:nvPr/>
          </p:nvSpPr>
          <p:spPr>
            <a:xfrm>
              <a:off x="2512612" y="3276448"/>
              <a:ext cx="196884" cy="607161"/>
            </a:xfrm>
            <a:custGeom>
              <a:avLst/>
              <a:gdLst/>
              <a:ahLst/>
              <a:cxnLst/>
              <a:rect l="l" t="t" r="r" b="b"/>
              <a:pathLst>
                <a:path w="2393" h="10563" extrusionOk="0">
                  <a:moveTo>
                    <a:pt x="956" y="1"/>
                  </a:moveTo>
                  <a:cubicBezTo>
                    <a:pt x="929" y="1"/>
                    <a:pt x="903" y="19"/>
                    <a:pt x="897" y="48"/>
                  </a:cubicBezTo>
                  <a:cubicBezTo>
                    <a:pt x="849" y="144"/>
                    <a:pt x="849" y="279"/>
                    <a:pt x="849" y="395"/>
                  </a:cubicBezTo>
                  <a:cubicBezTo>
                    <a:pt x="849" y="511"/>
                    <a:pt x="839" y="636"/>
                    <a:pt x="839" y="762"/>
                  </a:cubicBezTo>
                  <a:cubicBezTo>
                    <a:pt x="839" y="916"/>
                    <a:pt x="839" y="1061"/>
                    <a:pt x="830" y="1205"/>
                  </a:cubicBezTo>
                  <a:cubicBezTo>
                    <a:pt x="820" y="1244"/>
                    <a:pt x="820" y="1283"/>
                    <a:pt x="811" y="1321"/>
                  </a:cubicBezTo>
                  <a:cubicBezTo>
                    <a:pt x="801" y="1292"/>
                    <a:pt x="791" y="1254"/>
                    <a:pt x="772" y="1225"/>
                  </a:cubicBezTo>
                  <a:cubicBezTo>
                    <a:pt x="733" y="1109"/>
                    <a:pt x="704" y="1003"/>
                    <a:pt x="656" y="887"/>
                  </a:cubicBezTo>
                  <a:cubicBezTo>
                    <a:pt x="608" y="781"/>
                    <a:pt x="579" y="665"/>
                    <a:pt x="512" y="569"/>
                  </a:cubicBezTo>
                  <a:cubicBezTo>
                    <a:pt x="499" y="553"/>
                    <a:pt x="481" y="545"/>
                    <a:pt x="464" y="545"/>
                  </a:cubicBezTo>
                  <a:cubicBezTo>
                    <a:pt x="440" y="545"/>
                    <a:pt x="419" y="560"/>
                    <a:pt x="425" y="588"/>
                  </a:cubicBezTo>
                  <a:cubicBezTo>
                    <a:pt x="434" y="704"/>
                    <a:pt x="473" y="820"/>
                    <a:pt x="502" y="935"/>
                  </a:cubicBezTo>
                  <a:cubicBezTo>
                    <a:pt x="540" y="1041"/>
                    <a:pt x="579" y="1157"/>
                    <a:pt x="608" y="1263"/>
                  </a:cubicBezTo>
                  <a:cubicBezTo>
                    <a:pt x="647" y="1379"/>
                    <a:pt x="685" y="1485"/>
                    <a:pt x="714" y="1601"/>
                  </a:cubicBezTo>
                  <a:cubicBezTo>
                    <a:pt x="743" y="1668"/>
                    <a:pt x="762" y="1746"/>
                    <a:pt x="782" y="1813"/>
                  </a:cubicBezTo>
                  <a:cubicBezTo>
                    <a:pt x="782" y="1842"/>
                    <a:pt x="782" y="1881"/>
                    <a:pt x="782" y="1910"/>
                  </a:cubicBezTo>
                  <a:cubicBezTo>
                    <a:pt x="772" y="2218"/>
                    <a:pt x="762" y="2517"/>
                    <a:pt x="753" y="2826"/>
                  </a:cubicBezTo>
                  <a:cubicBezTo>
                    <a:pt x="743" y="2797"/>
                    <a:pt x="733" y="2768"/>
                    <a:pt x="724" y="2739"/>
                  </a:cubicBezTo>
                  <a:cubicBezTo>
                    <a:pt x="666" y="2623"/>
                    <a:pt x="618" y="2508"/>
                    <a:pt x="560" y="2402"/>
                  </a:cubicBezTo>
                  <a:cubicBezTo>
                    <a:pt x="502" y="2295"/>
                    <a:pt x="454" y="2170"/>
                    <a:pt x="357" y="2093"/>
                  </a:cubicBezTo>
                  <a:cubicBezTo>
                    <a:pt x="348" y="2087"/>
                    <a:pt x="338" y="2084"/>
                    <a:pt x="328" y="2084"/>
                  </a:cubicBezTo>
                  <a:cubicBezTo>
                    <a:pt x="308" y="2084"/>
                    <a:pt x="290" y="2099"/>
                    <a:pt x="290" y="2131"/>
                  </a:cubicBezTo>
                  <a:cubicBezTo>
                    <a:pt x="290" y="2247"/>
                    <a:pt x="348" y="2363"/>
                    <a:pt x="396" y="2469"/>
                  </a:cubicBezTo>
                  <a:cubicBezTo>
                    <a:pt x="444" y="2585"/>
                    <a:pt x="492" y="2701"/>
                    <a:pt x="531" y="2816"/>
                  </a:cubicBezTo>
                  <a:cubicBezTo>
                    <a:pt x="569" y="2932"/>
                    <a:pt x="618" y="3058"/>
                    <a:pt x="656" y="3173"/>
                  </a:cubicBezTo>
                  <a:cubicBezTo>
                    <a:pt x="666" y="3231"/>
                    <a:pt x="695" y="3337"/>
                    <a:pt x="743" y="3395"/>
                  </a:cubicBezTo>
                  <a:cubicBezTo>
                    <a:pt x="743" y="3791"/>
                    <a:pt x="743" y="4177"/>
                    <a:pt x="743" y="4572"/>
                  </a:cubicBezTo>
                  <a:cubicBezTo>
                    <a:pt x="685" y="4447"/>
                    <a:pt x="618" y="4331"/>
                    <a:pt x="560" y="4205"/>
                  </a:cubicBezTo>
                  <a:cubicBezTo>
                    <a:pt x="473" y="4022"/>
                    <a:pt x="405" y="3839"/>
                    <a:pt x="328" y="3656"/>
                  </a:cubicBezTo>
                  <a:cubicBezTo>
                    <a:pt x="261" y="3492"/>
                    <a:pt x="203" y="3308"/>
                    <a:pt x="77" y="3183"/>
                  </a:cubicBezTo>
                  <a:cubicBezTo>
                    <a:pt x="69" y="3179"/>
                    <a:pt x="61" y="3177"/>
                    <a:pt x="55" y="3177"/>
                  </a:cubicBezTo>
                  <a:cubicBezTo>
                    <a:pt x="45" y="3177"/>
                    <a:pt x="39" y="3181"/>
                    <a:pt x="39" y="3193"/>
                  </a:cubicBezTo>
                  <a:cubicBezTo>
                    <a:pt x="0" y="3376"/>
                    <a:pt x="58" y="3569"/>
                    <a:pt x="116" y="3752"/>
                  </a:cubicBezTo>
                  <a:cubicBezTo>
                    <a:pt x="184" y="3935"/>
                    <a:pt x="261" y="4128"/>
                    <a:pt x="348" y="4312"/>
                  </a:cubicBezTo>
                  <a:cubicBezTo>
                    <a:pt x="425" y="4495"/>
                    <a:pt x="521" y="4688"/>
                    <a:pt x="627" y="4871"/>
                  </a:cubicBezTo>
                  <a:cubicBezTo>
                    <a:pt x="666" y="4929"/>
                    <a:pt x="704" y="5006"/>
                    <a:pt x="743" y="5074"/>
                  </a:cubicBezTo>
                  <a:cubicBezTo>
                    <a:pt x="743" y="5595"/>
                    <a:pt x="743" y="6116"/>
                    <a:pt x="743" y="6627"/>
                  </a:cubicBezTo>
                  <a:lnTo>
                    <a:pt x="743" y="8498"/>
                  </a:lnTo>
                  <a:cubicBezTo>
                    <a:pt x="743" y="9116"/>
                    <a:pt x="733" y="9733"/>
                    <a:pt x="753" y="10360"/>
                  </a:cubicBezTo>
                  <a:cubicBezTo>
                    <a:pt x="758" y="10495"/>
                    <a:pt x="864" y="10563"/>
                    <a:pt x="970" y="10563"/>
                  </a:cubicBezTo>
                  <a:cubicBezTo>
                    <a:pt x="1076" y="10563"/>
                    <a:pt x="1182" y="10495"/>
                    <a:pt x="1187" y="10360"/>
                  </a:cubicBezTo>
                  <a:cubicBezTo>
                    <a:pt x="1206" y="9656"/>
                    <a:pt x="1187" y="8952"/>
                    <a:pt x="1187" y="8247"/>
                  </a:cubicBezTo>
                  <a:cubicBezTo>
                    <a:pt x="1187" y="7360"/>
                    <a:pt x="1187" y="6472"/>
                    <a:pt x="1187" y="5585"/>
                  </a:cubicBezTo>
                  <a:cubicBezTo>
                    <a:pt x="1245" y="5546"/>
                    <a:pt x="1293" y="5508"/>
                    <a:pt x="1341" y="5469"/>
                  </a:cubicBezTo>
                  <a:cubicBezTo>
                    <a:pt x="1399" y="5421"/>
                    <a:pt x="1457" y="5373"/>
                    <a:pt x="1515" y="5315"/>
                  </a:cubicBezTo>
                  <a:cubicBezTo>
                    <a:pt x="1621" y="5209"/>
                    <a:pt x="1727" y="5112"/>
                    <a:pt x="1843" y="5006"/>
                  </a:cubicBezTo>
                  <a:cubicBezTo>
                    <a:pt x="1949" y="4890"/>
                    <a:pt x="2055" y="4784"/>
                    <a:pt x="2161" y="4669"/>
                  </a:cubicBezTo>
                  <a:cubicBezTo>
                    <a:pt x="2200" y="4611"/>
                    <a:pt x="2258" y="4562"/>
                    <a:pt x="2296" y="4505"/>
                  </a:cubicBezTo>
                  <a:cubicBezTo>
                    <a:pt x="2344" y="4437"/>
                    <a:pt x="2373" y="4389"/>
                    <a:pt x="2393" y="4312"/>
                  </a:cubicBezTo>
                  <a:cubicBezTo>
                    <a:pt x="2393" y="4287"/>
                    <a:pt x="2378" y="4261"/>
                    <a:pt x="2355" y="4261"/>
                  </a:cubicBezTo>
                  <a:cubicBezTo>
                    <a:pt x="2352" y="4261"/>
                    <a:pt x="2348" y="4262"/>
                    <a:pt x="2344" y="4263"/>
                  </a:cubicBezTo>
                  <a:cubicBezTo>
                    <a:pt x="2277" y="4292"/>
                    <a:pt x="2229" y="4321"/>
                    <a:pt x="2171" y="4379"/>
                  </a:cubicBezTo>
                  <a:cubicBezTo>
                    <a:pt x="2113" y="4427"/>
                    <a:pt x="2065" y="4485"/>
                    <a:pt x="2007" y="4543"/>
                  </a:cubicBezTo>
                  <a:cubicBezTo>
                    <a:pt x="1910" y="4640"/>
                    <a:pt x="1804" y="4746"/>
                    <a:pt x="1688" y="4842"/>
                  </a:cubicBezTo>
                  <a:cubicBezTo>
                    <a:pt x="1573" y="4939"/>
                    <a:pt x="1467" y="5025"/>
                    <a:pt x="1341" y="5112"/>
                  </a:cubicBezTo>
                  <a:cubicBezTo>
                    <a:pt x="1283" y="5151"/>
                    <a:pt x="1235" y="5189"/>
                    <a:pt x="1187" y="5228"/>
                  </a:cubicBezTo>
                  <a:cubicBezTo>
                    <a:pt x="1187" y="5006"/>
                    <a:pt x="1187" y="4784"/>
                    <a:pt x="1187" y="4562"/>
                  </a:cubicBezTo>
                  <a:cubicBezTo>
                    <a:pt x="1187" y="4505"/>
                    <a:pt x="1187" y="4456"/>
                    <a:pt x="1187" y="4398"/>
                  </a:cubicBezTo>
                  <a:cubicBezTo>
                    <a:pt x="1312" y="4234"/>
                    <a:pt x="1418" y="4051"/>
                    <a:pt x="1524" y="3878"/>
                  </a:cubicBezTo>
                  <a:cubicBezTo>
                    <a:pt x="1640" y="3694"/>
                    <a:pt x="1785" y="3511"/>
                    <a:pt x="1852" y="3299"/>
                  </a:cubicBezTo>
                  <a:cubicBezTo>
                    <a:pt x="1873" y="3250"/>
                    <a:pt x="1828" y="3216"/>
                    <a:pt x="1783" y="3216"/>
                  </a:cubicBezTo>
                  <a:cubicBezTo>
                    <a:pt x="1767" y="3216"/>
                    <a:pt x="1750" y="3221"/>
                    <a:pt x="1737" y="3231"/>
                  </a:cubicBezTo>
                  <a:cubicBezTo>
                    <a:pt x="1573" y="3376"/>
                    <a:pt x="1447" y="3578"/>
                    <a:pt x="1322" y="3762"/>
                  </a:cubicBezTo>
                  <a:cubicBezTo>
                    <a:pt x="1274" y="3820"/>
                    <a:pt x="1235" y="3878"/>
                    <a:pt x="1187" y="3935"/>
                  </a:cubicBezTo>
                  <a:cubicBezTo>
                    <a:pt x="1187" y="3559"/>
                    <a:pt x="1187" y="3183"/>
                    <a:pt x="1177" y="2807"/>
                  </a:cubicBezTo>
                  <a:cubicBezTo>
                    <a:pt x="1196" y="2768"/>
                    <a:pt x="1206" y="2730"/>
                    <a:pt x="1225" y="2701"/>
                  </a:cubicBezTo>
                  <a:cubicBezTo>
                    <a:pt x="1274" y="2614"/>
                    <a:pt x="1331" y="2546"/>
                    <a:pt x="1380" y="2469"/>
                  </a:cubicBezTo>
                  <a:cubicBezTo>
                    <a:pt x="1447" y="2392"/>
                    <a:pt x="1505" y="2315"/>
                    <a:pt x="1553" y="2228"/>
                  </a:cubicBezTo>
                  <a:cubicBezTo>
                    <a:pt x="1611" y="2141"/>
                    <a:pt x="1669" y="2045"/>
                    <a:pt x="1621" y="1948"/>
                  </a:cubicBezTo>
                  <a:cubicBezTo>
                    <a:pt x="1615" y="1937"/>
                    <a:pt x="1606" y="1932"/>
                    <a:pt x="1596" y="1932"/>
                  </a:cubicBezTo>
                  <a:cubicBezTo>
                    <a:pt x="1589" y="1932"/>
                    <a:pt x="1581" y="1935"/>
                    <a:pt x="1573" y="1939"/>
                  </a:cubicBezTo>
                  <a:cubicBezTo>
                    <a:pt x="1486" y="1968"/>
                    <a:pt x="1447" y="2074"/>
                    <a:pt x="1389" y="2141"/>
                  </a:cubicBezTo>
                  <a:cubicBezTo>
                    <a:pt x="1331" y="2218"/>
                    <a:pt x="1264" y="2295"/>
                    <a:pt x="1196" y="2363"/>
                  </a:cubicBezTo>
                  <a:cubicBezTo>
                    <a:pt x="1187" y="2382"/>
                    <a:pt x="1177" y="2392"/>
                    <a:pt x="1167" y="2411"/>
                  </a:cubicBezTo>
                  <a:cubicBezTo>
                    <a:pt x="1158" y="2199"/>
                    <a:pt x="1158" y="1996"/>
                    <a:pt x="1148" y="1784"/>
                  </a:cubicBezTo>
                  <a:cubicBezTo>
                    <a:pt x="1148" y="1707"/>
                    <a:pt x="1148" y="1630"/>
                    <a:pt x="1139" y="1543"/>
                  </a:cubicBezTo>
                  <a:cubicBezTo>
                    <a:pt x="1167" y="1495"/>
                    <a:pt x="1187" y="1437"/>
                    <a:pt x="1216" y="1379"/>
                  </a:cubicBezTo>
                  <a:cubicBezTo>
                    <a:pt x="1264" y="1263"/>
                    <a:pt x="1303" y="1138"/>
                    <a:pt x="1351" y="1022"/>
                  </a:cubicBezTo>
                  <a:cubicBezTo>
                    <a:pt x="1428" y="791"/>
                    <a:pt x="1544" y="540"/>
                    <a:pt x="1563" y="289"/>
                  </a:cubicBezTo>
                  <a:cubicBezTo>
                    <a:pt x="1569" y="254"/>
                    <a:pt x="1543" y="237"/>
                    <a:pt x="1516" y="237"/>
                  </a:cubicBezTo>
                  <a:cubicBezTo>
                    <a:pt x="1497" y="237"/>
                    <a:pt x="1478" y="245"/>
                    <a:pt x="1467" y="260"/>
                  </a:cubicBezTo>
                  <a:cubicBezTo>
                    <a:pt x="1389" y="366"/>
                    <a:pt x="1341" y="492"/>
                    <a:pt x="1283" y="607"/>
                  </a:cubicBezTo>
                  <a:cubicBezTo>
                    <a:pt x="1235" y="723"/>
                    <a:pt x="1196" y="849"/>
                    <a:pt x="1148" y="964"/>
                  </a:cubicBezTo>
                  <a:cubicBezTo>
                    <a:pt x="1129" y="1003"/>
                    <a:pt x="1119" y="1041"/>
                    <a:pt x="1100" y="1080"/>
                  </a:cubicBezTo>
                  <a:cubicBezTo>
                    <a:pt x="1090" y="955"/>
                    <a:pt x="1090" y="829"/>
                    <a:pt x="1081" y="704"/>
                  </a:cubicBezTo>
                  <a:cubicBezTo>
                    <a:pt x="1071" y="588"/>
                    <a:pt x="1071" y="463"/>
                    <a:pt x="1061" y="347"/>
                  </a:cubicBezTo>
                  <a:cubicBezTo>
                    <a:pt x="1052" y="250"/>
                    <a:pt x="1042" y="125"/>
                    <a:pt x="1003" y="29"/>
                  </a:cubicBezTo>
                  <a:cubicBezTo>
                    <a:pt x="992" y="9"/>
                    <a:pt x="974" y="1"/>
                    <a:pt x="956" y="1"/>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812399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2024/5/6</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4084099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2024/5/6</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7220109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2024/5/6</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0547351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2024/5/6</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11473153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2024/5/6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5715939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2024/5/6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9059993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97631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06/05/2024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1605304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06/05/2024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8008184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06/05/2024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28374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694"/>
        <p:cNvGrpSpPr/>
        <p:nvPr/>
      </p:nvGrpSpPr>
      <p:grpSpPr>
        <a:xfrm>
          <a:off x="0" y="0"/>
          <a:ext cx="0" cy="0"/>
          <a:chOff x="0" y="0"/>
          <a:chExt cx="0" cy="0"/>
        </a:xfrm>
      </p:grpSpPr>
      <p:sp>
        <p:nvSpPr>
          <p:cNvPr id="695" name="Google Shape;695;p20"/>
          <p:cNvSpPr txBox="1">
            <a:spLocks noGrp="1"/>
          </p:cNvSpPr>
          <p:nvPr>
            <p:ph type="title"/>
          </p:nvPr>
        </p:nvSpPr>
        <p:spPr>
          <a:xfrm>
            <a:off x="967817" y="3235800"/>
            <a:ext cx="2868400" cy="514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133">
                <a:solidFill>
                  <a:schemeClr val="accent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96" name="Google Shape;696;p20"/>
          <p:cNvSpPr txBox="1">
            <a:spLocks noGrp="1"/>
          </p:cNvSpPr>
          <p:nvPr>
            <p:ph type="subTitle" idx="1"/>
          </p:nvPr>
        </p:nvSpPr>
        <p:spPr>
          <a:xfrm>
            <a:off x="955951" y="3749667"/>
            <a:ext cx="2868400" cy="717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7" name="Google Shape;697;p20"/>
          <p:cNvSpPr txBox="1">
            <a:spLocks noGrp="1"/>
          </p:cNvSpPr>
          <p:nvPr>
            <p:ph type="title" idx="2"/>
          </p:nvPr>
        </p:nvSpPr>
        <p:spPr>
          <a:xfrm>
            <a:off x="4675500" y="3235800"/>
            <a:ext cx="2863200" cy="514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133">
                <a:solidFill>
                  <a:schemeClr val="accent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98" name="Google Shape;698;p20"/>
          <p:cNvSpPr txBox="1">
            <a:spLocks noGrp="1"/>
          </p:cNvSpPr>
          <p:nvPr>
            <p:ph type="subTitle" idx="3"/>
          </p:nvPr>
        </p:nvSpPr>
        <p:spPr>
          <a:xfrm>
            <a:off x="4663649" y="3749667"/>
            <a:ext cx="2863200" cy="717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9" name="Google Shape;699;p20"/>
          <p:cNvSpPr txBox="1">
            <a:spLocks noGrp="1"/>
          </p:cNvSpPr>
          <p:nvPr>
            <p:ph type="title" idx="4"/>
          </p:nvPr>
        </p:nvSpPr>
        <p:spPr>
          <a:xfrm>
            <a:off x="8377984" y="3235800"/>
            <a:ext cx="2858000" cy="514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133">
                <a:solidFill>
                  <a:schemeClr val="accent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00" name="Google Shape;700;p20"/>
          <p:cNvSpPr txBox="1">
            <a:spLocks noGrp="1"/>
          </p:cNvSpPr>
          <p:nvPr>
            <p:ph type="subTitle" idx="5"/>
          </p:nvPr>
        </p:nvSpPr>
        <p:spPr>
          <a:xfrm>
            <a:off x="8366148" y="3749667"/>
            <a:ext cx="2858000" cy="717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1" name="Google Shape;701;p20"/>
          <p:cNvSpPr txBox="1">
            <a:spLocks noGrp="1"/>
          </p:cNvSpPr>
          <p:nvPr>
            <p:ph type="title" idx="6"/>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02" name="Google Shape;702;p20"/>
          <p:cNvGrpSpPr/>
          <p:nvPr/>
        </p:nvGrpSpPr>
        <p:grpSpPr>
          <a:xfrm flipH="1">
            <a:off x="1" y="4997020"/>
            <a:ext cx="12402767" cy="1838899"/>
            <a:chOff x="-130236" y="3689600"/>
            <a:chExt cx="9302075" cy="1886953"/>
          </a:xfrm>
        </p:grpSpPr>
        <p:sp>
          <p:nvSpPr>
            <p:cNvPr id="703" name="Google Shape;703;p20"/>
            <p:cNvSpPr/>
            <p:nvPr/>
          </p:nvSpPr>
          <p:spPr>
            <a:xfrm>
              <a:off x="1353939" y="3689600"/>
              <a:ext cx="7817900" cy="1886953"/>
            </a:xfrm>
            <a:custGeom>
              <a:avLst/>
              <a:gdLst/>
              <a:ahLst/>
              <a:cxnLst/>
              <a:rect l="l" t="t" r="r" b="b"/>
              <a:pathLst>
                <a:path w="71993" h="32828" extrusionOk="0">
                  <a:moveTo>
                    <a:pt x="71993" y="0"/>
                  </a:moveTo>
                  <a:cubicBezTo>
                    <a:pt x="36436" y="5962"/>
                    <a:pt x="1" y="32354"/>
                    <a:pt x="319" y="32827"/>
                  </a:cubicBezTo>
                  <a:lnTo>
                    <a:pt x="71993" y="32827"/>
                  </a:lnTo>
                  <a:lnTo>
                    <a:pt x="71993" y="0"/>
                  </a:ln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0"/>
            <p:cNvSpPr/>
            <p:nvPr/>
          </p:nvSpPr>
          <p:spPr>
            <a:xfrm>
              <a:off x="1358126" y="4068964"/>
              <a:ext cx="7809538" cy="1507585"/>
            </a:xfrm>
            <a:custGeom>
              <a:avLst/>
              <a:gdLst/>
              <a:ahLst/>
              <a:cxnLst/>
              <a:rect l="l" t="t" r="r" b="b"/>
              <a:pathLst>
                <a:path w="71916" h="26228" extrusionOk="0">
                  <a:moveTo>
                    <a:pt x="60321" y="0"/>
                  </a:moveTo>
                  <a:cubicBezTo>
                    <a:pt x="58317" y="0"/>
                    <a:pt x="56314" y="507"/>
                    <a:pt x="54369" y="876"/>
                  </a:cubicBezTo>
                  <a:cubicBezTo>
                    <a:pt x="53510" y="1040"/>
                    <a:pt x="52681" y="1175"/>
                    <a:pt x="51793" y="1310"/>
                  </a:cubicBezTo>
                  <a:cubicBezTo>
                    <a:pt x="51187" y="1401"/>
                    <a:pt x="50521" y="1505"/>
                    <a:pt x="49869" y="1505"/>
                  </a:cubicBezTo>
                  <a:cubicBezTo>
                    <a:pt x="49411" y="1505"/>
                    <a:pt x="48960" y="1454"/>
                    <a:pt x="48542" y="1310"/>
                  </a:cubicBezTo>
                  <a:cubicBezTo>
                    <a:pt x="48147" y="1175"/>
                    <a:pt x="47799" y="924"/>
                    <a:pt x="47664" y="519"/>
                  </a:cubicBezTo>
                  <a:cubicBezTo>
                    <a:pt x="47626" y="423"/>
                    <a:pt x="47616" y="326"/>
                    <a:pt x="47607" y="230"/>
                  </a:cubicBezTo>
                  <a:cubicBezTo>
                    <a:pt x="21493" y="10166"/>
                    <a:pt x="1" y="25870"/>
                    <a:pt x="242" y="26227"/>
                  </a:cubicBezTo>
                  <a:lnTo>
                    <a:pt x="71916" y="26227"/>
                  </a:lnTo>
                  <a:lnTo>
                    <a:pt x="71916" y="16156"/>
                  </a:lnTo>
                  <a:cubicBezTo>
                    <a:pt x="70276" y="15732"/>
                    <a:pt x="68694" y="15105"/>
                    <a:pt x="67131" y="14468"/>
                  </a:cubicBezTo>
                  <a:cubicBezTo>
                    <a:pt x="66195" y="14101"/>
                    <a:pt x="65269" y="13725"/>
                    <a:pt x="64324" y="13397"/>
                  </a:cubicBezTo>
                  <a:cubicBezTo>
                    <a:pt x="63388" y="13069"/>
                    <a:pt x="62443" y="12818"/>
                    <a:pt x="61478" y="12597"/>
                  </a:cubicBezTo>
                  <a:cubicBezTo>
                    <a:pt x="60861" y="12442"/>
                    <a:pt x="60234" y="12355"/>
                    <a:pt x="59607" y="12230"/>
                  </a:cubicBezTo>
                  <a:cubicBezTo>
                    <a:pt x="59047" y="12114"/>
                    <a:pt x="58469" y="11970"/>
                    <a:pt x="57996" y="11632"/>
                  </a:cubicBezTo>
                  <a:cubicBezTo>
                    <a:pt x="56983" y="10928"/>
                    <a:pt x="56877" y="9539"/>
                    <a:pt x="57417" y="8497"/>
                  </a:cubicBezTo>
                  <a:cubicBezTo>
                    <a:pt x="57948" y="7494"/>
                    <a:pt x="58816" y="6645"/>
                    <a:pt x="59607" y="5844"/>
                  </a:cubicBezTo>
                  <a:cubicBezTo>
                    <a:pt x="60504" y="4947"/>
                    <a:pt x="61440" y="4079"/>
                    <a:pt x="62269" y="3124"/>
                  </a:cubicBezTo>
                  <a:cubicBezTo>
                    <a:pt x="62597" y="2748"/>
                    <a:pt x="62906" y="2362"/>
                    <a:pt x="63128" y="1918"/>
                  </a:cubicBezTo>
                  <a:cubicBezTo>
                    <a:pt x="63224" y="1754"/>
                    <a:pt x="63263" y="1638"/>
                    <a:pt x="63321" y="1426"/>
                  </a:cubicBezTo>
                  <a:cubicBezTo>
                    <a:pt x="63340" y="1310"/>
                    <a:pt x="63350" y="1194"/>
                    <a:pt x="63301" y="1069"/>
                  </a:cubicBezTo>
                  <a:cubicBezTo>
                    <a:pt x="63205" y="760"/>
                    <a:pt x="62906" y="519"/>
                    <a:pt x="62568" y="355"/>
                  </a:cubicBezTo>
                  <a:cubicBezTo>
                    <a:pt x="62173" y="162"/>
                    <a:pt x="61681" y="75"/>
                    <a:pt x="61227" y="37"/>
                  </a:cubicBezTo>
                  <a:cubicBezTo>
                    <a:pt x="60925" y="12"/>
                    <a:pt x="60623" y="0"/>
                    <a:pt x="60321" y="0"/>
                  </a:cubicBezTo>
                  <a:close/>
                </a:path>
              </a:pathLst>
            </a:custGeom>
            <a:solidFill>
              <a:srgbClr val="284F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0"/>
            <p:cNvSpPr/>
            <p:nvPr/>
          </p:nvSpPr>
          <p:spPr>
            <a:xfrm>
              <a:off x="-130236" y="3754613"/>
              <a:ext cx="6433470" cy="1726699"/>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0"/>
            <p:cNvSpPr/>
            <p:nvPr/>
          </p:nvSpPr>
          <p:spPr>
            <a:xfrm>
              <a:off x="-130236" y="4114723"/>
              <a:ext cx="5170018" cy="1366587"/>
            </a:xfrm>
            <a:custGeom>
              <a:avLst/>
              <a:gdLst/>
              <a:ahLst/>
              <a:cxnLst/>
              <a:rect l="l" t="t" r="r" b="b"/>
              <a:pathLst>
                <a:path w="56723" h="23775" extrusionOk="0">
                  <a:moveTo>
                    <a:pt x="3329" y="1"/>
                  </a:moveTo>
                  <a:cubicBezTo>
                    <a:pt x="2247" y="1"/>
                    <a:pt x="1170" y="221"/>
                    <a:pt x="0" y="545"/>
                  </a:cubicBezTo>
                  <a:lnTo>
                    <a:pt x="0" y="23774"/>
                  </a:lnTo>
                  <a:lnTo>
                    <a:pt x="56722" y="23774"/>
                  </a:lnTo>
                  <a:cubicBezTo>
                    <a:pt x="52183" y="21047"/>
                    <a:pt x="46484" y="20685"/>
                    <a:pt x="41212" y="20685"/>
                  </a:cubicBezTo>
                  <a:cubicBezTo>
                    <a:pt x="40982" y="20685"/>
                    <a:pt x="40754" y="20686"/>
                    <a:pt x="40526" y="20687"/>
                  </a:cubicBezTo>
                  <a:cubicBezTo>
                    <a:pt x="39273" y="20695"/>
                    <a:pt x="38015" y="20729"/>
                    <a:pt x="36759" y="20729"/>
                  </a:cubicBezTo>
                  <a:cubicBezTo>
                    <a:pt x="36352" y="20729"/>
                    <a:pt x="35945" y="20726"/>
                    <a:pt x="35538" y="20716"/>
                  </a:cubicBezTo>
                  <a:cubicBezTo>
                    <a:pt x="33937" y="20678"/>
                    <a:pt x="32297" y="20523"/>
                    <a:pt x="30811" y="19916"/>
                  </a:cubicBezTo>
                  <a:cubicBezTo>
                    <a:pt x="29172" y="19250"/>
                    <a:pt x="27908" y="18083"/>
                    <a:pt x="27175" y="16472"/>
                  </a:cubicBezTo>
                  <a:cubicBezTo>
                    <a:pt x="26808" y="15652"/>
                    <a:pt x="26528" y="14793"/>
                    <a:pt x="26046" y="14041"/>
                  </a:cubicBezTo>
                  <a:cubicBezTo>
                    <a:pt x="25622" y="13356"/>
                    <a:pt x="24966" y="12806"/>
                    <a:pt x="24290" y="12372"/>
                  </a:cubicBezTo>
                  <a:cubicBezTo>
                    <a:pt x="21657" y="10703"/>
                    <a:pt x="18281" y="10848"/>
                    <a:pt x="15281" y="10790"/>
                  </a:cubicBezTo>
                  <a:cubicBezTo>
                    <a:pt x="13766" y="10761"/>
                    <a:pt x="12232" y="10713"/>
                    <a:pt x="10747" y="10404"/>
                  </a:cubicBezTo>
                  <a:cubicBezTo>
                    <a:pt x="9290" y="10105"/>
                    <a:pt x="7833" y="9604"/>
                    <a:pt x="6869" y="8398"/>
                  </a:cubicBezTo>
                  <a:cubicBezTo>
                    <a:pt x="6367" y="7780"/>
                    <a:pt x="5991" y="6989"/>
                    <a:pt x="5885" y="6198"/>
                  </a:cubicBezTo>
                  <a:cubicBezTo>
                    <a:pt x="5769" y="5282"/>
                    <a:pt x="6029" y="4375"/>
                    <a:pt x="6203" y="3488"/>
                  </a:cubicBezTo>
                  <a:cubicBezTo>
                    <a:pt x="6367" y="2677"/>
                    <a:pt x="6454" y="1838"/>
                    <a:pt x="6116" y="1057"/>
                  </a:cubicBezTo>
                  <a:cubicBezTo>
                    <a:pt x="5885" y="526"/>
                    <a:pt x="5470" y="285"/>
                    <a:pt x="4920" y="169"/>
                  </a:cubicBezTo>
                  <a:cubicBezTo>
                    <a:pt x="4381" y="53"/>
                    <a:pt x="3855" y="1"/>
                    <a:pt x="3329"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7" name="Google Shape;707;p20"/>
          <p:cNvGrpSpPr/>
          <p:nvPr/>
        </p:nvGrpSpPr>
        <p:grpSpPr>
          <a:xfrm>
            <a:off x="383695" y="4606447"/>
            <a:ext cx="410647" cy="842336"/>
            <a:chOff x="1705414" y="2870585"/>
            <a:chExt cx="376326" cy="771841"/>
          </a:xfrm>
        </p:grpSpPr>
        <p:sp>
          <p:nvSpPr>
            <p:cNvPr id="708" name="Google Shape;708;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1" name="Google Shape;711;p20"/>
          <p:cNvGrpSpPr/>
          <p:nvPr/>
        </p:nvGrpSpPr>
        <p:grpSpPr>
          <a:xfrm>
            <a:off x="6780928" y="5502080"/>
            <a:ext cx="410647" cy="842336"/>
            <a:chOff x="1705414" y="2870585"/>
            <a:chExt cx="376326" cy="771841"/>
          </a:xfrm>
        </p:grpSpPr>
        <p:sp>
          <p:nvSpPr>
            <p:cNvPr id="712" name="Google Shape;712;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5" name="Google Shape;715;p20"/>
          <p:cNvGrpSpPr/>
          <p:nvPr/>
        </p:nvGrpSpPr>
        <p:grpSpPr>
          <a:xfrm>
            <a:off x="7752295" y="5189913"/>
            <a:ext cx="410647" cy="842336"/>
            <a:chOff x="1705414" y="2870585"/>
            <a:chExt cx="376326" cy="771841"/>
          </a:xfrm>
        </p:grpSpPr>
        <p:sp>
          <p:nvSpPr>
            <p:cNvPr id="716" name="Google Shape;716;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9" name="Google Shape;719;p20"/>
          <p:cNvGrpSpPr/>
          <p:nvPr/>
        </p:nvGrpSpPr>
        <p:grpSpPr>
          <a:xfrm>
            <a:off x="8267262" y="5448780"/>
            <a:ext cx="410647" cy="842336"/>
            <a:chOff x="1705414" y="2870585"/>
            <a:chExt cx="376326" cy="771841"/>
          </a:xfrm>
        </p:grpSpPr>
        <p:sp>
          <p:nvSpPr>
            <p:cNvPr id="720" name="Google Shape;720;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20"/>
          <p:cNvGrpSpPr/>
          <p:nvPr/>
        </p:nvGrpSpPr>
        <p:grpSpPr>
          <a:xfrm>
            <a:off x="11035711" y="4821647"/>
            <a:ext cx="410647" cy="842336"/>
            <a:chOff x="1705414" y="2870585"/>
            <a:chExt cx="376326" cy="771841"/>
          </a:xfrm>
        </p:grpSpPr>
        <p:sp>
          <p:nvSpPr>
            <p:cNvPr id="724" name="Google Shape;724;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7" name="Google Shape;727;p20"/>
          <p:cNvGrpSpPr/>
          <p:nvPr/>
        </p:nvGrpSpPr>
        <p:grpSpPr>
          <a:xfrm>
            <a:off x="5361162" y="5859580"/>
            <a:ext cx="410647" cy="842336"/>
            <a:chOff x="1705414" y="2870585"/>
            <a:chExt cx="376326" cy="771841"/>
          </a:xfrm>
        </p:grpSpPr>
        <p:sp>
          <p:nvSpPr>
            <p:cNvPr id="728" name="Google Shape;728;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1" name="Google Shape;731;p20"/>
          <p:cNvGrpSpPr/>
          <p:nvPr/>
        </p:nvGrpSpPr>
        <p:grpSpPr>
          <a:xfrm flipH="1">
            <a:off x="3232506" y="5234749"/>
            <a:ext cx="410679" cy="842591"/>
            <a:chOff x="2445888" y="3197759"/>
            <a:chExt cx="334283" cy="685851"/>
          </a:xfrm>
        </p:grpSpPr>
        <p:sp>
          <p:nvSpPr>
            <p:cNvPr id="732" name="Google Shape;732;p20"/>
            <p:cNvSpPr/>
            <p:nvPr/>
          </p:nvSpPr>
          <p:spPr>
            <a:xfrm>
              <a:off x="2445888" y="3197759"/>
              <a:ext cx="334283" cy="420179"/>
            </a:xfrm>
            <a:custGeom>
              <a:avLst/>
              <a:gdLst/>
              <a:ahLst/>
              <a:cxnLst/>
              <a:rect l="l" t="t" r="r" b="b"/>
              <a:pathLst>
                <a:path w="4063" h="7310" extrusionOk="0">
                  <a:moveTo>
                    <a:pt x="1648" y="0"/>
                  </a:moveTo>
                  <a:cubicBezTo>
                    <a:pt x="1620" y="0"/>
                    <a:pt x="1591" y="3"/>
                    <a:pt x="1564" y="8"/>
                  </a:cubicBezTo>
                  <a:cubicBezTo>
                    <a:pt x="1245" y="76"/>
                    <a:pt x="1187" y="404"/>
                    <a:pt x="1120" y="674"/>
                  </a:cubicBezTo>
                  <a:cubicBezTo>
                    <a:pt x="560" y="2748"/>
                    <a:pt x="194" y="4870"/>
                    <a:pt x="11" y="7012"/>
                  </a:cubicBezTo>
                  <a:cubicBezTo>
                    <a:pt x="1" y="7166"/>
                    <a:pt x="146" y="7282"/>
                    <a:pt x="290" y="7282"/>
                  </a:cubicBezTo>
                  <a:cubicBezTo>
                    <a:pt x="832" y="7300"/>
                    <a:pt x="1376" y="7310"/>
                    <a:pt x="1921" y="7310"/>
                  </a:cubicBezTo>
                  <a:cubicBezTo>
                    <a:pt x="2529" y="7310"/>
                    <a:pt x="3138" y="7298"/>
                    <a:pt x="3744" y="7272"/>
                  </a:cubicBezTo>
                  <a:cubicBezTo>
                    <a:pt x="3927" y="7263"/>
                    <a:pt x="4062" y="7099"/>
                    <a:pt x="4014" y="6915"/>
                  </a:cubicBezTo>
                  <a:cubicBezTo>
                    <a:pt x="3879" y="6423"/>
                    <a:pt x="3744" y="5931"/>
                    <a:pt x="3609" y="5439"/>
                  </a:cubicBezTo>
                  <a:cubicBezTo>
                    <a:pt x="3368" y="4571"/>
                    <a:pt x="3126" y="3693"/>
                    <a:pt x="2876" y="2825"/>
                  </a:cubicBezTo>
                  <a:cubicBezTo>
                    <a:pt x="2760" y="2391"/>
                    <a:pt x="2634" y="1967"/>
                    <a:pt x="2509" y="1533"/>
                  </a:cubicBezTo>
                  <a:cubicBezTo>
                    <a:pt x="2442" y="1311"/>
                    <a:pt x="2384" y="1099"/>
                    <a:pt x="2306" y="877"/>
                  </a:cubicBezTo>
                  <a:cubicBezTo>
                    <a:pt x="2268" y="771"/>
                    <a:pt x="2229" y="655"/>
                    <a:pt x="2191" y="549"/>
                  </a:cubicBezTo>
                  <a:cubicBezTo>
                    <a:pt x="2142" y="433"/>
                    <a:pt x="2094" y="346"/>
                    <a:pt x="2036" y="240"/>
                  </a:cubicBezTo>
                  <a:cubicBezTo>
                    <a:pt x="2036" y="240"/>
                    <a:pt x="2027" y="230"/>
                    <a:pt x="2027" y="221"/>
                  </a:cubicBezTo>
                  <a:cubicBezTo>
                    <a:pt x="2007" y="192"/>
                    <a:pt x="1988" y="153"/>
                    <a:pt x="1969" y="134"/>
                  </a:cubicBezTo>
                  <a:cubicBezTo>
                    <a:pt x="1883" y="48"/>
                    <a:pt x="1766" y="0"/>
                    <a:pt x="1648"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0"/>
            <p:cNvSpPr/>
            <p:nvPr/>
          </p:nvSpPr>
          <p:spPr>
            <a:xfrm>
              <a:off x="2445888" y="3452739"/>
              <a:ext cx="334283" cy="165198"/>
            </a:xfrm>
            <a:custGeom>
              <a:avLst/>
              <a:gdLst/>
              <a:ahLst/>
              <a:cxnLst/>
              <a:rect l="l" t="t" r="r" b="b"/>
              <a:pathLst>
                <a:path w="4063" h="2874" extrusionOk="0">
                  <a:moveTo>
                    <a:pt x="329" y="0"/>
                  </a:moveTo>
                  <a:cubicBezTo>
                    <a:pt x="194" y="849"/>
                    <a:pt x="88" y="1708"/>
                    <a:pt x="11" y="2576"/>
                  </a:cubicBezTo>
                  <a:cubicBezTo>
                    <a:pt x="1" y="2730"/>
                    <a:pt x="146" y="2846"/>
                    <a:pt x="290" y="2846"/>
                  </a:cubicBezTo>
                  <a:cubicBezTo>
                    <a:pt x="832" y="2864"/>
                    <a:pt x="1376" y="2874"/>
                    <a:pt x="1921" y="2874"/>
                  </a:cubicBezTo>
                  <a:cubicBezTo>
                    <a:pt x="2529" y="2874"/>
                    <a:pt x="3138" y="2862"/>
                    <a:pt x="3744" y="2836"/>
                  </a:cubicBezTo>
                  <a:cubicBezTo>
                    <a:pt x="3927" y="2827"/>
                    <a:pt x="4062" y="2663"/>
                    <a:pt x="4014" y="2479"/>
                  </a:cubicBezTo>
                  <a:cubicBezTo>
                    <a:pt x="3879" y="1987"/>
                    <a:pt x="3744" y="1495"/>
                    <a:pt x="3609" y="1003"/>
                  </a:cubicBezTo>
                  <a:cubicBezTo>
                    <a:pt x="3580" y="907"/>
                    <a:pt x="3561" y="820"/>
                    <a:pt x="3532" y="724"/>
                  </a:cubicBezTo>
                  <a:cubicBezTo>
                    <a:pt x="3310" y="820"/>
                    <a:pt x="3040" y="859"/>
                    <a:pt x="2885" y="878"/>
                  </a:cubicBezTo>
                  <a:cubicBezTo>
                    <a:pt x="2750" y="898"/>
                    <a:pt x="2619" y="908"/>
                    <a:pt x="2491" y="908"/>
                  </a:cubicBezTo>
                  <a:cubicBezTo>
                    <a:pt x="2064" y="908"/>
                    <a:pt x="1673" y="799"/>
                    <a:pt x="1265" y="598"/>
                  </a:cubicBezTo>
                  <a:cubicBezTo>
                    <a:pt x="927" y="434"/>
                    <a:pt x="609" y="232"/>
                    <a:pt x="329" y="0"/>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0"/>
            <p:cNvSpPr/>
            <p:nvPr/>
          </p:nvSpPr>
          <p:spPr>
            <a:xfrm>
              <a:off x="2512612" y="3276448"/>
              <a:ext cx="196884" cy="607161"/>
            </a:xfrm>
            <a:custGeom>
              <a:avLst/>
              <a:gdLst/>
              <a:ahLst/>
              <a:cxnLst/>
              <a:rect l="l" t="t" r="r" b="b"/>
              <a:pathLst>
                <a:path w="2393" h="10563" extrusionOk="0">
                  <a:moveTo>
                    <a:pt x="956" y="1"/>
                  </a:moveTo>
                  <a:cubicBezTo>
                    <a:pt x="929" y="1"/>
                    <a:pt x="903" y="19"/>
                    <a:pt x="897" y="48"/>
                  </a:cubicBezTo>
                  <a:cubicBezTo>
                    <a:pt x="849" y="144"/>
                    <a:pt x="849" y="279"/>
                    <a:pt x="849" y="395"/>
                  </a:cubicBezTo>
                  <a:cubicBezTo>
                    <a:pt x="849" y="511"/>
                    <a:pt x="839" y="636"/>
                    <a:pt x="839" y="762"/>
                  </a:cubicBezTo>
                  <a:cubicBezTo>
                    <a:pt x="839" y="916"/>
                    <a:pt x="839" y="1061"/>
                    <a:pt x="830" y="1205"/>
                  </a:cubicBezTo>
                  <a:cubicBezTo>
                    <a:pt x="820" y="1244"/>
                    <a:pt x="820" y="1283"/>
                    <a:pt x="811" y="1321"/>
                  </a:cubicBezTo>
                  <a:cubicBezTo>
                    <a:pt x="801" y="1292"/>
                    <a:pt x="791" y="1254"/>
                    <a:pt x="772" y="1225"/>
                  </a:cubicBezTo>
                  <a:cubicBezTo>
                    <a:pt x="733" y="1109"/>
                    <a:pt x="704" y="1003"/>
                    <a:pt x="656" y="887"/>
                  </a:cubicBezTo>
                  <a:cubicBezTo>
                    <a:pt x="608" y="781"/>
                    <a:pt x="579" y="665"/>
                    <a:pt x="512" y="569"/>
                  </a:cubicBezTo>
                  <a:cubicBezTo>
                    <a:pt x="499" y="553"/>
                    <a:pt x="481" y="545"/>
                    <a:pt x="464" y="545"/>
                  </a:cubicBezTo>
                  <a:cubicBezTo>
                    <a:pt x="440" y="545"/>
                    <a:pt x="419" y="560"/>
                    <a:pt x="425" y="588"/>
                  </a:cubicBezTo>
                  <a:cubicBezTo>
                    <a:pt x="434" y="704"/>
                    <a:pt x="473" y="820"/>
                    <a:pt x="502" y="935"/>
                  </a:cubicBezTo>
                  <a:cubicBezTo>
                    <a:pt x="540" y="1041"/>
                    <a:pt x="579" y="1157"/>
                    <a:pt x="608" y="1263"/>
                  </a:cubicBezTo>
                  <a:cubicBezTo>
                    <a:pt x="647" y="1379"/>
                    <a:pt x="685" y="1485"/>
                    <a:pt x="714" y="1601"/>
                  </a:cubicBezTo>
                  <a:cubicBezTo>
                    <a:pt x="743" y="1668"/>
                    <a:pt x="762" y="1746"/>
                    <a:pt x="782" y="1813"/>
                  </a:cubicBezTo>
                  <a:cubicBezTo>
                    <a:pt x="782" y="1842"/>
                    <a:pt x="782" y="1881"/>
                    <a:pt x="782" y="1910"/>
                  </a:cubicBezTo>
                  <a:cubicBezTo>
                    <a:pt x="772" y="2218"/>
                    <a:pt x="762" y="2517"/>
                    <a:pt x="753" y="2826"/>
                  </a:cubicBezTo>
                  <a:cubicBezTo>
                    <a:pt x="743" y="2797"/>
                    <a:pt x="733" y="2768"/>
                    <a:pt x="724" y="2739"/>
                  </a:cubicBezTo>
                  <a:cubicBezTo>
                    <a:pt x="666" y="2623"/>
                    <a:pt x="618" y="2508"/>
                    <a:pt x="560" y="2402"/>
                  </a:cubicBezTo>
                  <a:cubicBezTo>
                    <a:pt x="502" y="2295"/>
                    <a:pt x="454" y="2170"/>
                    <a:pt x="357" y="2093"/>
                  </a:cubicBezTo>
                  <a:cubicBezTo>
                    <a:pt x="348" y="2087"/>
                    <a:pt x="338" y="2084"/>
                    <a:pt x="328" y="2084"/>
                  </a:cubicBezTo>
                  <a:cubicBezTo>
                    <a:pt x="308" y="2084"/>
                    <a:pt x="290" y="2099"/>
                    <a:pt x="290" y="2131"/>
                  </a:cubicBezTo>
                  <a:cubicBezTo>
                    <a:pt x="290" y="2247"/>
                    <a:pt x="348" y="2363"/>
                    <a:pt x="396" y="2469"/>
                  </a:cubicBezTo>
                  <a:cubicBezTo>
                    <a:pt x="444" y="2585"/>
                    <a:pt x="492" y="2701"/>
                    <a:pt x="531" y="2816"/>
                  </a:cubicBezTo>
                  <a:cubicBezTo>
                    <a:pt x="569" y="2932"/>
                    <a:pt x="618" y="3058"/>
                    <a:pt x="656" y="3173"/>
                  </a:cubicBezTo>
                  <a:cubicBezTo>
                    <a:pt x="666" y="3231"/>
                    <a:pt x="695" y="3337"/>
                    <a:pt x="743" y="3395"/>
                  </a:cubicBezTo>
                  <a:cubicBezTo>
                    <a:pt x="743" y="3791"/>
                    <a:pt x="743" y="4177"/>
                    <a:pt x="743" y="4572"/>
                  </a:cubicBezTo>
                  <a:cubicBezTo>
                    <a:pt x="685" y="4447"/>
                    <a:pt x="618" y="4331"/>
                    <a:pt x="560" y="4205"/>
                  </a:cubicBezTo>
                  <a:cubicBezTo>
                    <a:pt x="473" y="4022"/>
                    <a:pt x="405" y="3839"/>
                    <a:pt x="328" y="3656"/>
                  </a:cubicBezTo>
                  <a:cubicBezTo>
                    <a:pt x="261" y="3492"/>
                    <a:pt x="203" y="3308"/>
                    <a:pt x="77" y="3183"/>
                  </a:cubicBezTo>
                  <a:cubicBezTo>
                    <a:pt x="69" y="3179"/>
                    <a:pt x="61" y="3177"/>
                    <a:pt x="55" y="3177"/>
                  </a:cubicBezTo>
                  <a:cubicBezTo>
                    <a:pt x="45" y="3177"/>
                    <a:pt x="39" y="3181"/>
                    <a:pt x="39" y="3193"/>
                  </a:cubicBezTo>
                  <a:cubicBezTo>
                    <a:pt x="0" y="3376"/>
                    <a:pt x="58" y="3569"/>
                    <a:pt x="116" y="3752"/>
                  </a:cubicBezTo>
                  <a:cubicBezTo>
                    <a:pt x="184" y="3935"/>
                    <a:pt x="261" y="4128"/>
                    <a:pt x="348" y="4312"/>
                  </a:cubicBezTo>
                  <a:cubicBezTo>
                    <a:pt x="425" y="4495"/>
                    <a:pt x="521" y="4688"/>
                    <a:pt x="627" y="4871"/>
                  </a:cubicBezTo>
                  <a:cubicBezTo>
                    <a:pt x="666" y="4929"/>
                    <a:pt x="704" y="5006"/>
                    <a:pt x="743" y="5074"/>
                  </a:cubicBezTo>
                  <a:cubicBezTo>
                    <a:pt x="743" y="5595"/>
                    <a:pt x="743" y="6116"/>
                    <a:pt x="743" y="6627"/>
                  </a:cubicBezTo>
                  <a:lnTo>
                    <a:pt x="743" y="8498"/>
                  </a:lnTo>
                  <a:cubicBezTo>
                    <a:pt x="743" y="9116"/>
                    <a:pt x="733" y="9733"/>
                    <a:pt x="753" y="10360"/>
                  </a:cubicBezTo>
                  <a:cubicBezTo>
                    <a:pt x="758" y="10495"/>
                    <a:pt x="864" y="10563"/>
                    <a:pt x="970" y="10563"/>
                  </a:cubicBezTo>
                  <a:cubicBezTo>
                    <a:pt x="1076" y="10563"/>
                    <a:pt x="1182" y="10495"/>
                    <a:pt x="1187" y="10360"/>
                  </a:cubicBezTo>
                  <a:cubicBezTo>
                    <a:pt x="1206" y="9656"/>
                    <a:pt x="1187" y="8952"/>
                    <a:pt x="1187" y="8247"/>
                  </a:cubicBezTo>
                  <a:cubicBezTo>
                    <a:pt x="1187" y="7360"/>
                    <a:pt x="1187" y="6472"/>
                    <a:pt x="1187" y="5585"/>
                  </a:cubicBezTo>
                  <a:cubicBezTo>
                    <a:pt x="1245" y="5546"/>
                    <a:pt x="1293" y="5508"/>
                    <a:pt x="1341" y="5469"/>
                  </a:cubicBezTo>
                  <a:cubicBezTo>
                    <a:pt x="1399" y="5421"/>
                    <a:pt x="1457" y="5373"/>
                    <a:pt x="1515" y="5315"/>
                  </a:cubicBezTo>
                  <a:cubicBezTo>
                    <a:pt x="1621" y="5209"/>
                    <a:pt x="1727" y="5112"/>
                    <a:pt x="1843" y="5006"/>
                  </a:cubicBezTo>
                  <a:cubicBezTo>
                    <a:pt x="1949" y="4890"/>
                    <a:pt x="2055" y="4784"/>
                    <a:pt x="2161" y="4669"/>
                  </a:cubicBezTo>
                  <a:cubicBezTo>
                    <a:pt x="2200" y="4611"/>
                    <a:pt x="2258" y="4562"/>
                    <a:pt x="2296" y="4505"/>
                  </a:cubicBezTo>
                  <a:cubicBezTo>
                    <a:pt x="2344" y="4437"/>
                    <a:pt x="2373" y="4389"/>
                    <a:pt x="2393" y="4312"/>
                  </a:cubicBezTo>
                  <a:cubicBezTo>
                    <a:pt x="2393" y="4287"/>
                    <a:pt x="2378" y="4261"/>
                    <a:pt x="2355" y="4261"/>
                  </a:cubicBezTo>
                  <a:cubicBezTo>
                    <a:pt x="2352" y="4261"/>
                    <a:pt x="2348" y="4262"/>
                    <a:pt x="2344" y="4263"/>
                  </a:cubicBezTo>
                  <a:cubicBezTo>
                    <a:pt x="2277" y="4292"/>
                    <a:pt x="2229" y="4321"/>
                    <a:pt x="2171" y="4379"/>
                  </a:cubicBezTo>
                  <a:cubicBezTo>
                    <a:pt x="2113" y="4427"/>
                    <a:pt x="2065" y="4485"/>
                    <a:pt x="2007" y="4543"/>
                  </a:cubicBezTo>
                  <a:cubicBezTo>
                    <a:pt x="1910" y="4640"/>
                    <a:pt x="1804" y="4746"/>
                    <a:pt x="1688" y="4842"/>
                  </a:cubicBezTo>
                  <a:cubicBezTo>
                    <a:pt x="1573" y="4939"/>
                    <a:pt x="1467" y="5025"/>
                    <a:pt x="1341" y="5112"/>
                  </a:cubicBezTo>
                  <a:cubicBezTo>
                    <a:pt x="1283" y="5151"/>
                    <a:pt x="1235" y="5189"/>
                    <a:pt x="1187" y="5228"/>
                  </a:cubicBezTo>
                  <a:cubicBezTo>
                    <a:pt x="1187" y="5006"/>
                    <a:pt x="1187" y="4784"/>
                    <a:pt x="1187" y="4562"/>
                  </a:cubicBezTo>
                  <a:cubicBezTo>
                    <a:pt x="1187" y="4505"/>
                    <a:pt x="1187" y="4456"/>
                    <a:pt x="1187" y="4398"/>
                  </a:cubicBezTo>
                  <a:cubicBezTo>
                    <a:pt x="1312" y="4234"/>
                    <a:pt x="1418" y="4051"/>
                    <a:pt x="1524" y="3878"/>
                  </a:cubicBezTo>
                  <a:cubicBezTo>
                    <a:pt x="1640" y="3694"/>
                    <a:pt x="1785" y="3511"/>
                    <a:pt x="1852" y="3299"/>
                  </a:cubicBezTo>
                  <a:cubicBezTo>
                    <a:pt x="1873" y="3250"/>
                    <a:pt x="1828" y="3216"/>
                    <a:pt x="1783" y="3216"/>
                  </a:cubicBezTo>
                  <a:cubicBezTo>
                    <a:pt x="1767" y="3216"/>
                    <a:pt x="1750" y="3221"/>
                    <a:pt x="1737" y="3231"/>
                  </a:cubicBezTo>
                  <a:cubicBezTo>
                    <a:pt x="1573" y="3376"/>
                    <a:pt x="1447" y="3578"/>
                    <a:pt x="1322" y="3762"/>
                  </a:cubicBezTo>
                  <a:cubicBezTo>
                    <a:pt x="1274" y="3820"/>
                    <a:pt x="1235" y="3878"/>
                    <a:pt x="1187" y="3935"/>
                  </a:cubicBezTo>
                  <a:cubicBezTo>
                    <a:pt x="1187" y="3559"/>
                    <a:pt x="1187" y="3183"/>
                    <a:pt x="1177" y="2807"/>
                  </a:cubicBezTo>
                  <a:cubicBezTo>
                    <a:pt x="1196" y="2768"/>
                    <a:pt x="1206" y="2730"/>
                    <a:pt x="1225" y="2701"/>
                  </a:cubicBezTo>
                  <a:cubicBezTo>
                    <a:pt x="1274" y="2614"/>
                    <a:pt x="1331" y="2546"/>
                    <a:pt x="1380" y="2469"/>
                  </a:cubicBezTo>
                  <a:cubicBezTo>
                    <a:pt x="1447" y="2392"/>
                    <a:pt x="1505" y="2315"/>
                    <a:pt x="1553" y="2228"/>
                  </a:cubicBezTo>
                  <a:cubicBezTo>
                    <a:pt x="1611" y="2141"/>
                    <a:pt x="1669" y="2045"/>
                    <a:pt x="1621" y="1948"/>
                  </a:cubicBezTo>
                  <a:cubicBezTo>
                    <a:pt x="1615" y="1937"/>
                    <a:pt x="1606" y="1932"/>
                    <a:pt x="1596" y="1932"/>
                  </a:cubicBezTo>
                  <a:cubicBezTo>
                    <a:pt x="1589" y="1932"/>
                    <a:pt x="1581" y="1935"/>
                    <a:pt x="1573" y="1939"/>
                  </a:cubicBezTo>
                  <a:cubicBezTo>
                    <a:pt x="1486" y="1968"/>
                    <a:pt x="1447" y="2074"/>
                    <a:pt x="1389" y="2141"/>
                  </a:cubicBezTo>
                  <a:cubicBezTo>
                    <a:pt x="1331" y="2218"/>
                    <a:pt x="1264" y="2295"/>
                    <a:pt x="1196" y="2363"/>
                  </a:cubicBezTo>
                  <a:cubicBezTo>
                    <a:pt x="1187" y="2382"/>
                    <a:pt x="1177" y="2392"/>
                    <a:pt x="1167" y="2411"/>
                  </a:cubicBezTo>
                  <a:cubicBezTo>
                    <a:pt x="1158" y="2199"/>
                    <a:pt x="1158" y="1996"/>
                    <a:pt x="1148" y="1784"/>
                  </a:cubicBezTo>
                  <a:cubicBezTo>
                    <a:pt x="1148" y="1707"/>
                    <a:pt x="1148" y="1630"/>
                    <a:pt x="1139" y="1543"/>
                  </a:cubicBezTo>
                  <a:cubicBezTo>
                    <a:pt x="1167" y="1495"/>
                    <a:pt x="1187" y="1437"/>
                    <a:pt x="1216" y="1379"/>
                  </a:cubicBezTo>
                  <a:cubicBezTo>
                    <a:pt x="1264" y="1263"/>
                    <a:pt x="1303" y="1138"/>
                    <a:pt x="1351" y="1022"/>
                  </a:cubicBezTo>
                  <a:cubicBezTo>
                    <a:pt x="1428" y="791"/>
                    <a:pt x="1544" y="540"/>
                    <a:pt x="1563" y="289"/>
                  </a:cubicBezTo>
                  <a:cubicBezTo>
                    <a:pt x="1569" y="254"/>
                    <a:pt x="1543" y="237"/>
                    <a:pt x="1516" y="237"/>
                  </a:cubicBezTo>
                  <a:cubicBezTo>
                    <a:pt x="1497" y="237"/>
                    <a:pt x="1478" y="245"/>
                    <a:pt x="1467" y="260"/>
                  </a:cubicBezTo>
                  <a:cubicBezTo>
                    <a:pt x="1389" y="366"/>
                    <a:pt x="1341" y="492"/>
                    <a:pt x="1283" y="607"/>
                  </a:cubicBezTo>
                  <a:cubicBezTo>
                    <a:pt x="1235" y="723"/>
                    <a:pt x="1196" y="849"/>
                    <a:pt x="1148" y="964"/>
                  </a:cubicBezTo>
                  <a:cubicBezTo>
                    <a:pt x="1129" y="1003"/>
                    <a:pt x="1119" y="1041"/>
                    <a:pt x="1100" y="1080"/>
                  </a:cubicBezTo>
                  <a:cubicBezTo>
                    <a:pt x="1090" y="955"/>
                    <a:pt x="1090" y="829"/>
                    <a:pt x="1081" y="704"/>
                  </a:cubicBezTo>
                  <a:cubicBezTo>
                    <a:pt x="1071" y="588"/>
                    <a:pt x="1071" y="463"/>
                    <a:pt x="1061" y="347"/>
                  </a:cubicBezTo>
                  <a:cubicBezTo>
                    <a:pt x="1052" y="250"/>
                    <a:pt x="1042" y="125"/>
                    <a:pt x="1003" y="29"/>
                  </a:cubicBezTo>
                  <a:cubicBezTo>
                    <a:pt x="992" y="9"/>
                    <a:pt x="974" y="1"/>
                    <a:pt x="956" y="1"/>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5" name="Google Shape;735;p20"/>
          <p:cNvGrpSpPr/>
          <p:nvPr/>
        </p:nvGrpSpPr>
        <p:grpSpPr>
          <a:xfrm flipH="1">
            <a:off x="4023806" y="5501949"/>
            <a:ext cx="410679" cy="842591"/>
            <a:chOff x="2445888" y="3197759"/>
            <a:chExt cx="334283" cy="685851"/>
          </a:xfrm>
        </p:grpSpPr>
        <p:sp>
          <p:nvSpPr>
            <p:cNvPr id="736" name="Google Shape;736;p20"/>
            <p:cNvSpPr/>
            <p:nvPr/>
          </p:nvSpPr>
          <p:spPr>
            <a:xfrm>
              <a:off x="2445888" y="3197759"/>
              <a:ext cx="334283" cy="420179"/>
            </a:xfrm>
            <a:custGeom>
              <a:avLst/>
              <a:gdLst/>
              <a:ahLst/>
              <a:cxnLst/>
              <a:rect l="l" t="t" r="r" b="b"/>
              <a:pathLst>
                <a:path w="4063" h="7310" extrusionOk="0">
                  <a:moveTo>
                    <a:pt x="1648" y="0"/>
                  </a:moveTo>
                  <a:cubicBezTo>
                    <a:pt x="1620" y="0"/>
                    <a:pt x="1591" y="3"/>
                    <a:pt x="1564" y="8"/>
                  </a:cubicBezTo>
                  <a:cubicBezTo>
                    <a:pt x="1245" y="76"/>
                    <a:pt x="1187" y="404"/>
                    <a:pt x="1120" y="674"/>
                  </a:cubicBezTo>
                  <a:cubicBezTo>
                    <a:pt x="560" y="2748"/>
                    <a:pt x="194" y="4870"/>
                    <a:pt x="11" y="7012"/>
                  </a:cubicBezTo>
                  <a:cubicBezTo>
                    <a:pt x="1" y="7166"/>
                    <a:pt x="146" y="7282"/>
                    <a:pt x="290" y="7282"/>
                  </a:cubicBezTo>
                  <a:cubicBezTo>
                    <a:pt x="832" y="7300"/>
                    <a:pt x="1376" y="7310"/>
                    <a:pt x="1921" y="7310"/>
                  </a:cubicBezTo>
                  <a:cubicBezTo>
                    <a:pt x="2529" y="7310"/>
                    <a:pt x="3138" y="7298"/>
                    <a:pt x="3744" y="7272"/>
                  </a:cubicBezTo>
                  <a:cubicBezTo>
                    <a:pt x="3927" y="7263"/>
                    <a:pt x="4062" y="7099"/>
                    <a:pt x="4014" y="6915"/>
                  </a:cubicBezTo>
                  <a:cubicBezTo>
                    <a:pt x="3879" y="6423"/>
                    <a:pt x="3744" y="5931"/>
                    <a:pt x="3609" y="5439"/>
                  </a:cubicBezTo>
                  <a:cubicBezTo>
                    <a:pt x="3368" y="4571"/>
                    <a:pt x="3126" y="3693"/>
                    <a:pt x="2876" y="2825"/>
                  </a:cubicBezTo>
                  <a:cubicBezTo>
                    <a:pt x="2760" y="2391"/>
                    <a:pt x="2634" y="1967"/>
                    <a:pt x="2509" y="1533"/>
                  </a:cubicBezTo>
                  <a:cubicBezTo>
                    <a:pt x="2442" y="1311"/>
                    <a:pt x="2384" y="1099"/>
                    <a:pt x="2306" y="877"/>
                  </a:cubicBezTo>
                  <a:cubicBezTo>
                    <a:pt x="2268" y="771"/>
                    <a:pt x="2229" y="655"/>
                    <a:pt x="2191" y="549"/>
                  </a:cubicBezTo>
                  <a:cubicBezTo>
                    <a:pt x="2142" y="433"/>
                    <a:pt x="2094" y="346"/>
                    <a:pt x="2036" y="240"/>
                  </a:cubicBezTo>
                  <a:cubicBezTo>
                    <a:pt x="2036" y="240"/>
                    <a:pt x="2027" y="230"/>
                    <a:pt x="2027" y="221"/>
                  </a:cubicBezTo>
                  <a:cubicBezTo>
                    <a:pt x="2007" y="192"/>
                    <a:pt x="1988" y="153"/>
                    <a:pt x="1969" y="134"/>
                  </a:cubicBezTo>
                  <a:cubicBezTo>
                    <a:pt x="1883" y="48"/>
                    <a:pt x="1766" y="0"/>
                    <a:pt x="1648"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0"/>
            <p:cNvSpPr/>
            <p:nvPr/>
          </p:nvSpPr>
          <p:spPr>
            <a:xfrm>
              <a:off x="2445888" y="3452739"/>
              <a:ext cx="334283" cy="165198"/>
            </a:xfrm>
            <a:custGeom>
              <a:avLst/>
              <a:gdLst/>
              <a:ahLst/>
              <a:cxnLst/>
              <a:rect l="l" t="t" r="r" b="b"/>
              <a:pathLst>
                <a:path w="4063" h="2874" extrusionOk="0">
                  <a:moveTo>
                    <a:pt x="329" y="0"/>
                  </a:moveTo>
                  <a:cubicBezTo>
                    <a:pt x="194" y="849"/>
                    <a:pt x="88" y="1708"/>
                    <a:pt x="11" y="2576"/>
                  </a:cubicBezTo>
                  <a:cubicBezTo>
                    <a:pt x="1" y="2730"/>
                    <a:pt x="146" y="2846"/>
                    <a:pt x="290" y="2846"/>
                  </a:cubicBezTo>
                  <a:cubicBezTo>
                    <a:pt x="832" y="2864"/>
                    <a:pt x="1376" y="2874"/>
                    <a:pt x="1921" y="2874"/>
                  </a:cubicBezTo>
                  <a:cubicBezTo>
                    <a:pt x="2529" y="2874"/>
                    <a:pt x="3138" y="2862"/>
                    <a:pt x="3744" y="2836"/>
                  </a:cubicBezTo>
                  <a:cubicBezTo>
                    <a:pt x="3927" y="2827"/>
                    <a:pt x="4062" y="2663"/>
                    <a:pt x="4014" y="2479"/>
                  </a:cubicBezTo>
                  <a:cubicBezTo>
                    <a:pt x="3879" y="1987"/>
                    <a:pt x="3744" y="1495"/>
                    <a:pt x="3609" y="1003"/>
                  </a:cubicBezTo>
                  <a:cubicBezTo>
                    <a:pt x="3580" y="907"/>
                    <a:pt x="3561" y="820"/>
                    <a:pt x="3532" y="724"/>
                  </a:cubicBezTo>
                  <a:cubicBezTo>
                    <a:pt x="3310" y="820"/>
                    <a:pt x="3040" y="859"/>
                    <a:pt x="2885" y="878"/>
                  </a:cubicBezTo>
                  <a:cubicBezTo>
                    <a:pt x="2750" y="898"/>
                    <a:pt x="2619" y="908"/>
                    <a:pt x="2491" y="908"/>
                  </a:cubicBezTo>
                  <a:cubicBezTo>
                    <a:pt x="2064" y="908"/>
                    <a:pt x="1673" y="799"/>
                    <a:pt x="1265" y="598"/>
                  </a:cubicBezTo>
                  <a:cubicBezTo>
                    <a:pt x="927" y="434"/>
                    <a:pt x="609" y="232"/>
                    <a:pt x="329" y="0"/>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0"/>
            <p:cNvSpPr/>
            <p:nvPr/>
          </p:nvSpPr>
          <p:spPr>
            <a:xfrm>
              <a:off x="2512612" y="3276448"/>
              <a:ext cx="196884" cy="607161"/>
            </a:xfrm>
            <a:custGeom>
              <a:avLst/>
              <a:gdLst/>
              <a:ahLst/>
              <a:cxnLst/>
              <a:rect l="l" t="t" r="r" b="b"/>
              <a:pathLst>
                <a:path w="2393" h="10563" extrusionOk="0">
                  <a:moveTo>
                    <a:pt x="956" y="1"/>
                  </a:moveTo>
                  <a:cubicBezTo>
                    <a:pt x="929" y="1"/>
                    <a:pt x="903" y="19"/>
                    <a:pt x="897" y="48"/>
                  </a:cubicBezTo>
                  <a:cubicBezTo>
                    <a:pt x="849" y="144"/>
                    <a:pt x="849" y="279"/>
                    <a:pt x="849" y="395"/>
                  </a:cubicBezTo>
                  <a:cubicBezTo>
                    <a:pt x="849" y="511"/>
                    <a:pt x="839" y="636"/>
                    <a:pt x="839" y="762"/>
                  </a:cubicBezTo>
                  <a:cubicBezTo>
                    <a:pt x="839" y="916"/>
                    <a:pt x="839" y="1061"/>
                    <a:pt x="830" y="1205"/>
                  </a:cubicBezTo>
                  <a:cubicBezTo>
                    <a:pt x="820" y="1244"/>
                    <a:pt x="820" y="1283"/>
                    <a:pt x="811" y="1321"/>
                  </a:cubicBezTo>
                  <a:cubicBezTo>
                    <a:pt x="801" y="1292"/>
                    <a:pt x="791" y="1254"/>
                    <a:pt x="772" y="1225"/>
                  </a:cubicBezTo>
                  <a:cubicBezTo>
                    <a:pt x="733" y="1109"/>
                    <a:pt x="704" y="1003"/>
                    <a:pt x="656" y="887"/>
                  </a:cubicBezTo>
                  <a:cubicBezTo>
                    <a:pt x="608" y="781"/>
                    <a:pt x="579" y="665"/>
                    <a:pt x="512" y="569"/>
                  </a:cubicBezTo>
                  <a:cubicBezTo>
                    <a:pt x="499" y="553"/>
                    <a:pt x="481" y="545"/>
                    <a:pt x="464" y="545"/>
                  </a:cubicBezTo>
                  <a:cubicBezTo>
                    <a:pt x="440" y="545"/>
                    <a:pt x="419" y="560"/>
                    <a:pt x="425" y="588"/>
                  </a:cubicBezTo>
                  <a:cubicBezTo>
                    <a:pt x="434" y="704"/>
                    <a:pt x="473" y="820"/>
                    <a:pt x="502" y="935"/>
                  </a:cubicBezTo>
                  <a:cubicBezTo>
                    <a:pt x="540" y="1041"/>
                    <a:pt x="579" y="1157"/>
                    <a:pt x="608" y="1263"/>
                  </a:cubicBezTo>
                  <a:cubicBezTo>
                    <a:pt x="647" y="1379"/>
                    <a:pt x="685" y="1485"/>
                    <a:pt x="714" y="1601"/>
                  </a:cubicBezTo>
                  <a:cubicBezTo>
                    <a:pt x="743" y="1668"/>
                    <a:pt x="762" y="1746"/>
                    <a:pt x="782" y="1813"/>
                  </a:cubicBezTo>
                  <a:cubicBezTo>
                    <a:pt x="782" y="1842"/>
                    <a:pt x="782" y="1881"/>
                    <a:pt x="782" y="1910"/>
                  </a:cubicBezTo>
                  <a:cubicBezTo>
                    <a:pt x="772" y="2218"/>
                    <a:pt x="762" y="2517"/>
                    <a:pt x="753" y="2826"/>
                  </a:cubicBezTo>
                  <a:cubicBezTo>
                    <a:pt x="743" y="2797"/>
                    <a:pt x="733" y="2768"/>
                    <a:pt x="724" y="2739"/>
                  </a:cubicBezTo>
                  <a:cubicBezTo>
                    <a:pt x="666" y="2623"/>
                    <a:pt x="618" y="2508"/>
                    <a:pt x="560" y="2402"/>
                  </a:cubicBezTo>
                  <a:cubicBezTo>
                    <a:pt x="502" y="2295"/>
                    <a:pt x="454" y="2170"/>
                    <a:pt x="357" y="2093"/>
                  </a:cubicBezTo>
                  <a:cubicBezTo>
                    <a:pt x="348" y="2087"/>
                    <a:pt x="338" y="2084"/>
                    <a:pt x="328" y="2084"/>
                  </a:cubicBezTo>
                  <a:cubicBezTo>
                    <a:pt x="308" y="2084"/>
                    <a:pt x="290" y="2099"/>
                    <a:pt x="290" y="2131"/>
                  </a:cubicBezTo>
                  <a:cubicBezTo>
                    <a:pt x="290" y="2247"/>
                    <a:pt x="348" y="2363"/>
                    <a:pt x="396" y="2469"/>
                  </a:cubicBezTo>
                  <a:cubicBezTo>
                    <a:pt x="444" y="2585"/>
                    <a:pt x="492" y="2701"/>
                    <a:pt x="531" y="2816"/>
                  </a:cubicBezTo>
                  <a:cubicBezTo>
                    <a:pt x="569" y="2932"/>
                    <a:pt x="618" y="3058"/>
                    <a:pt x="656" y="3173"/>
                  </a:cubicBezTo>
                  <a:cubicBezTo>
                    <a:pt x="666" y="3231"/>
                    <a:pt x="695" y="3337"/>
                    <a:pt x="743" y="3395"/>
                  </a:cubicBezTo>
                  <a:cubicBezTo>
                    <a:pt x="743" y="3791"/>
                    <a:pt x="743" y="4177"/>
                    <a:pt x="743" y="4572"/>
                  </a:cubicBezTo>
                  <a:cubicBezTo>
                    <a:pt x="685" y="4447"/>
                    <a:pt x="618" y="4331"/>
                    <a:pt x="560" y="4205"/>
                  </a:cubicBezTo>
                  <a:cubicBezTo>
                    <a:pt x="473" y="4022"/>
                    <a:pt x="405" y="3839"/>
                    <a:pt x="328" y="3656"/>
                  </a:cubicBezTo>
                  <a:cubicBezTo>
                    <a:pt x="261" y="3492"/>
                    <a:pt x="203" y="3308"/>
                    <a:pt x="77" y="3183"/>
                  </a:cubicBezTo>
                  <a:cubicBezTo>
                    <a:pt x="69" y="3179"/>
                    <a:pt x="61" y="3177"/>
                    <a:pt x="55" y="3177"/>
                  </a:cubicBezTo>
                  <a:cubicBezTo>
                    <a:pt x="45" y="3177"/>
                    <a:pt x="39" y="3181"/>
                    <a:pt x="39" y="3193"/>
                  </a:cubicBezTo>
                  <a:cubicBezTo>
                    <a:pt x="0" y="3376"/>
                    <a:pt x="58" y="3569"/>
                    <a:pt x="116" y="3752"/>
                  </a:cubicBezTo>
                  <a:cubicBezTo>
                    <a:pt x="184" y="3935"/>
                    <a:pt x="261" y="4128"/>
                    <a:pt x="348" y="4312"/>
                  </a:cubicBezTo>
                  <a:cubicBezTo>
                    <a:pt x="425" y="4495"/>
                    <a:pt x="521" y="4688"/>
                    <a:pt x="627" y="4871"/>
                  </a:cubicBezTo>
                  <a:cubicBezTo>
                    <a:pt x="666" y="4929"/>
                    <a:pt x="704" y="5006"/>
                    <a:pt x="743" y="5074"/>
                  </a:cubicBezTo>
                  <a:cubicBezTo>
                    <a:pt x="743" y="5595"/>
                    <a:pt x="743" y="6116"/>
                    <a:pt x="743" y="6627"/>
                  </a:cubicBezTo>
                  <a:lnTo>
                    <a:pt x="743" y="8498"/>
                  </a:lnTo>
                  <a:cubicBezTo>
                    <a:pt x="743" y="9116"/>
                    <a:pt x="733" y="9733"/>
                    <a:pt x="753" y="10360"/>
                  </a:cubicBezTo>
                  <a:cubicBezTo>
                    <a:pt x="758" y="10495"/>
                    <a:pt x="864" y="10563"/>
                    <a:pt x="970" y="10563"/>
                  </a:cubicBezTo>
                  <a:cubicBezTo>
                    <a:pt x="1076" y="10563"/>
                    <a:pt x="1182" y="10495"/>
                    <a:pt x="1187" y="10360"/>
                  </a:cubicBezTo>
                  <a:cubicBezTo>
                    <a:pt x="1206" y="9656"/>
                    <a:pt x="1187" y="8952"/>
                    <a:pt x="1187" y="8247"/>
                  </a:cubicBezTo>
                  <a:cubicBezTo>
                    <a:pt x="1187" y="7360"/>
                    <a:pt x="1187" y="6472"/>
                    <a:pt x="1187" y="5585"/>
                  </a:cubicBezTo>
                  <a:cubicBezTo>
                    <a:pt x="1245" y="5546"/>
                    <a:pt x="1293" y="5508"/>
                    <a:pt x="1341" y="5469"/>
                  </a:cubicBezTo>
                  <a:cubicBezTo>
                    <a:pt x="1399" y="5421"/>
                    <a:pt x="1457" y="5373"/>
                    <a:pt x="1515" y="5315"/>
                  </a:cubicBezTo>
                  <a:cubicBezTo>
                    <a:pt x="1621" y="5209"/>
                    <a:pt x="1727" y="5112"/>
                    <a:pt x="1843" y="5006"/>
                  </a:cubicBezTo>
                  <a:cubicBezTo>
                    <a:pt x="1949" y="4890"/>
                    <a:pt x="2055" y="4784"/>
                    <a:pt x="2161" y="4669"/>
                  </a:cubicBezTo>
                  <a:cubicBezTo>
                    <a:pt x="2200" y="4611"/>
                    <a:pt x="2258" y="4562"/>
                    <a:pt x="2296" y="4505"/>
                  </a:cubicBezTo>
                  <a:cubicBezTo>
                    <a:pt x="2344" y="4437"/>
                    <a:pt x="2373" y="4389"/>
                    <a:pt x="2393" y="4312"/>
                  </a:cubicBezTo>
                  <a:cubicBezTo>
                    <a:pt x="2393" y="4287"/>
                    <a:pt x="2378" y="4261"/>
                    <a:pt x="2355" y="4261"/>
                  </a:cubicBezTo>
                  <a:cubicBezTo>
                    <a:pt x="2352" y="4261"/>
                    <a:pt x="2348" y="4262"/>
                    <a:pt x="2344" y="4263"/>
                  </a:cubicBezTo>
                  <a:cubicBezTo>
                    <a:pt x="2277" y="4292"/>
                    <a:pt x="2229" y="4321"/>
                    <a:pt x="2171" y="4379"/>
                  </a:cubicBezTo>
                  <a:cubicBezTo>
                    <a:pt x="2113" y="4427"/>
                    <a:pt x="2065" y="4485"/>
                    <a:pt x="2007" y="4543"/>
                  </a:cubicBezTo>
                  <a:cubicBezTo>
                    <a:pt x="1910" y="4640"/>
                    <a:pt x="1804" y="4746"/>
                    <a:pt x="1688" y="4842"/>
                  </a:cubicBezTo>
                  <a:cubicBezTo>
                    <a:pt x="1573" y="4939"/>
                    <a:pt x="1467" y="5025"/>
                    <a:pt x="1341" y="5112"/>
                  </a:cubicBezTo>
                  <a:cubicBezTo>
                    <a:pt x="1283" y="5151"/>
                    <a:pt x="1235" y="5189"/>
                    <a:pt x="1187" y="5228"/>
                  </a:cubicBezTo>
                  <a:cubicBezTo>
                    <a:pt x="1187" y="5006"/>
                    <a:pt x="1187" y="4784"/>
                    <a:pt x="1187" y="4562"/>
                  </a:cubicBezTo>
                  <a:cubicBezTo>
                    <a:pt x="1187" y="4505"/>
                    <a:pt x="1187" y="4456"/>
                    <a:pt x="1187" y="4398"/>
                  </a:cubicBezTo>
                  <a:cubicBezTo>
                    <a:pt x="1312" y="4234"/>
                    <a:pt x="1418" y="4051"/>
                    <a:pt x="1524" y="3878"/>
                  </a:cubicBezTo>
                  <a:cubicBezTo>
                    <a:pt x="1640" y="3694"/>
                    <a:pt x="1785" y="3511"/>
                    <a:pt x="1852" y="3299"/>
                  </a:cubicBezTo>
                  <a:cubicBezTo>
                    <a:pt x="1873" y="3250"/>
                    <a:pt x="1828" y="3216"/>
                    <a:pt x="1783" y="3216"/>
                  </a:cubicBezTo>
                  <a:cubicBezTo>
                    <a:pt x="1767" y="3216"/>
                    <a:pt x="1750" y="3221"/>
                    <a:pt x="1737" y="3231"/>
                  </a:cubicBezTo>
                  <a:cubicBezTo>
                    <a:pt x="1573" y="3376"/>
                    <a:pt x="1447" y="3578"/>
                    <a:pt x="1322" y="3762"/>
                  </a:cubicBezTo>
                  <a:cubicBezTo>
                    <a:pt x="1274" y="3820"/>
                    <a:pt x="1235" y="3878"/>
                    <a:pt x="1187" y="3935"/>
                  </a:cubicBezTo>
                  <a:cubicBezTo>
                    <a:pt x="1187" y="3559"/>
                    <a:pt x="1187" y="3183"/>
                    <a:pt x="1177" y="2807"/>
                  </a:cubicBezTo>
                  <a:cubicBezTo>
                    <a:pt x="1196" y="2768"/>
                    <a:pt x="1206" y="2730"/>
                    <a:pt x="1225" y="2701"/>
                  </a:cubicBezTo>
                  <a:cubicBezTo>
                    <a:pt x="1274" y="2614"/>
                    <a:pt x="1331" y="2546"/>
                    <a:pt x="1380" y="2469"/>
                  </a:cubicBezTo>
                  <a:cubicBezTo>
                    <a:pt x="1447" y="2392"/>
                    <a:pt x="1505" y="2315"/>
                    <a:pt x="1553" y="2228"/>
                  </a:cubicBezTo>
                  <a:cubicBezTo>
                    <a:pt x="1611" y="2141"/>
                    <a:pt x="1669" y="2045"/>
                    <a:pt x="1621" y="1948"/>
                  </a:cubicBezTo>
                  <a:cubicBezTo>
                    <a:pt x="1615" y="1937"/>
                    <a:pt x="1606" y="1932"/>
                    <a:pt x="1596" y="1932"/>
                  </a:cubicBezTo>
                  <a:cubicBezTo>
                    <a:pt x="1589" y="1932"/>
                    <a:pt x="1581" y="1935"/>
                    <a:pt x="1573" y="1939"/>
                  </a:cubicBezTo>
                  <a:cubicBezTo>
                    <a:pt x="1486" y="1968"/>
                    <a:pt x="1447" y="2074"/>
                    <a:pt x="1389" y="2141"/>
                  </a:cubicBezTo>
                  <a:cubicBezTo>
                    <a:pt x="1331" y="2218"/>
                    <a:pt x="1264" y="2295"/>
                    <a:pt x="1196" y="2363"/>
                  </a:cubicBezTo>
                  <a:cubicBezTo>
                    <a:pt x="1187" y="2382"/>
                    <a:pt x="1177" y="2392"/>
                    <a:pt x="1167" y="2411"/>
                  </a:cubicBezTo>
                  <a:cubicBezTo>
                    <a:pt x="1158" y="2199"/>
                    <a:pt x="1158" y="1996"/>
                    <a:pt x="1148" y="1784"/>
                  </a:cubicBezTo>
                  <a:cubicBezTo>
                    <a:pt x="1148" y="1707"/>
                    <a:pt x="1148" y="1630"/>
                    <a:pt x="1139" y="1543"/>
                  </a:cubicBezTo>
                  <a:cubicBezTo>
                    <a:pt x="1167" y="1495"/>
                    <a:pt x="1187" y="1437"/>
                    <a:pt x="1216" y="1379"/>
                  </a:cubicBezTo>
                  <a:cubicBezTo>
                    <a:pt x="1264" y="1263"/>
                    <a:pt x="1303" y="1138"/>
                    <a:pt x="1351" y="1022"/>
                  </a:cubicBezTo>
                  <a:cubicBezTo>
                    <a:pt x="1428" y="791"/>
                    <a:pt x="1544" y="540"/>
                    <a:pt x="1563" y="289"/>
                  </a:cubicBezTo>
                  <a:cubicBezTo>
                    <a:pt x="1569" y="254"/>
                    <a:pt x="1543" y="237"/>
                    <a:pt x="1516" y="237"/>
                  </a:cubicBezTo>
                  <a:cubicBezTo>
                    <a:pt x="1497" y="237"/>
                    <a:pt x="1478" y="245"/>
                    <a:pt x="1467" y="260"/>
                  </a:cubicBezTo>
                  <a:cubicBezTo>
                    <a:pt x="1389" y="366"/>
                    <a:pt x="1341" y="492"/>
                    <a:pt x="1283" y="607"/>
                  </a:cubicBezTo>
                  <a:cubicBezTo>
                    <a:pt x="1235" y="723"/>
                    <a:pt x="1196" y="849"/>
                    <a:pt x="1148" y="964"/>
                  </a:cubicBezTo>
                  <a:cubicBezTo>
                    <a:pt x="1129" y="1003"/>
                    <a:pt x="1119" y="1041"/>
                    <a:pt x="1100" y="1080"/>
                  </a:cubicBezTo>
                  <a:cubicBezTo>
                    <a:pt x="1090" y="955"/>
                    <a:pt x="1090" y="829"/>
                    <a:pt x="1081" y="704"/>
                  </a:cubicBezTo>
                  <a:cubicBezTo>
                    <a:pt x="1071" y="588"/>
                    <a:pt x="1071" y="463"/>
                    <a:pt x="1061" y="347"/>
                  </a:cubicBezTo>
                  <a:cubicBezTo>
                    <a:pt x="1052" y="250"/>
                    <a:pt x="1042" y="125"/>
                    <a:pt x="1003" y="29"/>
                  </a:cubicBezTo>
                  <a:cubicBezTo>
                    <a:pt x="992" y="9"/>
                    <a:pt x="974" y="1"/>
                    <a:pt x="956" y="1"/>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9" name="Google Shape;739;p20"/>
          <p:cNvGrpSpPr/>
          <p:nvPr/>
        </p:nvGrpSpPr>
        <p:grpSpPr>
          <a:xfrm rot="4585712" flipH="1">
            <a:off x="10424264" y="617931"/>
            <a:ext cx="1016648" cy="966376"/>
            <a:chOff x="4020775" y="3204850"/>
            <a:chExt cx="344150" cy="327150"/>
          </a:xfrm>
        </p:grpSpPr>
        <p:sp>
          <p:nvSpPr>
            <p:cNvPr id="740" name="Google Shape;740;p20"/>
            <p:cNvSpPr/>
            <p:nvPr/>
          </p:nvSpPr>
          <p:spPr>
            <a:xfrm>
              <a:off x="4059675" y="3204850"/>
              <a:ext cx="305250" cy="327150"/>
            </a:xfrm>
            <a:custGeom>
              <a:avLst/>
              <a:gdLst/>
              <a:ahLst/>
              <a:cxnLst/>
              <a:rect l="l" t="t" r="r" b="b"/>
              <a:pathLst>
                <a:path w="12210" h="13086" extrusionOk="0">
                  <a:moveTo>
                    <a:pt x="3556" y="1"/>
                  </a:moveTo>
                  <a:cubicBezTo>
                    <a:pt x="3497" y="1"/>
                    <a:pt x="3438" y="25"/>
                    <a:pt x="3402" y="74"/>
                  </a:cubicBezTo>
                  <a:cubicBezTo>
                    <a:pt x="3026" y="624"/>
                    <a:pt x="2795" y="1270"/>
                    <a:pt x="2631" y="1926"/>
                  </a:cubicBezTo>
                  <a:cubicBezTo>
                    <a:pt x="2544" y="2244"/>
                    <a:pt x="2476" y="2582"/>
                    <a:pt x="2418" y="2910"/>
                  </a:cubicBezTo>
                  <a:cubicBezTo>
                    <a:pt x="2254" y="2717"/>
                    <a:pt x="2042" y="2572"/>
                    <a:pt x="1849" y="2408"/>
                  </a:cubicBezTo>
                  <a:cubicBezTo>
                    <a:pt x="1599" y="2206"/>
                    <a:pt x="1338" y="2003"/>
                    <a:pt x="1097" y="1791"/>
                  </a:cubicBezTo>
                  <a:cubicBezTo>
                    <a:pt x="1060" y="1760"/>
                    <a:pt x="1011" y="1745"/>
                    <a:pt x="961" y="1745"/>
                  </a:cubicBezTo>
                  <a:cubicBezTo>
                    <a:pt x="870" y="1745"/>
                    <a:pt x="778" y="1797"/>
                    <a:pt x="759" y="1897"/>
                  </a:cubicBezTo>
                  <a:cubicBezTo>
                    <a:pt x="692" y="2244"/>
                    <a:pt x="750" y="2591"/>
                    <a:pt x="856" y="2919"/>
                  </a:cubicBezTo>
                  <a:cubicBezTo>
                    <a:pt x="971" y="3286"/>
                    <a:pt x="1116" y="3643"/>
                    <a:pt x="1261" y="4009"/>
                  </a:cubicBezTo>
                  <a:cubicBezTo>
                    <a:pt x="1406" y="4376"/>
                    <a:pt x="1550" y="4733"/>
                    <a:pt x="1705" y="5099"/>
                  </a:cubicBezTo>
                  <a:cubicBezTo>
                    <a:pt x="1782" y="5283"/>
                    <a:pt x="1859" y="5466"/>
                    <a:pt x="1936" y="5640"/>
                  </a:cubicBezTo>
                  <a:cubicBezTo>
                    <a:pt x="1955" y="5698"/>
                    <a:pt x="1975" y="5755"/>
                    <a:pt x="2004" y="5813"/>
                  </a:cubicBezTo>
                  <a:cubicBezTo>
                    <a:pt x="1955" y="5804"/>
                    <a:pt x="1917" y="5804"/>
                    <a:pt x="1888" y="5794"/>
                  </a:cubicBezTo>
                  <a:cubicBezTo>
                    <a:pt x="1705" y="5755"/>
                    <a:pt x="1531" y="5688"/>
                    <a:pt x="1367" y="5620"/>
                  </a:cubicBezTo>
                  <a:cubicBezTo>
                    <a:pt x="1020" y="5476"/>
                    <a:pt x="682" y="5321"/>
                    <a:pt x="306" y="5244"/>
                  </a:cubicBezTo>
                  <a:cubicBezTo>
                    <a:pt x="290" y="5241"/>
                    <a:pt x="274" y="5240"/>
                    <a:pt x="258" y="5240"/>
                  </a:cubicBezTo>
                  <a:cubicBezTo>
                    <a:pt x="121" y="5240"/>
                    <a:pt x="0" y="5345"/>
                    <a:pt x="26" y="5466"/>
                  </a:cubicBezTo>
                  <a:cubicBezTo>
                    <a:pt x="65" y="5688"/>
                    <a:pt x="229" y="5852"/>
                    <a:pt x="412" y="5987"/>
                  </a:cubicBezTo>
                  <a:cubicBezTo>
                    <a:pt x="615" y="6151"/>
                    <a:pt x="836" y="6315"/>
                    <a:pt x="1049" y="6469"/>
                  </a:cubicBezTo>
                  <a:cubicBezTo>
                    <a:pt x="1483" y="6788"/>
                    <a:pt x="1936" y="7096"/>
                    <a:pt x="2409" y="7386"/>
                  </a:cubicBezTo>
                  <a:cubicBezTo>
                    <a:pt x="2438" y="7405"/>
                    <a:pt x="2467" y="7415"/>
                    <a:pt x="2496" y="7424"/>
                  </a:cubicBezTo>
                  <a:cubicBezTo>
                    <a:pt x="2476" y="7444"/>
                    <a:pt x="2457" y="7473"/>
                    <a:pt x="2438" y="7501"/>
                  </a:cubicBezTo>
                  <a:cubicBezTo>
                    <a:pt x="2187" y="8003"/>
                    <a:pt x="1936" y="8495"/>
                    <a:pt x="1666" y="8987"/>
                  </a:cubicBezTo>
                  <a:cubicBezTo>
                    <a:pt x="1531" y="9228"/>
                    <a:pt x="1386" y="9469"/>
                    <a:pt x="1251" y="9720"/>
                  </a:cubicBezTo>
                  <a:cubicBezTo>
                    <a:pt x="1126" y="9932"/>
                    <a:pt x="1020" y="10145"/>
                    <a:pt x="1078" y="10366"/>
                  </a:cubicBezTo>
                  <a:cubicBezTo>
                    <a:pt x="1095" y="10448"/>
                    <a:pt x="1183" y="10491"/>
                    <a:pt x="1286" y="10491"/>
                  </a:cubicBezTo>
                  <a:cubicBezTo>
                    <a:pt x="1353" y="10491"/>
                    <a:pt x="1427" y="10472"/>
                    <a:pt x="1492" y="10434"/>
                  </a:cubicBezTo>
                  <a:cubicBezTo>
                    <a:pt x="1869" y="10183"/>
                    <a:pt x="2139" y="9875"/>
                    <a:pt x="2418" y="9566"/>
                  </a:cubicBezTo>
                  <a:cubicBezTo>
                    <a:pt x="2544" y="9421"/>
                    <a:pt x="2679" y="9267"/>
                    <a:pt x="2833" y="9132"/>
                  </a:cubicBezTo>
                  <a:cubicBezTo>
                    <a:pt x="2862" y="9103"/>
                    <a:pt x="2901" y="9083"/>
                    <a:pt x="2939" y="9055"/>
                  </a:cubicBezTo>
                  <a:cubicBezTo>
                    <a:pt x="2949" y="9112"/>
                    <a:pt x="2959" y="9170"/>
                    <a:pt x="2968" y="9228"/>
                  </a:cubicBezTo>
                  <a:cubicBezTo>
                    <a:pt x="2997" y="9431"/>
                    <a:pt x="3026" y="9624"/>
                    <a:pt x="3045" y="9817"/>
                  </a:cubicBezTo>
                  <a:cubicBezTo>
                    <a:pt x="3103" y="10212"/>
                    <a:pt x="3161" y="10598"/>
                    <a:pt x="3219" y="10994"/>
                  </a:cubicBezTo>
                  <a:cubicBezTo>
                    <a:pt x="3267" y="11370"/>
                    <a:pt x="3316" y="11756"/>
                    <a:pt x="3393" y="12141"/>
                  </a:cubicBezTo>
                  <a:cubicBezTo>
                    <a:pt x="3460" y="12479"/>
                    <a:pt x="3595" y="12807"/>
                    <a:pt x="3923" y="13048"/>
                  </a:cubicBezTo>
                  <a:cubicBezTo>
                    <a:pt x="3959" y="13074"/>
                    <a:pt x="4007" y="13085"/>
                    <a:pt x="4059" y="13085"/>
                  </a:cubicBezTo>
                  <a:cubicBezTo>
                    <a:pt x="4202" y="13085"/>
                    <a:pt x="4378" y="13000"/>
                    <a:pt x="4435" y="12894"/>
                  </a:cubicBezTo>
                  <a:cubicBezTo>
                    <a:pt x="4608" y="12566"/>
                    <a:pt x="4782" y="12228"/>
                    <a:pt x="4936" y="11891"/>
                  </a:cubicBezTo>
                  <a:cubicBezTo>
                    <a:pt x="5062" y="11630"/>
                    <a:pt x="5197" y="11360"/>
                    <a:pt x="5235" y="11100"/>
                  </a:cubicBezTo>
                  <a:cubicBezTo>
                    <a:pt x="5544" y="11302"/>
                    <a:pt x="5872" y="11495"/>
                    <a:pt x="6219" y="11659"/>
                  </a:cubicBezTo>
                  <a:cubicBezTo>
                    <a:pt x="6861" y="11945"/>
                    <a:pt x="7613" y="12169"/>
                    <a:pt x="8466" y="12169"/>
                  </a:cubicBezTo>
                  <a:cubicBezTo>
                    <a:pt x="8562" y="12169"/>
                    <a:pt x="8658" y="12167"/>
                    <a:pt x="8756" y="12161"/>
                  </a:cubicBezTo>
                  <a:cubicBezTo>
                    <a:pt x="8949" y="12151"/>
                    <a:pt x="9161" y="11958"/>
                    <a:pt x="9094" y="11842"/>
                  </a:cubicBezTo>
                  <a:cubicBezTo>
                    <a:pt x="8862" y="11428"/>
                    <a:pt x="8660" y="11013"/>
                    <a:pt x="8448" y="10598"/>
                  </a:cubicBezTo>
                  <a:cubicBezTo>
                    <a:pt x="8341" y="10386"/>
                    <a:pt x="8235" y="10183"/>
                    <a:pt x="8129" y="9971"/>
                  </a:cubicBezTo>
                  <a:cubicBezTo>
                    <a:pt x="8071" y="9865"/>
                    <a:pt x="8013" y="9759"/>
                    <a:pt x="7965" y="9653"/>
                  </a:cubicBezTo>
                  <a:cubicBezTo>
                    <a:pt x="8602" y="9633"/>
                    <a:pt x="9296" y="9498"/>
                    <a:pt x="9943" y="9315"/>
                  </a:cubicBezTo>
                  <a:cubicBezTo>
                    <a:pt x="10165" y="9257"/>
                    <a:pt x="10290" y="8977"/>
                    <a:pt x="10097" y="8929"/>
                  </a:cubicBezTo>
                  <a:cubicBezTo>
                    <a:pt x="9296" y="8756"/>
                    <a:pt x="8544" y="8495"/>
                    <a:pt x="7840" y="8186"/>
                  </a:cubicBezTo>
                  <a:cubicBezTo>
                    <a:pt x="7483" y="8022"/>
                    <a:pt x="7145" y="7849"/>
                    <a:pt x="6817" y="7665"/>
                  </a:cubicBezTo>
                  <a:cubicBezTo>
                    <a:pt x="6624" y="7550"/>
                    <a:pt x="6431" y="7424"/>
                    <a:pt x="6238" y="7309"/>
                  </a:cubicBezTo>
                  <a:cubicBezTo>
                    <a:pt x="6238" y="7309"/>
                    <a:pt x="6248" y="7299"/>
                    <a:pt x="6258" y="7299"/>
                  </a:cubicBezTo>
                  <a:cubicBezTo>
                    <a:pt x="6431" y="7280"/>
                    <a:pt x="6605" y="7251"/>
                    <a:pt x="6788" y="7212"/>
                  </a:cubicBezTo>
                  <a:cubicBezTo>
                    <a:pt x="7010" y="7183"/>
                    <a:pt x="7232" y="7145"/>
                    <a:pt x="7454" y="7106"/>
                  </a:cubicBezTo>
                  <a:cubicBezTo>
                    <a:pt x="7579" y="7087"/>
                    <a:pt x="7705" y="7067"/>
                    <a:pt x="7821" y="7048"/>
                  </a:cubicBezTo>
                  <a:cubicBezTo>
                    <a:pt x="8013" y="7019"/>
                    <a:pt x="8197" y="6990"/>
                    <a:pt x="8390" y="6961"/>
                  </a:cubicBezTo>
                  <a:cubicBezTo>
                    <a:pt x="8785" y="6903"/>
                    <a:pt x="9181" y="6826"/>
                    <a:pt x="9576" y="6730"/>
                  </a:cubicBezTo>
                  <a:cubicBezTo>
                    <a:pt x="10377" y="6537"/>
                    <a:pt x="11178" y="6276"/>
                    <a:pt x="11969" y="5958"/>
                  </a:cubicBezTo>
                  <a:cubicBezTo>
                    <a:pt x="12190" y="5862"/>
                    <a:pt x="12210" y="5591"/>
                    <a:pt x="12007" y="5591"/>
                  </a:cubicBezTo>
                  <a:cubicBezTo>
                    <a:pt x="11322" y="5591"/>
                    <a:pt x="10647" y="5563"/>
                    <a:pt x="9981" y="5514"/>
                  </a:cubicBezTo>
                  <a:cubicBezTo>
                    <a:pt x="10329" y="5119"/>
                    <a:pt x="10657" y="4723"/>
                    <a:pt x="10956" y="4318"/>
                  </a:cubicBezTo>
                  <a:cubicBezTo>
                    <a:pt x="11129" y="4067"/>
                    <a:pt x="11313" y="3816"/>
                    <a:pt x="11467" y="3556"/>
                  </a:cubicBezTo>
                  <a:cubicBezTo>
                    <a:pt x="11621" y="3315"/>
                    <a:pt x="11766" y="3074"/>
                    <a:pt x="11843" y="2823"/>
                  </a:cubicBezTo>
                  <a:cubicBezTo>
                    <a:pt x="11853" y="2775"/>
                    <a:pt x="11833" y="2746"/>
                    <a:pt x="11795" y="2736"/>
                  </a:cubicBezTo>
                  <a:cubicBezTo>
                    <a:pt x="11795" y="2698"/>
                    <a:pt x="11776" y="2669"/>
                    <a:pt x="11727" y="2669"/>
                  </a:cubicBezTo>
                  <a:cubicBezTo>
                    <a:pt x="11467" y="2678"/>
                    <a:pt x="11197" y="2746"/>
                    <a:pt x="10927" y="2804"/>
                  </a:cubicBezTo>
                  <a:cubicBezTo>
                    <a:pt x="10637" y="2871"/>
                    <a:pt x="10348" y="2939"/>
                    <a:pt x="10068" y="3006"/>
                  </a:cubicBezTo>
                  <a:cubicBezTo>
                    <a:pt x="9595" y="3122"/>
                    <a:pt x="9132" y="3228"/>
                    <a:pt x="8660" y="3334"/>
                  </a:cubicBezTo>
                  <a:cubicBezTo>
                    <a:pt x="8882" y="2746"/>
                    <a:pt x="9075" y="2157"/>
                    <a:pt x="9248" y="1569"/>
                  </a:cubicBezTo>
                  <a:cubicBezTo>
                    <a:pt x="9280" y="1454"/>
                    <a:pt x="9190" y="1373"/>
                    <a:pt x="9086" y="1373"/>
                  </a:cubicBezTo>
                  <a:cubicBezTo>
                    <a:pt x="9033" y="1373"/>
                    <a:pt x="8976" y="1394"/>
                    <a:pt x="8930" y="1443"/>
                  </a:cubicBezTo>
                  <a:cubicBezTo>
                    <a:pt x="8457" y="1974"/>
                    <a:pt x="7975" y="2505"/>
                    <a:pt x="7493" y="3045"/>
                  </a:cubicBezTo>
                  <a:cubicBezTo>
                    <a:pt x="7251" y="3305"/>
                    <a:pt x="7020" y="3566"/>
                    <a:pt x="6779" y="3836"/>
                  </a:cubicBezTo>
                  <a:cubicBezTo>
                    <a:pt x="6663" y="3961"/>
                    <a:pt x="6547" y="4087"/>
                    <a:pt x="6431" y="4212"/>
                  </a:cubicBezTo>
                  <a:cubicBezTo>
                    <a:pt x="6354" y="4289"/>
                    <a:pt x="6267" y="4376"/>
                    <a:pt x="6190" y="4453"/>
                  </a:cubicBezTo>
                  <a:cubicBezTo>
                    <a:pt x="6036" y="4588"/>
                    <a:pt x="5882" y="4723"/>
                    <a:pt x="5727" y="4868"/>
                  </a:cubicBezTo>
                  <a:cubicBezTo>
                    <a:pt x="5602" y="4964"/>
                    <a:pt x="5467" y="5071"/>
                    <a:pt x="5341" y="5177"/>
                  </a:cubicBezTo>
                  <a:cubicBezTo>
                    <a:pt x="5341" y="5186"/>
                    <a:pt x="5332" y="5186"/>
                    <a:pt x="5332" y="5186"/>
                  </a:cubicBezTo>
                  <a:cubicBezTo>
                    <a:pt x="5370" y="4974"/>
                    <a:pt x="5390" y="4752"/>
                    <a:pt x="5428" y="4530"/>
                  </a:cubicBezTo>
                  <a:cubicBezTo>
                    <a:pt x="5486" y="4173"/>
                    <a:pt x="5544" y="3816"/>
                    <a:pt x="5611" y="3460"/>
                  </a:cubicBezTo>
                  <a:cubicBezTo>
                    <a:pt x="5737" y="2755"/>
                    <a:pt x="5872" y="2061"/>
                    <a:pt x="6017" y="1366"/>
                  </a:cubicBezTo>
                  <a:cubicBezTo>
                    <a:pt x="6042" y="1256"/>
                    <a:pt x="5938" y="1185"/>
                    <a:pt x="5832" y="1185"/>
                  </a:cubicBezTo>
                  <a:cubicBezTo>
                    <a:pt x="5780" y="1185"/>
                    <a:pt x="5727" y="1203"/>
                    <a:pt x="5689" y="1241"/>
                  </a:cubicBezTo>
                  <a:cubicBezTo>
                    <a:pt x="5332" y="1588"/>
                    <a:pt x="4965" y="1964"/>
                    <a:pt x="4666" y="2379"/>
                  </a:cubicBezTo>
                  <a:cubicBezTo>
                    <a:pt x="4618" y="2263"/>
                    <a:pt x="4570" y="2148"/>
                    <a:pt x="4521" y="2042"/>
                  </a:cubicBezTo>
                  <a:cubicBezTo>
                    <a:pt x="4435" y="1829"/>
                    <a:pt x="4348" y="1607"/>
                    <a:pt x="4261" y="1395"/>
                  </a:cubicBezTo>
                  <a:cubicBezTo>
                    <a:pt x="4078" y="961"/>
                    <a:pt x="3894" y="537"/>
                    <a:pt x="3721" y="103"/>
                  </a:cubicBezTo>
                  <a:cubicBezTo>
                    <a:pt x="3695" y="35"/>
                    <a:pt x="3626" y="1"/>
                    <a:pt x="3556" y="1"/>
                  </a:cubicBezTo>
                  <a:close/>
                </a:path>
              </a:pathLst>
            </a:custGeom>
            <a:solidFill>
              <a:srgbClr val="EA0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0"/>
            <p:cNvSpPr/>
            <p:nvPr/>
          </p:nvSpPr>
          <p:spPr>
            <a:xfrm>
              <a:off x="4059675" y="3249375"/>
              <a:ext cx="257275" cy="282625"/>
            </a:xfrm>
            <a:custGeom>
              <a:avLst/>
              <a:gdLst/>
              <a:ahLst/>
              <a:cxnLst/>
              <a:rect l="l" t="t" r="r" b="b"/>
              <a:pathLst>
                <a:path w="10291" h="11305" extrusionOk="0">
                  <a:moveTo>
                    <a:pt x="836" y="0"/>
                  </a:moveTo>
                  <a:cubicBezTo>
                    <a:pt x="798" y="29"/>
                    <a:pt x="769" y="58"/>
                    <a:pt x="759" y="116"/>
                  </a:cubicBezTo>
                  <a:cubicBezTo>
                    <a:pt x="692" y="463"/>
                    <a:pt x="750" y="810"/>
                    <a:pt x="856" y="1138"/>
                  </a:cubicBezTo>
                  <a:cubicBezTo>
                    <a:pt x="971" y="1505"/>
                    <a:pt x="1116" y="1862"/>
                    <a:pt x="1261" y="2228"/>
                  </a:cubicBezTo>
                  <a:cubicBezTo>
                    <a:pt x="1406" y="2585"/>
                    <a:pt x="1550" y="2952"/>
                    <a:pt x="1705" y="3318"/>
                  </a:cubicBezTo>
                  <a:cubicBezTo>
                    <a:pt x="1782" y="3502"/>
                    <a:pt x="1859" y="3685"/>
                    <a:pt x="1936" y="3859"/>
                  </a:cubicBezTo>
                  <a:cubicBezTo>
                    <a:pt x="1955" y="3917"/>
                    <a:pt x="1975" y="3974"/>
                    <a:pt x="2004" y="4032"/>
                  </a:cubicBezTo>
                  <a:cubicBezTo>
                    <a:pt x="1955" y="4023"/>
                    <a:pt x="1917" y="4023"/>
                    <a:pt x="1888" y="4013"/>
                  </a:cubicBezTo>
                  <a:cubicBezTo>
                    <a:pt x="1705" y="3974"/>
                    <a:pt x="1531" y="3907"/>
                    <a:pt x="1367" y="3839"/>
                  </a:cubicBezTo>
                  <a:cubicBezTo>
                    <a:pt x="1020" y="3695"/>
                    <a:pt x="682" y="3540"/>
                    <a:pt x="306" y="3463"/>
                  </a:cubicBezTo>
                  <a:cubicBezTo>
                    <a:pt x="290" y="3460"/>
                    <a:pt x="274" y="3459"/>
                    <a:pt x="258" y="3459"/>
                  </a:cubicBezTo>
                  <a:cubicBezTo>
                    <a:pt x="121" y="3459"/>
                    <a:pt x="0" y="3564"/>
                    <a:pt x="26" y="3685"/>
                  </a:cubicBezTo>
                  <a:cubicBezTo>
                    <a:pt x="65" y="3907"/>
                    <a:pt x="229" y="4071"/>
                    <a:pt x="412" y="4206"/>
                  </a:cubicBezTo>
                  <a:cubicBezTo>
                    <a:pt x="615" y="4370"/>
                    <a:pt x="836" y="4534"/>
                    <a:pt x="1049" y="4688"/>
                  </a:cubicBezTo>
                  <a:cubicBezTo>
                    <a:pt x="1483" y="5007"/>
                    <a:pt x="1936" y="5315"/>
                    <a:pt x="2409" y="5605"/>
                  </a:cubicBezTo>
                  <a:cubicBezTo>
                    <a:pt x="2438" y="5624"/>
                    <a:pt x="2467" y="5634"/>
                    <a:pt x="2496" y="5643"/>
                  </a:cubicBezTo>
                  <a:cubicBezTo>
                    <a:pt x="2476" y="5663"/>
                    <a:pt x="2457" y="5692"/>
                    <a:pt x="2438" y="5720"/>
                  </a:cubicBezTo>
                  <a:cubicBezTo>
                    <a:pt x="2187" y="6222"/>
                    <a:pt x="1936" y="6714"/>
                    <a:pt x="1666" y="7206"/>
                  </a:cubicBezTo>
                  <a:cubicBezTo>
                    <a:pt x="1531" y="7447"/>
                    <a:pt x="1386" y="7688"/>
                    <a:pt x="1251" y="7939"/>
                  </a:cubicBezTo>
                  <a:cubicBezTo>
                    <a:pt x="1126" y="8151"/>
                    <a:pt x="1020" y="8364"/>
                    <a:pt x="1078" y="8585"/>
                  </a:cubicBezTo>
                  <a:cubicBezTo>
                    <a:pt x="1095" y="8667"/>
                    <a:pt x="1183" y="8710"/>
                    <a:pt x="1286" y="8710"/>
                  </a:cubicBezTo>
                  <a:cubicBezTo>
                    <a:pt x="1353" y="8710"/>
                    <a:pt x="1427" y="8691"/>
                    <a:pt x="1492" y="8653"/>
                  </a:cubicBezTo>
                  <a:cubicBezTo>
                    <a:pt x="1869" y="8402"/>
                    <a:pt x="2139" y="8094"/>
                    <a:pt x="2418" y="7785"/>
                  </a:cubicBezTo>
                  <a:cubicBezTo>
                    <a:pt x="2544" y="7640"/>
                    <a:pt x="2679" y="7486"/>
                    <a:pt x="2833" y="7351"/>
                  </a:cubicBezTo>
                  <a:cubicBezTo>
                    <a:pt x="2862" y="7322"/>
                    <a:pt x="2901" y="7302"/>
                    <a:pt x="2939" y="7274"/>
                  </a:cubicBezTo>
                  <a:cubicBezTo>
                    <a:pt x="2949" y="7331"/>
                    <a:pt x="2959" y="7389"/>
                    <a:pt x="2968" y="7447"/>
                  </a:cubicBezTo>
                  <a:cubicBezTo>
                    <a:pt x="2997" y="7650"/>
                    <a:pt x="3026" y="7843"/>
                    <a:pt x="3045" y="8036"/>
                  </a:cubicBezTo>
                  <a:cubicBezTo>
                    <a:pt x="3103" y="8431"/>
                    <a:pt x="3161" y="8817"/>
                    <a:pt x="3219" y="9213"/>
                  </a:cubicBezTo>
                  <a:cubicBezTo>
                    <a:pt x="3267" y="9589"/>
                    <a:pt x="3316" y="9975"/>
                    <a:pt x="3393" y="10360"/>
                  </a:cubicBezTo>
                  <a:cubicBezTo>
                    <a:pt x="3460" y="10698"/>
                    <a:pt x="3595" y="11026"/>
                    <a:pt x="3923" y="11267"/>
                  </a:cubicBezTo>
                  <a:cubicBezTo>
                    <a:pt x="3959" y="11293"/>
                    <a:pt x="4007" y="11304"/>
                    <a:pt x="4059" y="11304"/>
                  </a:cubicBezTo>
                  <a:cubicBezTo>
                    <a:pt x="4202" y="11304"/>
                    <a:pt x="4378" y="11219"/>
                    <a:pt x="4435" y="11113"/>
                  </a:cubicBezTo>
                  <a:cubicBezTo>
                    <a:pt x="4608" y="10785"/>
                    <a:pt x="4782" y="10447"/>
                    <a:pt x="4936" y="10110"/>
                  </a:cubicBezTo>
                  <a:cubicBezTo>
                    <a:pt x="5062" y="9849"/>
                    <a:pt x="5197" y="9579"/>
                    <a:pt x="5235" y="9319"/>
                  </a:cubicBezTo>
                  <a:cubicBezTo>
                    <a:pt x="5544" y="9521"/>
                    <a:pt x="5872" y="9714"/>
                    <a:pt x="6219" y="9878"/>
                  </a:cubicBezTo>
                  <a:cubicBezTo>
                    <a:pt x="6861" y="10164"/>
                    <a:pt x="7613" y="10388"/>
                    <a:pt x="8466" y="10388"/>
                  </a:cubicBezTo>
                  <a:cubicBezTo>
                    <a:pt x="8562" y="10388"/>
                    <a:pt x="8658" y="10386"/>
                    <a:pt x="8756" y="10380"/>
                  </a:cubicBezTo>
                  <a:cubicBezTo>
                    <a:pt x="8949" y="10370"/>
                    <a:pt x="9161" y="10177"/>
                    <a:pt x="9094" y="10061"/>
                  </a:cubicBezTo>
                  <a:cubicBezTo>
                    <a:pt x="8862" y="9647"/>
                    <a:pt x="8660" y="9232"/>
                    <a:pt x="8448" y="8817"/>
                  </a:cubicBezTo>
                  <a:cubicBezTo>
                    <a:pt x="8341" y="8605"/>
                    <a:pt x="8235" y="8402"/>
                    <a:pt x="8129" y="8190"/>
                  </a:cubicBezTo>
                  <a:cubicBezTo>
                    <a:pt x="8071" y="8084"/>
                    <a:pt x="8013" y="7978"/>
                    <a:pt x="7965" y="7872"/>
                  </a:cubicBezTo>
                  <a:cubicBezTo>
                    <a:pt x="8602" y="7852"/>
                    <a:pt x="9296" y="7717"/>
                    <a:pt x="9943" y="7534"/>
                  </a:cubicBezTo>
                  <a:cubicBezTo>
                    <a:pt x="10165" y="7476"/>
                    <a:pt x="10290" y="7196"/>
                    <a:pt x="10097" y="7148"/>
                  </a:cubicBezTo>
                  <a:cubicBezTo>
                    <a:pt x="9808" y="7090"/>
                    <a:pt x="9518" y="7013"/>
                    <a:pt x="9239" y="6926"/>
                  </a:cubicBezTo>
                  <a:cubicBezTo>
                    <a:pt x="8945" y="6961"/>
                    <a:pt x="8649" y="6978"/>
                    <a:pt x="8352" y="6978"/>
                  </a:cubicBezTo>
                  <a:cubicBezTo>
                    <a:pt x="7166" y="6978"/>
                    <a:pt x="5974" y="6701"/>
                    <a:pt x="4956" y="6145"/>
                  </a:cubicBezTo>
                  <a:cubicBezTo>
                    <a:pt x="2727" y="4929"/>
                    <a:pt x="1039" y="2547"/>
                    <a:pt x="836" y="0"/>
                  </a:cubicBezTo>
                  <a:close/>
                </a:path>
              </a:pathLst>
            </a:custGeom>
            <a:solidFill>
              <a:srgbClr val="BC04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0"/>
            <p:cNvSpPr/>
            <p:nvPr/>
          </p:nvSpPr>
          <p:spPr>
            <a:xfrm>
              <a:off x="4020775" y="3292050"/>
              <a:ext cx="308225" cy="117000"/>
            </a:xfrm>
            <a:custGeom>
              <a:avLst/>
              <a:gdLst/>
              <a:ahLst/>
              <a:cxnLst/>
              <a:rect l="l" t="t" r="r" b="b"/>
              <a:pathLst>
                <a:path w="12329" h="4680" fill="none" extrusionOk="0">
                  <a:moveTo>
                    <a:pt x="12328" y="1"/>
                  </a:moveTo>
                  <a:cubicBezTo>
                    <a:pt x="12328" y="1"/>
                    <a:pt x="9569" y="2210"/>
                    <a:pt x="3762" y="4033"/>
                  </a:cubicBezTo>
                  <a:cubicBezTo>
                    <a:pt x="3762" y="4033"/>
                    <a:pt x="945" y="4679"/>
                    <a:pt x="0" y="4438"/>
                  </a:cubicBez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0"/>
            <p:cNvSpPr/>
            <p:nvPr/>
          </p:nvSpPr>
          <p:spPr>
            <a:xfrm>
              <a:off x="4148825" y="3254425"/>
              <a:ext cx="100100" cy="174875"/>
            </a:xfrm>
            <a:custGeom>
              <a:avLst/>
              <a:gdLst/>
              <a:ahLst/>
              <a:cxnLst/>
              <a:rect l="l" t="t" r="r" b="b"/>
              <a:pathLst>
                <a:path w="4004" h="6995" fill="none" extrusionOk="0">
                  <a:moveTo>
                    <a:pt x="4004" y="6994"/>
                  </a:moveTo>
                  <a:lnTo>
                    <a:pt x="367" y="4959"/>
                  </a:lnTo>
                  <a:lnTo>
                    <a:pt x="0" y="1"/>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0"/>
            <p:cNvSpPr/>
            <p:nvPr/>
          </p:nvSpPr>
          <p:spPr>
            <a:xfrm>
              <a:off x="4157975" y="3378375"/>
              <a:ext cx="88050" cy="110725"/>
            </a:xfrm>
            <a:custGeom>
              <a:avLst/>
              <a:gdLst/>
              <a:ahLst/>
              <a:cxnLst/>
              <a:rect l="l" t="t" r="r" b="b"/>
              <a:pathLst>
                <a:path w="3522" h="4429" fill="none" extrusionOk="0">
                  <a:moveTo>
                    <a:pt x="261" y="4429"/>
                  </a:moveTo>
                  <a:lnTo>
                    <a:pt x="1" y="1"/>
                  </a:lnTo>
                  <a:lnTo>
                    <a:pt x="3522" y="4323"/>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0"/>
            <p:cNvSpPr/>
            <p:nvPr/>
          </p:nvSpPr>
          <p:spPr>
            <a:xfrm>
              <a:off x="4107825" y="3273000"/>
              <a:ext cx="78400" cy="105400"/>
            </a:xfrm>
            <a:custGeom>
              <a:avLst/>
              <a:gdLst/>
              <a:ahLst/>
              <a:cxnLst/>
              <a:rect l="l" t="t" r="r" b="b"/>
              <a:pathLst>
                <a:path w="3136" h="4216" fill="none" extrusionOk="0">
                  <a:moveTo>
                    <a:pt x="0" y="753"/>
                  </a:moveTo>
                  <a:lnTo>
                    <a:pt x="2007" y="4216"/>
                  </a:lnTo>
                  <a:lnTo>
                    <a:pt x="3136" y="0"/>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0"/>
            <p:cNvSpPr/>
            <p:nvPr/>
          </p:nvSpPr>
          <p:spPr>
            <a:xfrm>
              <a:off x="4233475" y="3277100"/>
              <a:ext cx="94075" cy="79600"/>
            </a:xfrm>
            <a:custGeom>
              <a:avLst/>
              <a:gdLst/>
              <a:ahLst/>
              <a:cxnLst/>
              <a:rect l="l" t="t" r="r" b="b"/>
              <a:pathLst>
                <a:path w="3763" h="3184" fill="none" extrusionOk="0">
                  <a:moveTo>
                    <a:pt x="3762" y="3029"/>
                  </a:moveTo>
                  <a:cubicBezTo>
                    <a:pt x="3762" y="3029"/>
                    <a:pt x="338" y="3184"/>
                    <a:pt x="0" y="2798"/>
                  </a:cubicBezTo>
                  <a:lnTo>
                    <a:pt x="1312" y="0"/>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433421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06/05/2024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8357342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06/05/2024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852102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06/05/2024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7790209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06/05/2024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630354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06/05/2024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759175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06/05/2024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8684178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06/05/2024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97611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06/05/2024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865060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EC616C-8299-4076-8D87-B2DE53346399}" type="datetimeFigureOut">
              <a:rPr lang="en-US" smtClean="0"/>
              <a:t>06/05/2024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42432210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06/05/2024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1763030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029"/>
        <p:cNvGrpSpPr/>
        <p:nvPr/>
      </p:nvGrpSpPr>
      <p:grpSpPr>
        <a:xfrm>
          <a:off x="0" y="0"/>
          <a:ext cx="0" cy="0"/>
          <a:chOff x="0" y="0"/>
          <a:chExt cx="0" cy="0"/>
        </a:xfrm>
      </p:grpSpPr>
      <p:sp>
        <p:nvSpPr>
          <p:cNvPr id="1030" name="Google Shape;1030;p28"/>
          <p:cNvSpPr txBox="1">
            <a:spLocks noGrp="1"/>
          </p:cNvSpPr>
          <p:nvPr>
            <p:ph type="title"/>
          </p:nvPr>
        </p:nvSpPr>
        <p:spPr>
          <a:xfrm>
            <a:off x="960000" y="719333"/>
            <a:ext cx="10272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4000"/>
              <a:buNone/>
              <a:defRPr sz="4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031" name="Google Shape;1031;p28"/>
          <p:cNvGrpSpPr/>
          <p:nvPr/>
        </p:nvGrpSpPr>
        <p:grpSpPr>
          <a:xfrm rot="232937">
            <a:off x="-573789" y="2869211"/>
            <a:ext cx="2234789" cy="3752223"/>
            <a:chOff x="7876599" y="1455730"/>
            <a:chExt cx="1382250" cy="2814183"/>
          </a:xfrm>
        </p:grpSpPr>
        <p:sp>
          <p:nvSpPr>
            <p:cNvPr id="1032" name="Google Shape;1032;p28"/>
            <p:cNvSpPr/>
            <p:nvPr/>
          </p:nvSpPr>
          <p:spPr>
            <a:xfrm flipH="1">
              <a:off x="7876599" y="1492255"/>
              <a:ext cx="1382250" cy="2777658"/>
            </a:xfrm>
            <a:custGeom>
              <a:avLst/>
              <a:gdLst/>
              <a:ahLst/>
              <a:cxnLst/>
              <a:rect l="l" t="t" r="r" b="b"/>
              <a:pathLst>
                <a:path w="20799" h="41796" extrusionOk="0">
                  <a:moveTo>
                    <a:pt x="12388" y="1"/>
                  </a:moveTo>
                  <a:cubicBezTo>
                    <a:pt x="12241" y="1"/>
                    <a:pt x="12089" y="15"/>
                    <a:pt x="11934" y="45"/>
                  </a:cubicBezTo>
                  <a:cubicBezTo>
                    <a:pt x="11007" y="219"/>
                    <a:pt x="10352" y="923"/>
                    <a:pt x="9802" y="1560"/>
                  </a:cubicBezTo>
                  <a:cubicBezTo>
                    <a:pt x="8605" y="2920"/>
                    <a:pt x="7554" y="4376"/>
                    <a:pt x="6647" y="5900"/>
                  </a:cubicBezTo>
                  <a:cubicBezTo>
                    <a:pt x="4824" y="8949"/>
                    <a:pt x="3551" y="12229"/>
                    <a:pt x="2576" y="15566"/>
                  </a:cubicBezTo>
                  <a:cubicBezTo>
                    <a:pt x="1602" y="18923"/>
                    <a:pt x="936" y="22338"/>
                    <a:pt x="338" y="25763"/>
                  </a:cubicBezTo>
                  <a:cubicBezTo>
                    <a:pt x="223" y="26390"/>
                    <a:pt x="107" y="27017"/>
                    <a:pt x="1" y="27653"/>
                  </a:cubicBezTo>
                  <a:cubicBezTo>
                    <a:pt x="1400" y="28579"/>
                    <a:pt x="2711" y="29592"/>
                    <a:pt x="3975" y="30653"/>
                  </a:cubicBezTo>
                  <a:cubicBezTo>
                    <a:pt x="6194" y="32525"/>
                    <a:pt x="8133" y="34637"/>
                    <a:pt x="10255" y="36596"/>
                  </a:cubicBezTo>
                  <a:cubicBezTo>
                    <a:pt x="12233" y="38438"/>
                    <a:pt x="14355" y="40184"/>
                    <a:pt x="16651" y="41708"/>
                  </a:cubicBezTo>
                  <a:cubicBezTo>
                    <a:pt x="16689" y="41737"/>
                    <a:pt x="16738" y="41766"/>
                    <a:pt x="16776" y="41795"/>
                  </a:cubicBezTo>
                  <a:cubicBezTo>
                    <a:pt x="17828" y="41342"/>
                    <a:pt x="18850" y="40859"/>
                    <a:pt x="19844" y="40319"/>
                  </a:cubicBezTo>
                  <a:cubicBezTo>
                    <a:pt x="20143" y="39567"/>
                    <a:pt x="20461" y="38834"/>
                    <a:pt x="20789" y="38100"/>
                  </a:cubicBezTo>
                  <a:cubicBezTo>
                    <a:pt x="20789" y="34280"/>
                    <a:pt x="20789" y="30451"/>
                    <a:pt x="20789" y="26631"/>
                  </a:cubicBezTo>
                  <a:cubicBezTo>
                    <a:pt x="20789" y="25782"/>
                    <a:pt x="20799" y="24923"/>
                    <a:pt x="20799" y="24074"/>
                  </a:cubicBezTo>
                  <a:cubicBezTo>
                    <a:pt x="20799" y="22936"/>
                    <a:pt x="20799" y="21798"/>
                    <a:pt x="20799" y="20669"/>
                  </a:cubicBezTo>
                  <a:cubicBezTo>
                    <a:pt x="20799" y="20013"/>
                    <a:pt x="20799" y="19357"/>
                    <a:pt x="20799" y="18701"/>
                  </a:cubicBezTo>
                  <a:cubicBezTo>
                    <a:pt x="20722" y="18180"/>
                    <a:pt x="20635" y="17660"/>
                    <a:pt x="20548" y="17139"/>
                  </a:cubicBezTo>
                  <a:cubicBezTo>
                    <a:pt x="20239" y="15180"/>
                    <a:pt x="19940" y="13212"/>
                    <a:pt x="19506" y="11274"/>
                  </a:cubicBezTo>
                  <a:cubicBezTo>
                    <a:pt x="19082" y="9392"/>
                    <a:pt x="18541" y="7521"/>
                    <a:pt x="17760" y="5727"/>
                  </a:cubicBezTo>
                  <a:cubicBezTo>
                    <a:pt x="17017" y="4048"/>
                    <a:pt x="16043" y="2428"/>
                    <a:pt x="14644" y="1096"/>
                  </a:cubicBezTo>
                  <a:cubicBezTo>
                    <a:pt x="14031" y="517"/>
                    <a:pt x="13283" y="1"/>
                    <a:pt x="12388" y="1"/>
                  </a:cubicBezTo>
                  <a:close/>
                </a:path>
              </a:pathLst>
            </a:custGeom>
            <a:solidFill>
              <a:srgbClr val="C18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8"/>
            <p:cNvSpPr/>
            <p:nvPr/>
          </p:nvSpPr>
          <p:spPr>
            <a:xfrm flipH="1">
              <a:off x="7964958" y="1455730"/>
              <a:ext cx="1125125" cy="1276250"/>
            </a:xfrm>
            <a:custGeom>
              <a:avLst/>
              <a:gdLst/>
              <a:ahLst/>
              <a:cxnLst/>
              <a:rect l="l" t="t" r="r" b="b"/>
              <a:pathLst>
                <a:path w="16930" h="19204" extrusionOk="0">
                  <a:moveTo>
                    <a:pt x="9667" y="1"/>
                  </a:moveTo>
                  <a:cubicBezTo>
                    <a:pt x="9520" y="1"/>
                    <a:pt x="9368" y="15"/>
                    <a:pt x="9213" y="45"/>
                  </a:cubicBezTo>
                  <a:cubicBezTo>
                    <a:pt x="8286" y="219"/>
                    <a:pt x="7631" y="923"/>
                    <a:pt x="7081" y="1560"/>
                  </a:cubicBezTo>
                  <a:cubicBezTo>
                    <a:pt x="5884" y="2920"/>
                    <a:pt x="4833" y="4376"/>
                    <a:pt x="3926" y="5900"/>
                  </a:cubicBezTo>
                  <a:cubicBezTo>
                    <a:pt x="2190" y="8804"/>
                    <a:pt x="945" y="11920"/>
                    <a:pt x="0" y="15094"/>
                  </a:cubicBezTo>
                  <a:cubicBezTo>
                    <a:pt x="287" y="15581"/>
                    <a:pt x="681" y="16000"/>
                    <a:pt x="1161" y="16000"/>
                  </a:cubicBezTo>
                  <a:cubicBezTo>
                    <a:pt x="1327" y="16000"/>
                    <a:pt x="1503" y="15950"/>
                    <a:pt x="1688" y="15836"/>
                  </a:cubicBezTo>
                  <a:cubicBezTo>
                    <a:pt x="3087" y="14978"/>
                    <a:pt x="3463" y="13222"/>
                    <a:pt x="4901" y="12364"/>
                  </a:cubicBezTo>
                  <a:cubicBezTo>
                    <a:pt x="4933" y="12343"/>
                    <a:pt x="4969" y="12334"/>
                    <a:pt x="5004" y="12334"/>
                  </a:cubicBezTo>
                  <a:cubicBezTo>
                    <a:pt x="5083" y="12334"/>
                    <a:pt x="5160" y="12378"/>
                    <a:pt x="5200" y="12431"/>
                  </a:cubicBezTo>
                  <a:cubicBezTo>
                    <a:pt x="5827" y="13184"/>
                    <a:pt x="5817" y="14322"/>
                    <a:pt x="5904" y="15209"/>
                  </a:cubicBezTo>
                  <a:cubicBezTo>
                    <a:pt x="6020" y="16299"/>
                    <a:pt x="6000" y="17939"/>
                    <a:pt x="6946" y="18759"/>
                  </a:cubicBezTo>
                  <a:cubicBezTo>
                    <a:pt x="7302" y="19072"/>
                    <a:pt x="7617" y="19204"/>
                    <a:pt x="7896" y="19204"/>
                  </a:cubicBezTo>
                  <a:cubicBezTo>
                    <a:pt x="9205" y="19204"/>
                    <a:pt x="9693" y="16278"/>
                    <a:pt x="9820" y="15499"/>
                  </a:cubicBezTo>
                  <a:cubicBezTo>
                    <a:pt x="9994" y="14486"/>
                    <a:pt x="10052" y="11978"/>
                    <a:pt x="11605" y="11756"/>
                  </a:cubicBezTo>
                  <a:cubicBezTo>
                    <a:pt x="11688" y="11744"/>
                    <a:pt x="11767" y="11738"/>
                    <a:pt x="11842" y="11738"/>
                  </a:cubicBezTo>
                  <a:cubicBezTo>
                    <a:pt x="13703" y="11738"/>
                    <a:pt x="13444" y="15244"/>
                    <a:pt x="14780" y="15244"/>
                  </a:cubicBezTo>
                  <a:cubicBezTo>
                    <a:pt x="14914" y="15244"/>
                    <a:pt x="15063" y="15209"/>
                    <a:pt x="15232" y="15132"/>
                  </a:cubicBezTo>
                  <a:cubicBezTo>
                    <a:pt x="16303" y="14650"/>
                    <a:pt x="16428" y="12865"/>
                    <a:pt x="16920" y="11987"/>
                  </a:cubicBezTo>
                  <a:cubicBezTo>
                    <a:pt x="16930" y="11987"/>
                    <a:pt x="16930" y="11978"/>
                    <a:pt x="16930" y="11978"/>
                  </a:cubicBezTo>
                  <a:cubicBezTo>
                    <a:pt x="16882" y="11737"/>
                    <a:pt x="16833" y="11505"/>
                    <a:pt x="16785" y="11274"/>
                  </a:cubicBezTo>
                  <a:cubicBezTo>
                    <a:pt x="16361" y="9392"/>
                    <a:pt x="15820" y="7521"/>
                    <a:pt x="15039" y="5727"/>
                  </a:cubicBezTo>
                  <a:cubicBezTo>
                    <a:pt x="14296" y="4048"/>
                    <a:pt x="13322" y="2428"/>
                    <a:pt x="11923" y="1096"/>
                  </a:cubicBezTo>
                  <a:cubicBezTo>
                    <a:pt x="11310" y="517"/>
                    <a:pt x="10562" y="1"/>
                    <a:pt x="9667"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4" name="Google Shape;1034;p28"/>
          <p:cNvSpPr/>
          <p:nvPr/>
        </p:nvSpPr>
        <p:spPr>
          <a:xfrm flipH="1">
            <a:off x="-4" y="5222368"/>
            <a:ext cx="10423867" cy="2515937"/>
          </a:xfrm>
          <a:custGeom>
            <a:avLst/>
            <a:gdLst/>
            <a:ahLst/>
            <a:cxnLst/>
            <a:rect l="l" t="t" r="r" b="b"/>
            <a:pathLst>
              <a:path w="71993" h="32828" extrusionOk="0">
                <a:moveTo>
                  <a:pt x="71993" y="0"/>
                </a:moveTo>
                <a:cubicBezTo>
                  <a:pt x="36436" y="5962"/>
                  <a:pt x="1" y="32354"/>
                  <a:pt x="319" y="32827"/>
                </a:cubicBezTo>
                <a:lnTo>
                  <a:pt x="71993" y="32827"/>
                </a:lnTo>
                <a:lnTo>
                  <a:pt x="71993" y="0"/>
                </a:lnTo>
                <a:close/>
              </a:path>
            </a:pathLst>
          </a:custGeom>
          <a:solidFill>
            <a:srgbClr val="4B7C4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5" name="Google Shape;1035;p28"/>
          <p:cNvSpPr/>
          <p:nvPr/>
        </p:nvSpPr>
        <p:spPr>
          <a:xfrm flipH="1">
            <a:off x="5562" y="5728186"/>
            <a:ext cx="10412717" cy="2010113"/>
          </a:xfrm>
          <a:custGeom>
            <a:avLst/>
            <a:gdLst/>
            <a:ahLst/>
            <a:cxnLst/>
            <a:rect l="l" t="t" r="r" b="b"/>
            <a:pathLst>
              <a:path w="71916" h="26228" extrusionOk="0">
                <a:moveTo>
                  <a:pt x="60321" y="0"/>
                </a:moveTo>
                <a:cubicBezTo>
                  <a:pt x="58317" y="0"/>
                  <a:pt x="56314" y="507"/>
                  <a:pt x="54369" y="876"/>
                </a:cubicBezTo>
                <a:cubicBezTo>
                  <a:pt x="53510" y="1040"/>
                  <a:pt x="52681" y="1175"/>
                  <a:pt x="51793" y="1310"/>
                </a:cubicBezTo>
                <a:cubicBezTo>
                  <a:pt x="51187" y="1401"/>
                  <a:pt x="50521" y="1505"/>
                  <a:pt x="49869" y="1505"/>
                </a:cubicBezTo>
                <a:cubicBezTo>
                  <a:pt x="49411" y="1505"/>
                  <a:pt x="48960" y="1454"/>
                  <a:pt x="48542" y="1310"/>
                </a:cubicBezTo>
                <a:cubicBezTo>
                  <a:pt x="48147" y="1175"/>
                  <a:pt x="47799" y="924"/>
                  <a:pt x="47664" y="519"/>
                </a:cubicBezTo>
                <a:cubicBezTo>
                  <a:pt x="47626" y="423"/>
                  <a:pt x="47616" y="326"/>
                  <a:pt x="47607" y="230"/>
                </a:cubicBezTo>
                <a:cubicBezTo>
                  <a:pt x="21493" y="10166"/>
                  <a:pt x="1" y="25870"/>
                  <a:pt x="242" y="26227"/>
                </a:cubicBezTo>
                <a:lnTo>
                  <a:pt x="71916" y="26227"/>
                </a:lnTo>
                <a:lnTo>
                  <a:pt x="71916" y="16156"/>
                </a:lnTo>
                <a:cubicBezTo>
                  <a:pt x="70276" y="15732"/>
                  <a:pt x="68694" y="15105"/>
                  <a:pt x="67131" y="14468"/>
                </a:cubicBezTo>
                <a:cubicBezTo>
                  <a:pt x="66195" y="14101"/>
                  <a:pt x="65269" y="13725"/>
                  <a:pt x="64324" y="13397"/>
                </a:cubicBezTo>
                <a:cubicBezTo>
                  <a:pt x="63388" y="13069"/>
                  <a:pt x="62443" y="12818"/>
                  <a:pt x="61478" y="12597"/>
                </a:cubicBezTo>
                <a:cubicBezTo>
                  <a:pt x="60861" y="12442"/>
                  <a:pt x="60234" y="12355"/>
                  <a:pt x="59607" y="12230"/>
                </a:cubicBezTo>
                <a:cubicBezTo>
                  <a:pt x="59047" y="12114"/>
                  <a:pt x="58469" y="11970"/>
                  <a:pt x="57996" y="11632"/>
                </a:cubicBezTo>
                <a:cubicBezTo>
                  <a:pt x="56983" y="10928"/>
                  <a:pt x="56877" y="9539"/>
                  <a:pt x="57417" y="8497"/>
                </a:cubicBezTo>
                <a:cubicBezTo>
                  <a:pt x="57948" y="7494"/>
                  <a:pt x="58816" y="6645"/>
                  <a:pt x="59607" y="5844"/>
                </a:cubicBezTo>
                <a:cubicBezTo>
                  <a:pt x="60504" y="4947"/>
                  <a:pt x="61440" y="4079"/>
                  <a:pt x="62269" y="3124"/>
                </a:cubicBezTo>
                <a:cubicBezTo>
                  <a:pt x="62597" y="2748"/>
                  <a:pt x="62906" y="2362"/>
                  <a:pt x="63128" y="1918"/>
                </a:cubicBezTo>
                <a:cubicBezTo>
                  <a:pt x="63224" y="1754"/>
                  <a:pt x="63263" y="1638"/>
                  <a:pt x="63321" y="1426"/>
                </a:cubicBezTo>
                <a:cubicBezTo>
                  <a:pt x="63340" y="1310"/>
                  <a:pt x="63350" y="1194"/>
                  <a:pt x="63301" y="1069"/>
                </a:cubicBezTo>
                <a:cubicBezTo>
                  <a:pt x="63205" y="760"/>
                  <a:pt x="62906" y="519"/>
                  <a:pt x="62568" y="355"/>
                </a:cubicBezTo>
                <a:cubicBezTo>
                  <a:pt x="62173" y="162"/>
                  <a:pt x="61681" y="75"/>
                  <a:pt x="61227" y="37"/>
                </a:cubicBezTo>
                <a:cubicBezTo>
                  <a:pt x="60925" y="12"/>
                  <a:pt x="60623" y="0"/>
                  <a:pt x="60321" y="0"/>
                </a:cubicBezTo>
                <a:close/>
              </a:path>
            </a:pathLst>
          </a:custGeom>
          <a:solidFill>
            <a:srgbClr val="3563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36" name="Google Shape;1036;p28"/>
          <p:cNvGrpSpPr/>
          <p:nvPr/>
        </p:nvGrpSpPr>
        <p:grpSpPr>
          <a:xfrm flipH="1">
            <a:off x="391161" y="4831980"/>
            <a:ext cx="410647" cy="842336"/>
            <a:chOff x="1705414" y="2870585"/>
            <a:chExt cx="376326" cy="771841"/>
          </a:xfrm>
        </p:grpSpPr>
        <p:sp>
          <p:nvSpPr>
            <p:cNvPr id="1037" name="Google Shape;1037;p28"/>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28"/>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28"/>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40" name="Google Shape;1040;p28"/>
          <p:cNvGrpSpPr/>
          <p:nvPr/>
        </p:nvGrpSpPr>
        <p:grpSpPr>
          <a:xfrm flipH="1">
            <a:off x="1125527" y="5537880"/>
            <a:ext cx="410647" cy="842336"/>
            <a:chOff x="1705414" y="2870585"/>
            <a:chExt cx="376326" cy="771841"/>
          </a:xfrm>
        </p:grpSpPr>
        <p:sp>
          <p:nvSpPr>
            <p:cNvPr id="1041" name="Google Shape;1041;p28"/>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28"/>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28"/>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105240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EC616C-8299-4076-8D87-B2DE53346399}" type="datetimeFigureOut">
              <a:rPr lang="en-US" smtClean="0"/>
              <a:t>06/05/2024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7347568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EC616C-8299-4076-8D87-B2DE53346399}" type="datetimeFigureOut">
              <a:rPr lang="en-US" smtClean="0"/>
              <a:t>06/05/2024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2225457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EC616C-8299-4076-8D87-B2DE53346399}" type="datetimeFigureOut">
              <a:rPr lang="en-US" smtClean="0"/>
              <a:t>06/05/2024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29646647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EC616C-8299-4076-8D87-B2DE53346399}" type="datetimeFigureOut">
              <a:rPr lang="en-US" smtClean="0"/>
              <a:t>06/05/2024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6409014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EC616C-8299-4076-8D87-B2DE53346399}" type="datetimeFigureOut">
              <a:rPr lang="en-US" smtClean="0"/>
              <a:t>06/05/2024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10119931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EC616C-8299-4076-8D87-B2DE53346399}" type="datetimeFigureOut">
              <a:rPr lang="en-US" smtClean="0"/>
              <a:t>06/05/2024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24608201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EC616C-8299-4076-8D87-B2DE53346399}" type="datetimeFigureOut">
              <a:rPr lang="en-US" smtClean="0"/>
              <a:t>06/05/2024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7070613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06/05/2024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9189362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06/05/2024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1205059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296"/>
        <p:cNvGrpSpPr/>
        <p:nvPr/>
      </p:nvGrpSpPr>
      <p:grpSpPr>
        <a:xfrm>
          <a:off x="0" y="0"/>
          <a:ext cx="0" cy="0"/>
          <a:chOff x="0" y="0"/>
          <a:chExt cx="0" cy="0"/>
        </a:xfrm>
      </p:grpSpPr>
      <p:sp>
        <p:nvSpPr>
          <p:cNvPr id="1297" name="Google Shape;1297;p35"/>
          <p:cNvSpPr txBox="1">
            <a:spLocks noGrp="1"/>
          </p:cNvSpPr>
          <p:nvPr>
            <p:ph type="body" idx="1"/>
          </p:nvPr>
        </p:nvSpPr>
        <p:spPr>
          <a:xfrm>
            <a:off x="950967" y="1505167"/>
            <a:ext cx="10290000" cy="3867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2"/>
              </a:buClr>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1298" name="Google Shape;1298;p35"/>
          <p:cNvSpPr txBox="1">
            <a:spLocks noGrp="1"/>
          </p:cNvSpPr>
          <p:nvPr>
            <p:ph type="title"/>
          </p:nvPr>
        </p:nvSpPr>
        <p:spPr>
          <a:xfrm>
            <a:off x="960000" y="719333"/>
            <a:ext cx="102720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4000"/>
              <a:buNone/>
              <a:defRPr sz="4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44528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335"/>
        <p:cNvGrpSpPr/>
        <p:nvPr/>
      </p:nvGrpSpPr>
      <p:grpSpPr>
        <a:xfrm>
          <a:off x="0" y="0"/>
          <a:ext cx="0" cy="0"/>
          <a:chOff x="0" y="0"/>
          <a:chExt cx="0" cy="0"/>
        </a:xfrm>
      </p:grpSpPr>
      <p:sp>
        <p:nvSpPr>
          <p:cNvPr id="1336" name="Google Shape;1336;p37"/>
          <p:cNvSpPr txBox="1">
            <a:spLocks noGrp="1"/>
          </p:cNvSpPr>
          <p:nvPr>
            <p:ph type="body" idx="1"/>
          </p:nvPr>
        </p:nvSpPr>
        <p:spPr>
          <a:xfrm>
            <a:off x="1063700" y="1935033"/>
            <a:ext cx="5025200" cy="3775200"/>
          </a:xfrm>
          <a:prstGeom prst="rect">
            <a:avLst/>
          </a:prstGeom>
          <a:noFill/>
        </p:spPr>
        <p:txBody>
          <a:bodyPr spcFirstLastPara="1" wrap="square" lIns="91425" tIns="91425" rIns="91425" bIns="91425" anchor="t" anchorCtr="0">
            <a:noAutofit/>
          </a:bodyPr>
          <a:lstStyle>
            <a:lvl1pPr marL="609585" lvl="0" indent="-393690" rtl="0">
              <a:spcBef>
                <a:spcPts val="0"/>
              </a:spcBef>
              <a:spcAft>
                <a:spcPts val="0"/>
              </a:spcAft>
              <a:buClr>
                <a:schemeClr val="dk2"/>
              </a:buClr>
              <a:buSzPts val="1050"/>
              <a:buFont typeface="Poppins"/>
              <a:buChar char="●"/>
              <a:defRPr sz="1867"/>
            </a:lvl1pPr>
            <a:lvl2pPr marL="1219170" lvl="1" indent="-397923" rtl="0">
              <a:spcBef>
                <a:spcPts val="0"/>
              </a:spcBef>
              <a:spcAft>
                <a:spcPts val="0"/>
              </a:spcAft>
              <a:buClr>
                <a:srgbClr val="000000"/>
              </a:buClr>
              <a:buSzPts val="1100"/>
              <a:buFont typeface="Arial"/>
              <a:buAutoNum type="alphaLcPeriod"/>
              <a:defRPr sz="1600"/>
            </a:lvl2pPr>
            <a:lvl3pPr marL="1828754" lvl="2" indent="-397923" rtl="0">
              <a:spcBef>
                <a:spcPts val="0"/>
              </a:spcBef>
              <a:spcAft>
                <a:spcPts val="0"/>
              </a:spcAft>
              <a:buClr>
                <a:srgbClr val="000000"/>
              </a:buClr>
              <a:buSzPts val="1100"/>
              <a:buFont typeface="Arial"/>
              <a:buAutoNum type="romanLcPeriod"/>
              <a:defRPr sz="1600"/>
            </a:lvl3pPr>
            <a:lvl4pPr marL="2438339" lvl="3" indent="-397923" rtl="0">
              <a:spcBef>
                <a:spcPts val="0"/>
              </a:spcBef>
              <a:spcAft>
                <a:spcPts val="0"/>
              </a:spcAft>
              <a:buClr>
                <a:srgbClr val="000000"/>
              </a:buClr>
              <a:buSzPts val="1100"/>
              <a:buFont typeface="Arial"/>
              <a:buAutoNum type="arabicPeriod"/>
              <a:defRPr sz="1600"/>
            </a:lvl4pPr>
            <a:lvl5pPr marL="3047924" lvl="4" indent="-397923" rtl="0">
              <a:spcBef>
                <a:spcPts val="0"/>
              </a:spcBef>
              <a:spcAft>
                <a:spcPts val="0"/>
              </a:spcAft>
              <a:buClr>
                <a:srgbClr val="000000"/>
              </a:buClr>
              <a:buSzPts val="1100"/>
              <a:buFont typeface="Arial"/>
              <a:buAutoNum type="alphaLcPeriod"/>
              <a:defRPr sz="1600"/>
            </a:lvl5pPr>
            <a:lvl6pPr marL="3657509" lvl="5" indent="-397923" rtl="0">
              <a:spcBef>
                <a:spcPts val="0"/>
              </a:spcBef>
              <a:spcAft>
                <a:spcPts val="0"/>
              </a:spcAft>
              <a:buClr>
                <a:srgbClr val="000000"/>
              </a:buClr>
              <a:buSzPts val="1100"/>
              <a:buFont typeface="Arial"/>
              <a:buAutoNum type="romanLcPeriod"/>
              <a:defRPr sz="1600"/>
            </a:lvl6pPr>
            <a:lvl7pPr marL="4267093" lvl="6" indent="-397923" rtl="0">
              <a:spcBef>
                <a:spcPts val="0"/>
              </a:spcBef>
              <a:spcAft>
                <a:spcPts val="0"/>
              </a:spcAft>
              <a:buClr>
                <a:srgbClr val="000000"/>
              </a:buClr>
              <a:buSzPts val="1100"/>
              <a:buFont typeface="Arial"/>
              <a:buAutoNum type="arabicPeriod"/>
              <a:defRPr sz="1600"/>
            </a:lvl7pPr>
            <a:lvl8pPr marL="4876678" lvl="7" indent="-397923" rtl="0">
              <a:spcBef>
                <a:spcPts val="0"/>
              </a:spcBef>
              <a:spcAft>
                <a:spcPts val="0"/>
              </a:spcAft>
              <a:buClr>
                <a:srgbClr val="000000"/>
              </a:buClr>
              <a:buSzPts val="1100"/>
              <a:buFont typeface="Arial"/>
              <a:buAutoNum type="alphaLcPeriod"/>
              <a:defRPr sz="1600"/>
            </a:lvl8pPr>
            <a:lvl9pPr marL="5486263" lvl="8" indent="-397923" rtl="0">
              <a:spcBef>
                <a:spcPts val="0"/>
              </a:spcBef>
              <a:spcAft>
                <a:spcPts val="0"/>
              </a:spcAft>
              <a:buClr>
                <a:srgbClr val="000000"/>
              </a:buClr>
              <a:buSzPts val="1100"/>
              <a:buFont typeface="Arial"/>
              <a:buAutoNum type="romanLcPeriod"/>
              <a:defRPr sz="1600"/>
            </a:lvl9pPr>
          </a:lstStyle>
          <a:p>
            <a:endParaRPr/>
          </a:p>
        </p:txBody>
      </p:sp>
      <p:sp>
        <p:nvSpPr>
          <p:cNvPr id="1337" name="Google Shape;1337;p37"/>
          <p:cNvSpPr txBox="1">
            <a:spLocks noGrp="1"/>
          </p:cNvSpPr>
          <p:nvPr>
            <p:ph type="title"/>
          </p:nvPr>
        </p:nvSpPr>
        <p:spPr>
          <a:xfrm>
            <a:off x="960000" y="719333"/>
            <a:ext cx="10272000" cy="763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2800"/>
              <a:buNone/>
              <a:defRPr sz="4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38" name="Google Shape;1338;p37"/>
          <p:cNvSpPr txBox="1">
            <a:spLocks noGrp="1"/>
          </p:cNvSpPr>
          <p:nvPr>
            <p:ph type="title" idx="2"/>
          </p:nvPr>
        </p:nvSpPr>
        <p:spPr>
          <a:xfrm>
            <a:off x="6573096" y="1935033"/>
            <a:ext cx="45552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133">
                <a:solidFill>
                  <a:schemeClr val="accent1"/>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339" name="Google Shape;1339;p37"/>
          <p:cNvSpPr/>
          <p:nvPr/>
        </p:nvSpPr>
        <p:spPr>
          <a:xfrm>
            <a:off x="11128316" y="670117"/>
            <a:ext cx="290376" cy="288792"/>
          </a:xfrm>
          <a:custGeom>
            <a:avLst/>
            <a:gdLst/>
            <a:ahLst/>
            <a:cxnLst/>
            <a:rect l="l" t="t" r="r" b="b"/>
            <a:pathLst>
              <a:path w="4582" h="4557" extrusionOk="0">
                <a:moveTo>
                  <a:pt x="2531" y="557"/>
                </a:moveTo>
                <a:cubicBezTo>
                  <a:pt x="2683" y="583"/>
                  <a:pt x="2822" y="633"/>
                  <a:pt x="2974" y="684"/>
                </a:cubicBezTo>
                <a:cubicBezTo>
                  <a:pt x="3113" y="747"/>
                  <a:pt x="3240" y="823"/>
                  <a:pt x="3354" y="912"/>
                </a:cubicBezTo>
                <a:cubicBezTo>
                  <a:pt x="3480" y="1000"/>
                  <a:pt x="3581" y="1114"/>
                  <a:pt x="3683" y="1228"/>
                </a:cubicBezTo>
                <a:cubicBezTo>
                  <a:pt x="3759" y="1342"/>
                  <a:pt x="3834" y="1468"/>
                  <a:pt x="3898" y="1608"/>
                </a:cubicBezTo>
                <a:cubicBezTo>
                  <a:pt x="3948" y="1747"/>
                  <a:pt x="3986" y="1899"/>
                  <a:pt x="4012" y="2038"/>
                </a:cubicBezTo>
                <a:cubicBezTo>
                  <a:pt x="4037" y="2202"/>
                  <a:pt x="4037" y="2354"/>
                  <a:pt x="4012" y="2519"/>
                </a:cubicBezTo>
                <a:cubicBezTo>
                  <a:pt x="3986" y="2671"/>
                  <a:pt x="3948" y="2810"/>
                  <a:pt x="3898" y="2949"/>
                </a:cubicBezTo>
                <a:cubicBezTo>
                  <a:pt x="3834" y="3088"/>
                  <a:pt x="3759" y="3215"/>
                  <a:pt x="3670" y="3341"/>
                </a:cubicBezTo>
                <a:cubicBezTo>
                  <a:pt x="3581" y="3455"/>
                  <a:pt x="3480" y="3556"/>
                  <a:pt x="3366" y="3645"/>
                </a:cubicBezTo>
                <a:cubicBezTo>
                  <a:pt x="3240" y="3734"/>
                  <a:pt x="3113" y="3822"/>
                  <a:pt x="2961" y="3885"/>
                </a:cubicBezTo>
                <a:cubicBezTo>
                  <a:pt x="2822" y="3936"/>
                  <a:pt x="2683" y="3974"/>
                  <a:pt x="2544" y="3999"/>
                </a:cubicBezTo>
                <a:cubicBezTo>
                  <a:pt x="2468" y="4012"/>
                  <a:pt x="2379" y="4012"/>
                  <a:pt x="2303" y="4012"/>
                </a:cubicBezTo>
                <a:cubicBezTo>
                  <a:pt x="2227" y="4012"/>
                  <a:pt x="2152" y="4012"/>
                  <a:pt x="2076" y="3999"/>
                </a:cubicBezTo>
                <a:cubicBezTo>
                  <a:pt x="1911" y="3974"/>
                  <a:pt x="1759" y="3936"/>
                  <a:pt x="1620" y="3873"/>
                </a:cubicBezTo>
                <a:cubicBezTo>
                  <a:pt x="1494" y="3809"/>
                  <a:pt x="1367" y="3746"/>
                  <a:pt x="1253" y="3658"/>
                </a:cubicBezTo>
                <a:cubicBezTo>
                  <a:pt x="1165" y="3594"/>
                  <a:pt x="1101" y="3531"/>
                  <a:pt x="1038" y="3455"/>
                </a:cubicBezTo>
                <a:cubicBezTo>
                  <a:pt x="1000" y="3417"/>
                  <a:pt x="962" y="3379"/>
                  <a:pt x="924" y="3341"/>
                </a:cubicBezTo>
                <a:cubicBezTo>
                  <a:pt x="836" y="3215"/>
                  <a:pt x="760" y="3088"/>
                  <a:pt x="709" y="2962"/>
                </a:cubicBezTo>
                <a:cubicBezTo>
                  <a:pt x="646" y="2822"/>
                  <a:pt x="608" y="2671"/>
                  <a:pt x="582" y="2519"/>
                </a:cubicBezTo>
                <a:lnTo>
                  <a:pt x="582" y="2506"/>
                </a:lnTo>
                <a:lnTo>
                  <a:pt x="582" y="2481"/>
                </a:lnTo>
                <a:lnTo>
                  <a:pt x="570" y="2455"/>
                </a:lnTo>
                <a:lnTo>
                  <a:pt x="570" y="2430"/>
                </a:lnTo>
                <a:lnTo>
                  <a:pt x="570" y="2405"/>
                </a:lnTo>
                <a:lnTo>
                  <a:pt x="570" y="2380"/>
                </a:lnTo>
                <a:lnTo>
                  <a:pt x="570" y="2342"/>
                </a:lnTo>
                <a:lnTo>
                  <a:pt x="570" y="2304"/>
                </a:lnTo>
                <a:cubicBezTo>
                  <a:pt x="570" y="2304"/>
                  <a:pt x="570" y="2291"/>
                  <a:pt x="570" y="2291"/>
                </a:cubicBezTo>
                <a:cubicBezTo>
                  <a:pt x="570" y="2266"/>
                  <a:pt x="570" y="2266"/>
                  <a:pt x="570" y="2253"/>
                </a:cubicBezTo>
                <a:cubicBezTo>
                  <a:pt x="570" y="2177"/>
                  <a:pt x="582" y="2114"/>
                  <a:pt x="582" y="2051"/>
                </a:cubicBezTo>
                <a:cubicBezTo>
                  <a:pt x="582" y="2038"/>
                  <a:pt x="582" y="2025"/>
                  <a:pt x="582" y="2025"/>
                </a:cubicBezTo>
                <a:cubicBezTo>
                  <a:pt x="608" y="1924"/>
                  <a:pt x="633" y="1835"/>
                  <a:pt x="658" y="1747"/>
                </a:cubicBezTo>
                <a:cubicBezTo>
                  <a:pt x="671" y="1696"/>
                  <a:pt x="684" y="1658"/>
                  <a:pt x="709" y="1608"/>
                </a:cubicBezTo>
                <a:cubicBezTo>
                  <a:pt x="747" y="1506"/>
                  <a:pt x="810" y="1405"/>
                  <a:pt x="861" y="1317"/>
                </a:cubicBezTo>
                <a:cubicBezTo>
                  <a:pt x="899" y="1266"/>
                  <a:pt x="911" y="1241"/>
                  <a:pt x="937" y="1215"/>
                </a:cubicBezTo>
                <a:cubicBezTo>
                  <a:pt x="1025" y="1114"/>
                  <a:pt x="1127" y="1013"/>
                  <a:pt x="1240" y="912"/>
                </a:cubicBezTo>
                <a:cubicBezTo>
                  <a:pt x="1367" y="823"/>
                  <a:pt x="1494" y="747"/>
                  <a:pt x="1633" y="684"/>
                </a:cubicBezTo>
                <a:cubicBezTo>
                  <a:pt x="1772" y="633"/>
                  <a:pt x="1911" y="583"/>
                  <a:pt x="2063" y="570"/>
                </a:cubicBezTo>
                <a:cubicBezTo>
                  <a:pt x="2139" y="557"/>
                  <a:pt x="2215" y="557"/>
                  <a:pt x="2303" y="557"/>
                </a:cubicBezTo>
                <a:close/>
                <a:moveTo>
                  <a:pt x="2291" y="1"/>
                </a:moveTo>
                <a:cubicBezTo>
                  <a:pt x="2253" y="1"/>
                  <a:pt x="2202" y="13"/>
                  <a:pt x="2164" y="13"/>
                </a:cubicBezTo>
                <a:cubicBezTo>
                  <a:pt x="1607" y="39"/>
                  <a:pt x="1089" y="279"/>
                  <a:pt x="684" y="684"/>
                </a:cubicBezTo>
                <a:lnTo>
                  <a:pt x="658" y="709"/>
                </a:lnTo>
                <a:lnTo>
                  <a:pt x="633" y="735"/>
                </a:lnTo>
                <a:lnTo>
                  <a:pt x="620" y="747"/>
                </a:lnTo>
                <a:lnTo>
                  <a:pt x="608" y="773"/>
                </a:lnTo>
                <a:lnTo>
                  <a:pt x="595" y="785"/>
                </a:lnTo>
                <a:lnTo>
                  <a:pt x="570" y="810"/>
                </a:lnTo>
                <a:lnTo>
                  <a:pt x="557" y="823"/>
                </a:lnTo>
                <a:lnTo>
                  <a:pt x="532" y="848"/>
                </a:lnTo>
                <a:lnTo>
                  <a:pt x="507" y="886"/>
                </a:lnTo>
                <a:lnTo>
                  <a:pt x="481" y="912"/>
                </a:lnTo>
                <a:cubicBezTo>
                  <a:pt x="456" y="950"/>
                  <a:pt x="431" y="988"/>
                  <a:pt x="405" y="1026"/>
                </a:cubicBezTo>
                <a:lnTo>
                  <a:pt x="393" y="1051"/>
                </a:lnTo>
                <a:cubicBezTo>
                  <a:pt x="342" y="1127"/>
                  <a:pt x="291" y="1203"/>
                  <a:pt x="253" y="1304"/>
                </a:cubicBezTo>
                <a:cubicBezTo>
                  <a:pt x="64" y="1671"/>
                  <a:pt x="0" y="2101"/>
                  <a:pt x="38" y="2519"/>
                </a:cubicBezTo>
                <a:cubicBezTo>
                  <a:pt x="64" y="2759"/>
                  <a:pt x="127" y="3000"/>
                  <a:pt x="241" y="3227"/>
                </a:cubicBezTo>
                <a:cubicBezTo>
                  <a:pt x="329" y="3442"/>
                  <a:pt x="456" y="3632"/>
                  <a:pt x="620" y="3822"/>
                </a:cubicBezTo>
                <a:cubicBezTo>
                  <a:pt x="671" y="3873"/>
                  <a:pt x="734" y="3923"/>
                  <a:pt x="785" y="3987"/>
                </a:cubicBezTo>
                <a:cubicBezTo>
                  <a:pt x="798" y="3987"/>
                  <a:pt x="810" y="3999"/>
                  <a:pt x="823" y="4012"/>
                </a:cubicBezTo>
                <a:cubicBezTo>
                  <a:pt x="886" y="4063"/>
                  <a:pt x="949" y="4113"/>
                  <a:pt x="1025" y="4164"/>
                </a:cubicBezTo>
                <a:cubicBezTo>
                  <a:pt x="1329" y="4379"/>
                  <a:pt x="1721" y="4518"/>
                  <a:pt x="2164" y="4556"/>
                </a:cubicBezTo>
                <a:lnTo>
                  <a:pt x="2303" y="4556"/>
                </a:lnTo>
                <a:cubicBezTo>
                  <a:pt x="2455" y="4556"/>
                  <a:pt x="2620" y="4543"/>
                  <a:pt x="2797" y="4505"/>
                </a:cubicBezTo>
                <a:cubicBezTo>
                  <a:pt x="2987" y="4467"/>
                  <a:pt x="3189" y="4392"/>
                  <a:pt x="3404" y="4265"/>
                </a:cubicBezTo>
                <a:cubicBezTo>
                  <a:pt x="3746" y="4088"/>
                  <a:pt x="4050" y="3797"/>
                  <a:pt x="4265" y="3430"/>
                </a:cubicBezTo>
                <a:cubicBezTo>
                  <a:pt x="4455" y="3113"/>
                  <a:pt x="4568" y="2721"/>
                  <a:pt x="4581" y="2304"/>
                </a:cubicBezTo>
                <a:cubicBezTo>
                  <a:pt x="4581" y="2114"/>
                  <a:pt x="4556" y="1899"/>
                  <a:pt x="4492" y="1684"/>
                </a:cubicBezTo>
                <a:cubicBezTo>
                  <a:pt x="4442" y="1494"/>
                  <a:pt x="4353" y="1291"/>
                  <a:pt x="4239" y="1089"/>
                </a:cubicBezTo>
                <a:cubicBezTo>
                  <a:pt x="4037" y="760"/>
                  <a:pt x="3746" y="481"/>
                  <a:pt x="3392" y="279"/>
                </a:cubicBezTo>
                <a:cubicBezTo>
                  <a:pt x="3063" y="102"/>
                  <a:pt x="2683" y="1"/>
                  <a:pt x="229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0" name="Google Shape;1340;p37"/>
          <p:cNvSpPr/>
          <p:nvPr/>
        </p:nvSpPr>
        <p:spPr>
          <a:xfrm>
            <a:off x="11515640" y="893057"/>
            <a:ext cx="104312" cy="103488"/>
          </a:xfrm>
          <a:custGeom>
            <a:avLst/>
            <a:gdLst/>
            <a:ahLst/>
            <a:cxnLst/>
            <a:rect l="l" t="t" r="r" b="b"/>
            <a:pathLst>
              <a:path w="1646" h="1633" extrusionOk="0">
                <a:moveTo>
                  <a:pt x="861" y="545"/>
                </a:moveTo>
                <a:cubicBezTo>
                  <a:pt x="873" y="545"/>
                  <a:pt x="899" y="545"/>
                  <a:pt x="924" y="557"/>
                </a:cubicBezTo>
                <a:cubicBezTo>
                  <a:pt x="949" y="570"/>
                  <a:pt x="975" y="582"/>
                  <a:pt x="987" y="595"/>
                </a:cubicBezTo>
                <a:cubicBezTo>
                  <a:pt x="1013" y="608"/>
                  <a:pt x="1025" y="633"/>
                  <a:pt x="1038" y="646"/>
                </a:cubicBezTo>
                <a:cubicBezTo>
                  <a:pt x="1050" y="658"/>
                  <a:pt x="1063" y="684"/>
                  <a:pt x="1076" y="709"/>
                </a:cubicBezTo>
                <a:cubicBezTo>
                  <a:pt x="1088" y="734"/>
                  <a:pt x="1088" y="747"/>
                  <a:pt x="1088" y="772"/>
                </a:cubicBezTo>
                <a:cubicBezTo>
                  <a:pt x="1088" y="798"/>
                  <a:pt x="1088" y="823"/>
                  <a:pt x="1088" y="848"/>
                </a:cubicBezTo>
                <a:cubicBezTo>
                  <a:pt x="1088" y="874"/>
                  <a:pt x="1088" y="886"/>
                  <a:pt x="1076" y="911"/>
                </a:cubicBezTo>
                <a:cubicBezTo>
                  <a:pt x="1063" y="937"/>
                  <a:pt x="1050" y="962"/>
                  <a:pt x="1038" y="975"/>
                </a:cubicBezTo>
                <a:cubicBezTo>
                  <a:pt x="1025" y="1000"/>
                  <a:pt x="1000" y="1013"/>
                  <a:pt x="987" y="1025"/>
                </a:cubicBezTo>
                <a:cubicBezTo>
                  <a:pt x="975" y="1038"/>
                  <a:pt x="949" y="1051"/>
                  <a:pt x="924" y="1063"/>
                </a:cubicBezTo>
                <a:cubicBezTo>
                  <a:pt x="899" y="1076"/>
                  <a:pt x="886" y="1076"/>
                  <a:pt x="861" y="1089"/>
                </a:cubicBezTo>
                <a:lnTo>
                  <a:pt x="785" y="1089"/>
                </a:lnTo>
                <a:cubicBezTo>
                  <a:pt x="759" y="1076"/>
                  <a:pt x="747" y="1076"/>
                  <a:pt x="721" y="1063"/>
                </a:cubicBezTo>
                <a:cubicBezTo>
                  <a:pt x="696" y="1051"/>
                  <a:pt x="671" y="1038"/>
                  <a:pt x="658" y="1025"/>
                </a:cubicBezTo>
                <a:cubicBezTo>
                  <a:pt x="633" y="1013"/>
                  <a:pt x="620" y="1000"/>
                  <a:pt x="608" y="987"/>
                </a:cubicBezTo>
                <a:cubicBezTo>
                  <a:pt x="595" y="962"/>
                  <a:pt x="582" y="949"/>
                  <a:pt x="582" y="924"/>
                </a:cubicBezTo>
                <a:lnTo>
                  <a:pt x="557" y="886"/>
                </a:lnTo>
                <a:lnTo>
                  <a:pt x="544" y="848"/>
                </a:lnTo>
                <a:cubicBezTo>
                  <a:pt x="557" y="823"/>
                  <a:pt x="557" y="798"/>
                  <a:pt x="557" y="772"/>
                </a:cubicBezTo>
                <a:cubicBezTo>
                  <a:pt x="557" y="747"/>
                  <a:pt x="570" y="722"/>
                  <a:pt x="570" y="696"/>
                </a:cubicBezTo>
                <a:cubicBezTo>
                  <a:pt x="582" y="684"/>
                  <a:pt x="595" y="658"/>
                  <a:pt x="608" y="646"/>
                </a:cubicBezTo>
                <a:cubicBezTo>
                  <a:pt x="620" y="633"/>
                  <a:pt x="633" y="608"/>
                  <a:pt x="658" y="595"/>
                </a:cubicBezTo>
                <a:lnTo>
                  <a:pt x="671" y="582"/>
                </a:lnTo>
                <a:lnTo>
                  <a:pt x="709" y="570"/>
                </a:lnTo>
                <a:cubicBezTo>
                  <a:pt x="734" y="557"/>
                  <a:pt x="759" y="545"/>
                  <a:pt x="785" y="545"/>
                </a:cubicBezTo>
                <a:close/>
                <a:moveTo>
                  <a:pt x="759" y="0"/>
                </a:moveTo>
                <a:cubicBezTo>
                  <a:pt x="696" y="0"/>
                  <a:pt x="633" y="13"/>
                  <a:pt x="570" y="38"/>
                </a:cubicBezTo>
                <a:cubicBezTo>
                  <a:pt x="544" y="38"/>
                  <a:pt x="506" y="51"/>
                  <a:pt x="481" y="76"/>
                </a:cubicBezTo>
                <a:cubicBezTo>
                  <a:pt x="418" y="102"/>
                  <a:pt x="367" y="127"/>
                  <a:pt x="317" y="178"/>
                </a:cubicBezTo>
                <a:cubicBezTo>
                  <a:pt x="291" y="190"/>
                  <a:pt x="279" y="203"/>
                  <a:pt x="253" y="228"/>
                </a:cubicBezTo>
                <a:cubicBezTo>
                  <a:pt x="165" y="304"/>
                  <a:pt x="89" y="431"/>
                  <a:pt x="38" y="570"/>
                </a:cubicBezTo>
                <a:lnTo>
                  <a:pt x="38" y="608"/>
                </a:lnTo>
                <a:lnTo>
                  <a:pt x="26" y="633"/>
                </a:lnTo>
                <a:cubicBezTo>
                  <a:pt x="13" y="709"/>
                  <a:pt x="0" y="772"/>
                  <a:pt x="13" y="848"/>
                </a:cubicBezTo>
                <a:cubicBezTo>
                  <a:pt x="13" y="886"/>
                  <a:pt x="13" y="924"/>
                  <a:pt x="26" y="962"/>
                </a:cubicBezTo>
                <a:cubicBezTo>
                  <a:pt x="38" y="1038"/>
                  <a:pt x="51" y="1101"/>
                  <a:pt x="89" y="1165"/>
                </a:cubicBezTo>
                <a:cubicBezTo>
                  <a:pt x="114" y="1228"/>
                  <a:pt x="165" y="1291"/>
                  <a:pt x="215" y="1354"/>
                </a:cubicBezTo>
                <a:cubicBezTo>
                  <a:pt x="215" y="1367"/>
                  <a:pt x="228" y="1367"/>
                  <a:pt x="228" y="1380"/>
                </a:cubicBezTo>
                <a:cubicBezTo>
                  <a:pt x="241" y="1392"/>
                  <a:pt x="253" y="1392"/>
                  <a:pt x="266" y="1405"/>
                </a:cubicBezTo>
                <a:cubicBezTo>
                  <a:pt x="392" y="1532"/>
                  <a:pt x="570" y="1607"/>
                  <a:pt x="759" y="1620"/>
                </a:cubicBezTo>
                <a:cubicBezTo>
                  <a:pt x="785" y="1633"/>
                  <a:pt x="797" y="1633"/>
                  <a:pt x="823" y="1633"/>
                </a:cubicBezTo>
                <a:cubicBezTo>
                  <a:pt x="873" y="1633"/>
                  <a:pt x="924" y="1620"/>
                  <a:pt x="975" y="1607"/>
                </a:cubicBezTo>
                <a:cubicBezTo>
                  <a:pt x="1050" y="1595"/>
                  <a:pt x="1126" y="1570"/>
                  <a:pt x="1190" y="1544"/>
                </a:cubicBezTo>
                <a:cubicBezTo>
                  <a:pt x="1304" y="1494"/>
                  <a:pt x="1405" y="1392"/>
                  <a:pt x="1519" y="1241"/>
                </a:cubicBezTo>
                <a:cubicBezTo>
                  <a:pt x="1557" y="1190"/>
                  <a:pt x="1582" y="1114"/>
                  <a:pt x="1595" y="1076"/>
                </a:cubicBezTo>
                <a:cubicBezTo>
                  <a:pt x="1620" y="1013"/>
                  <a:pt x="1633" y="949"/>
                  <a:pt x="1633" y="874"/>
                </a:cubicBezTo>
                <a:cubicBezTo>
                  <a:pt x="1645" y="709"/>
                  <a:pt x="1607" y="557"/>
                  <a:pt x="1531" y="405"/>
                </a:cubicBezTo>
                <a:cubicBezTo>
                  <a:pt x="1468" y="279"/>
                  <a:pt x="1342" y="165"/>
                  <a:pt x="1190" y="89"/>
                </a:cubicBezTo>
                <a:cubicBezTo>
                  <a:pt x="1139" y="51"/>
                  <a:pt x="1076" y="26"/>
                  <a:pt x="1013" y="13"/>
                </a:cubicBezTo>
                <a:lnTo>
                  <a:pt x="987" y="13"/>
                </a:lnTo>
                <a:cubicBezTo>
                  <a:pt x="937" y="0"/>
                  <a:pt x="899" y="0"/>
                  <a:pt x="84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85354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458"/>
        <p:cNvGrpSpPr/>
        <p:nvPr/>
      </p:nvGrpSpPr>
      <p:grpSpPr>
        <a:xfrm>
          <a:off x="0" y="0"/>
          <a:ext cx="0" cy="0"/>
          <a:chOff x="0" y="0"/>
          <a:chExt cx="0" cy="0"/>
        </a:xfrm>
      </p:grpSpPr>
      <p:grpSp>
        <p:nvGrpSpPr>
          <p:cNvPr id="1459" name="Google Shape;1459;p41"/>
          <p:cNvGrpSpPr/>
          <p:nvPr/>
        </p:nvGrpSpPr>
        <p:grpSpPr>
          <a:xfrm flipH="1">
            <a:off x="11322374" y="2160168"/>
            <a:ext cx="2719972" cy="4295547"/>
            <a:chOff x="6381700" y="980126"/>
            <a:chExt cx="2039979" cy="3221660"/>
          </a:xfrm>
        </p:grpSpPr>
        <p:sp>
          <p:nvSpPr>
            <p:cNvPr id="1460" name="Google Shape;1460;p41"/>
            <p:cNvSpPr/>
            <p:nvPr/>
          </p:nvSpPr>
          <p:spPr>
            <a:xfrm>
              <a:off x="6381700" y="980126"/>
              <a:ext cx="2039979" cy="3221660"/>
            </a:xfrm>
            <a:custGeom>
              <a:avLst/>
              <a:gdLst/>
              <a:ahLst/>
              <a:cxnLst/>
              <a:rect l="l" t="t" r="r" b="b"/>
              <a:pathLst>
                <a:path w="30696" h="48477" extrusionOk="0">
                  <a:moveTo>
                    <a:pt x="16171" y="1"/>
                  </a:moveTo>
                  <a:cubicBezTo>
                    <a:pt x="14577" y="1"/>
                    <a:pt x="12922" y="790"/>
                    <a:pt x="11451" y="2580"/>
                  </a:cubicBezTo>
                  <a:cubicBezTo>
                    <a:pt x="7670" y="7192"/>
                    <a:pt x="6068" y="13182"/>
                    <a:pt x="4428" y="18613"/>
                  </a:cubicBezTo>
                  <a:cubicBezTo>
                    <a:pt x="2412" y="25230"/>
                    <a:pt x="1" y="32793"/>
                    <a:pt x="165" y="39700"/>
                  </a:cubicBezTo>
                  <a:cubicBezTo>
                    <a:pt x="193" y="40839"/>
                    <a:pt x="348" y="41977"/>
                    <a:pt x="666" y="43077"/>
                  </a:cubicBezTo>
                  <a:cubicBezTo>
                    <a:pt x="965" y="44080"/>
                    <a:pt x="1419" y="45015"/>
                    <a:pt x="2393" y="45633"/>
                  </a:cubicBezTo>
                  <a:cubicBezTo>
                    <a:pt x="3486" y="46329"/>
                    <a:pt x="4855" y="46420"/>
                    <a:pt x="6206" y="46420"/>
                  </a:cubicBezTo>
                  <a:cubicBezTo>
                    <a:pt x="6680" y="46420"/>
                    <a:pt x="7153" y="46408"/>
                    <a:pt x="7610" y="46408"/>
                  </a:cubicBezTo>
                  <a:cubicBezTo>
                    <a:pt x="7780" y="46408"/>
                    <a:pt x="7948" y="46410"/>
                    <a:pt x="8113" y="46414"/>
                  </a:cubicBezTo>
                  <a:cubicBezTo>
                    <a:pt x="10602" y="46482"/>
                    <a:pt x="12994" y="47176"/>
                    <a:pt x="15387" y="47726"/>
                  </a:cubicBezTo>
                  <a:cubicBezTo>
                    <a:pt x="17166" y="48137"/>
                    <a:pt x="19142" y="48477"/>
                    <a:pt x="21075" y="48477"/>
                  </a:cubicBezTo>
                  <a:cubicBezTo>
                    <a:pt x="23450" y="48477"/>
                    <a:pt x="25759" y="47964"/>
                    <a:pt x="27551" y="46443"/>
                  </a:cubicBezTo>
                  <a:cubicBezTo>
                    <a:pt x="30696" y="43781"/>
                    <a:pt x="30320" y="39498"/>
                    <a:pt x="29963" y="35996"/>
                  </a:cubicBezTo>
                  <a:cubicBezTo>
                    <a:pt x="29529" y="31626"/>
                    <a:pt x="28969" y="27256"/>
                    <a:pt x="28120" y="22925"/>
                  </a:cubicBezTo>
                  <a:cubicBezTo>
                    <a:pt x="27291" y="18632"/>
                    <a:pt x="26172" y="14369"/>
                    <a:pt x="24599" y="10230"/>
                  </a:cubicBezTo>
                  <a:cubicBezTo>
                    <a:pt x="23808" y="8156"/>
                    <a:pt x="22901" y="6111"/>
                    <a:pt x="21869" y="4124"/>
                  </a:cubicBezTo>
                  <a:cubicBezTo>
                    <a:pt x="20553" y="1576"/>
                    <a:pt x="18423" y="1"/>
                    <a:pt x="16171" y="1"/>
                  </a:cubicBezTo>
                  <a:close/>
                </a:path>
              </a:pathLst>
            </a:custGeom>
            <a:solidFill>
              <a:srgbClr val="CEA3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41"/>
            <p:cNvSpPr/>
            <p:nvPr/>
          </p:nvSpPr>
          <p:spPr>
            <a:xfrm>
              <a:off x="6748417" y="980126"/>
              <a:ext cx="1388629" cy="1570191"/>
            </a:xfrm>
            <a:custGeom>
              <a:avLst/>
              <a:gdLst/>
              <a:ahLst/>
              <a:cxnLst/>
              <a:rect l="l" t="t" r="r" b="b"/>
              <a:pathLst>
                <a:path w="20895" h="23627" extrusionOk="0">
                  <a:moveTo>
                    <a:pt x="10653" y="1"/>
                  </a:moveTo>
                  <a:cubicBezTo>
                    <a:pt x="9059" y="1"/>
                    <a:pt x="7404" y="790"/>
                    <a:pt x="5933" y="2580"/>
                  </a:cubicBezTo>
                  <a:cubicBezTo>
                    <a:pt x="2971" y="6188"/>
                    <a:pt x="1351" y="10635"/>
                    <a:pt x="0" y="15005"/>
                  </a:cubicBezTo>
                  <a:cubicBezTo>
                    <a:pt x="155" y="15951"/>
                    <a:pt x="550" y="16828"/>
                    <a:pt x="1467" y="17108"/>
                  </a:cubicBezTo>
                  <a:cubicBezTo>
                    <a:pt x="1599" y="17149"/>
                    <a:pt x="1727" y="17167"/>
                    <a:pt x="1850" y="17167"/>
                  </a:cubicBezTo>
                  <a:cubicBezTo>
                    <a:pt x="2944" y="17167"/>
                    <a:pt x="3734" y="15752"/>
                    <a:pt x="4725" y="15752"/>
                  </a:cubicBezTo>
                  <a:cubicBezTo>
                    <a:pt x="4988" y="15752"/>
                    <a:pt x="5265" y="15852"/>
                    <a:pt x="5566" y="16105"/>
                  </a:cubicBezTo>
                  <a:cubicBezTo>
                    <a:pt x="6087" y="16539"/>
                    <a:pt x="6184" y="17311"/>
                    <a:pt x="6271" y="17899"/>
                  </a:cubicBezTo>
                  <a:cubicBezTo>
                    <a:pt x="6406" y="18854"/>
                    <a:pt x="6415" y="19819"/>
                    <a:pt x="6531" y="20764"/>
                  </a:cubicBezTo>
                  <a:cubicBezTo>
                    <a:pt x="6627" y="21581"/>
                    <a:pt x="7241" y="23626"/>
                    <a:pt x="8368" y="23626"/>
                  </a:cubicBezTo>
                  <a:cubicBezTo>
                    <a:pt x="8599" y="23626"/>
                    <a:pt x="8852" y="23540"/>
                    <a:pt x="9126" y="23340"/>
                  </a:cubicBezTo>
                  <a:cubicBezTo>
                    <a:pt x="10216" y="22539"/>
                    <a:pt x="10814" y="21285"/>
                    <a:pt x="11750" y="20359"/>
                  </a:cubicBezTo>
                  <a:cubicBezTo>
                    <a:pt x="12307" y="19809"/>
                    <a:pt x="13088" y="19319"/>
                    <a:pt x="13892" y="19319"/>
                  </a:cubicBezTo>
                  <a:cubicBezTo>
                    <a:pt x="14244" y="19319"/>
                    <a:pt x="14600" y="19412"/>
                    <a:pt x="14943" y="19636"/>
                  </a:cubicBezTo>
                  <a:cubicBezTo>
                    <a:pt x="15570" y="20041"/>
                    <a:pt x="15821" y="21073"/>
                    <a:pt x="16679" y="21111"/>
                  </a:cubicBezTo>
                  <a:cubicBezTo>
                    <a:pt x="16706" y="21113"/>
                    <a:pt x="16733" y="21113"/>
                    <a:pt x="16759" y="21113"/>
                  </a:cubicBezTo>
                  <a:cubicBezTo>
                    <a:pt x="17929" y="21113"/>
                    <a:pt x="18474" y="19878"/>
                    <a:pt x="18917" y="19086"/>
                  </a:cubicBezTo>
                  <a:cubicBezTo>
                    <a:pt x="19544" y="17976"/>
                    <a:pt x="20191" y="16848"/>
                    <a:pt x="20895" y="15729"/>
                  </a:cubicBezTo>
                  <a:cubicBezTo>
                    <a:pt x="20364" y="13877"/>
                    <a:pt x="19766" y="12044"/>
                    <a:pt x="19081" y="10230"/>
                  </a:cubicBezTo>
                  <a:cubicBezTo>
                    <a:pt x="18290" y="8156"/>
                    <a:pt x="17383" y="6111"/>
                    <a:pt x="16351" y="4124"/>
                  </a:cubicBezTo>
                  <a:cubicBezTo>
                    <a:pt x="15035" y="1576"/>
                    <a:pt x="12905" y="1"/>
                    <a:pt x="10653"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2" name="Google Shape;1462;p41"/>
          <p:cNvGrpSpPr/>
          <p:nvPr/>
        </p:nvGrpSpPr>
        <p:grpSpPr>
          <a:xfrm>
            <a:off x="3706941" y="5081034"/>
            <a:ext cx="8577960" cy="2302265"/>
            <a:chOff x="2802889" y="3810775"/>
            <a:chExt cx="6433470" cy="1726699"/>
          </a:xfrm>
        </p:grpSpPr>
        <p:sp>
          <p:nvSpPr>
            <p:cNvPr id="1463" name="Google Shape;1463;p41"/>
            <p:cNvSpPr/>
            <p:nvPr/>
          </p:nvSpPr>
          <p:spPr>
            <a:xfrm flipH="1">
              <a:off x="2802889" y="3810775"/>
              <a:ext cx="6433470" cy="1726699"/>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41"/>
            <p:cNvSpPr/>
            <p:nvPr/>
          </p:nvSpPr>
          <p:spPr>
            <a:xfrm flipH="1">
              <a:off x="4066341" y="4170885"/>
              <a:ext cx="5170018" cy="1366587"/>
            </a:xfrm>
            <a:custGeom>
              <a:avLst/>
              <a:gdLst/>
              <a:ahLst/>
              <a:cxnLst/>
              <a:rect l="l" t="t" r="r" b="b"/>
              <a:pathLst>
                <a:path w="56723" h="23775" extrusionOk="0">
                  <a:moveTo>
                    <a:pt x="3329" y="1"/>
                  </a:moveTo>
                  <a:cubicBezTo>
                    <a:pt x="2247" y="1"/>
                    <a:pt x="1170" y="221"/>
                    <a:pt x="0" y="545"/>
                  </a:cubicBezTo>
                  <a:lnTo>
                    <a:pt x="0" y="23774"/>
                  </a:lnTo>
                  <a:lnTo>
                    <a:pt x="56722" y="23774"/>
                  </a:lnTo>
                  <a:cubicBezTo>
                    <a:pt x="52183" y="21047"/>
                    <a:pt x="46484" y="20685"/>
                    <a:pt x="41212" y="20685"/>
                  </a:cubicBezTo>
                  <a:cubicBezTo>
                    <a:pt x="40982" y="20685"/>
                    <a:pt x="40754" y="20686"/>
                    <a:pt x="40526" y="20687"/>
                  </a:cubicBezTo>
                  <a:cubicBezTo>
                    <a:pt x="39273" y="20695"/>
                    <a:pt x="38015" y="20729"/>
                    <a:pt x="36759" y="20729"/>
                  </a:cubicBezTo>
                  <a:cubicBezTo>
                    <a:pt x="36352" y="20729"/>
                    <a:pt x="35945" y="20726"/>
                    <a:pt x="35538" y="20716"/>
                  </a:cubicBezTo>
                  <a:cubicBezTo>
                    <a:pt x="33937" y="20678"/>
                    <a:pt x="32297" y="20523"/>
                    <a:pt x="30811" y="19916"/>
                  </a:cubicBezTo>
                  <a:cubicBezTo>
                    <a:pt x="29172" y="19250"/>
                    <a:pt x="27908" y="18083"/>
                    <a:pt x="27175" y="16472"/>
                  </a:cubicBezTo>
                  <a:cubicBezTo>
                    <a:pt x="26808" y="15652"/>
                    <a:pt x="26528" y="14793"/>
                    <a:pt x="26046" y="14041"/>
                  </a:cubicBezTo>
                  <a:cubicBezTo>
                    <a:pt x="25622" y="13356"/>
                    <a:pt x="24966" y="12806"/>
                    <a:pt x="24290" y="12372"/>
                  </a:cubicBezTo>
                  <a:cubicBezTo>
                    <a:pt x="21657" y="10703"/>
                    <a:pt x="18281" y="10848"/>
                    <a:pt x="15281" y="10790"/>
                  </a:cubicBezTo>
                  <a:cubicBezTo>
                    <a:pt x="13766" y="10761"/>
                    <a:pt x="12232" y="10713"/>
                    <a:pt x="10747" y="10404"/>
                  </a:cubicBezTo>
                  <a:cubicBezTo>
                    <a:pt x="9290" y="10105"/>
                    <a:pt x="7833" y="9604"/>
                    <a:pt x="6869" y="8398"/>
                  </a:cubicBezTo>
                  <a:cubicBezTo>
                    <a:pt x="6367" y="7780"/>
                    <a:pt x="5991" y="6989"/>
                    <a:pt x="5885" y="6198"/>
                  </a:cubicBezTo>
                  <a:cubicBezTo>
                    <a:pt x="5769" y="5282"/>
                    <a:pt x="6029" y="4375"/>
                    <a:pt x="6203" y="3488"/>
                  </a:cubicBezTo>
                  <a:cubicBezTo>
                    <a:pt x="6367" y="2677"/>
                    <a:pt x="6454" y="1838"/>
                    <a:pt x="6116" y="1057"/>
                  </a:cubicBezTo>
                  <a:cubicBezTo>
                    <a:pt x="5885" y="526"/>
                    <a:pt x="5470" y="285"/>
                    <a:pt x="4920" y="169"/>
                  </a:cubicBezTo>
                  <a:cubicBezTo>
                    <a:pt x="4381" y="53"/>
                    <a:pt x="3855" y="1"/>
                    <a:pt x="3329"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5" name="Google Shape;1465;p41"/>
          <p:cNvGrpSpPr/>
          <p:nvPr/>
        </p:nvGrpSpPr>
        <p:grpSpPr>
          <a:xfrm flipH="1">
            <a:off x="11337955" y="4606447"/>
            <a:ext cx="410647" cy="842336"/>
            <a:chOff x="1705414" y="2870585"/>
            <a:chExt cx="376326" cy="771841"/>
          </a:xfrm>
        </p:grpSpPr>
        <p:sp>
          <p:nvSpPr>
            <p:cNvPr id="1466" name="Google Shape;1466;p41"/>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41"/>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41"/>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9" name="Google Shape;1469;p41"/>
          <p:cNvGrpSpPr/>
          <p:nvPr/>
        </p:nvGrpSpPr>
        <p:grpSpPr>
          <a:xfrm flipH="1">
            <a:off x="10589341" y="5025582"/>
            <a:ext cx="545623" cy="1119169"/>
            <a:chOff x="1705414" y="2870585"/>
            <a:chExt cx="376326" cy="771841"/>
          </a:xfrm>
        </p:grpSpPr>
        <p:sp>
          <p:nvSpPr>
            <p:cNvPr id="1470" name="Google Shape;1470;p41"/>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41"/>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41"/>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3" name="Google Shape;1473;p41"/>
          <p:cNvGrpSpPr/>
          <p:nvPr/>
        </p:nvGrpSpPr>
        <p:grpSpPr>
          <a:xfrm flipH="1">
            <a:off x="7919907" y="5285716"/>
            <a:ext cx="545623" cy="1119169"/>
            <a:chOff x="1705414" y="2870585"/>
            <a:chExt cx="376326" cy="771841"/>
          </a:xfrm>
        </p:grpSpPr>
        <p:sp>
          <p:nvSpPr>
            <p:cNvPr id="1474" name="Google Shape;1474;p41"/>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41"/>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41"/>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7" name="Google Shape;1477;p41"/>
          <p:cNvGrpSpPr/>
          <p:nvPr/>
        </p:nvGrpSpPr>
        <p:grpSpPr>
          <a:xfrm flipH="1">
            <a:off x="9759355" y="5285713"/>
            <a:ext cx="410647" cy="842336"/>
            <a:chOff x="1705414" y="2870585"/>
            <a:chExt cx="376326" cy="771841"/>
          </a:xfrm>
        </p:grpSpPr>
        <p:sp>
          <p:nvSpPr>
            <p:cNvPr id="1478" name="Google Shape;1478;p41"/>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41"/>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41"/>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81" name="Google Shape;1481;p41"/>
          <p:cNvSpPr/>
          <p:nvPr/>
        </p:nvSpPr>
        <p:spPr>
          <a:xfrm flipH="1">
            <a:off x="668391" y="577031"/>
            <a:ext cx="1810312" cy="842292"/>
          </a:xfrm>
          <a:custGeom>
            <a:avLst/>
            <a:gdLst/>
            <a:ahLst/>
            <a:cxnLst/>
            <a:rect l="l" t="t" r="r" b="b"/>
            <a:pathLst>
              <a:path w="16429" h="7644" extrusionOk="0">
                <a:moveTo>
                  <a:pt x="9199" y="1"/>
                </a:moveTo>
                <a:cubicBezTo>
                  <a:pt x="8480" y="1"/>
                  <a:pt x="7806" y="431"/>
                  <a:pt x="7371" y="977"/>
                </a:cubicBezTo>
                <a:cubicBezTo>
                  <a:pt x="7081" y="1334"/>
                  <a:pt x="6879" y="1749"/>
                  <a:pt x="6734" y="2183"/>
                </a:cubicBezTo>
                <a:cubicBezTo>
                  <a:pt x="6580" y="2627"/>
                  <a:pt x="6541" y="3100"/>
                  <a:pt x="6474" y="3572"/>
                </a:cubicBezTo>
                <a:cubicBezTo>
                  <a:pt x="6447" y="3742"/>
                  <a:pt x="6586" y="3854"/>
                  <a:pt x="6714" y="3854"/>
                </a:cubicBezTo>
                <a:cubicBezTo>
                  <a:pt x="6724" y="3854"/>
                  <a:pt x="6734" y="3853"/>
                  <a:pt x="6744" y="3852"/>
                </a:cubicBezTo>
                <a:lnTo>
                  <a:pt x="6744" y="3852"/>
                </a:lnTo>
                <a:cubicBezTo>
                  <a:pt x="6744" y="4016"/>
                  <a:pt x="6734" y="4161"/>
                  <a:pt x="6715" y="4315"/>
                </a:cubicBezTo>
                <a:cubicBezTo>
                  <a:pt x="6412" y="4068"/>
                  <a:pt x="6015" y="3936"/>
                  <a:pt x="5621" y="3936"/>
                </a:cubicBezTo>
                <a:cubicBezTo>
                  <a:pt x="5400" y="3936"/>
                  <a:pt x="5180" y="3978"/>
                  <a:pt x="4978" y="4064"/>
                </a:cubicBezTo>
                <a:cubicBezTo>
                  <a:pt x="4438" y="4286"/>
                  <a:pt x="4091" y="4788"/>
                  <a:pt x="3985" y="5338"/>
                </a:cubicBezTo>
                <a:cubicBezTo>
                  <a:pt x="3686" y="5164"/>
                  <a:pt x="3348" y="5058"/>
                  <a:pt x="2982" y="5039"/>
                </a:cubicBezTo>
                <a:cubicBezTo>
                  <a:pt x="2939" y="5036"/>
                  <a:pt x="2896" y="5035"/>
                  <a:pt x="2854" y="5035"/>
                </a:cubicBezTo>
                <a:cubicBezTo>
                  <a:pt x="2252" y="5035"/>
                  <a:pt x="1663" y="5283"/>
                  <a:pt x="1158" y="5608"/>
                </a:cubicBezTo>
                <a:cubicBezTo>
                  <a:pt x="695" y="5897"/>
                  <a:pt x="1" y="6370"/>
                  <a:pt x="309" y="7006"/>
                </a:cubicBezTo>
                <a:cubicBezTo>
                  <a:pt x="512" y="7460"/>
                  <a:pt x="1100" y="7585"/>
                  <a:pt x="1554" y="7605"/>
                </a:cubicBezTo>
                <a:cubicBezTo>
                  <a:pt x="1583" y="7605"/>
                  <a:pt x="1613" y="7606"/>
                  <a:pt x="1642" y="7606"/>
                </a:cubicBezTo>
                <a:cubicBezTo>
                  <a:pt x="1942" y="7606"/>
                  <a:pt x="2249" y="7564"/>
                  <a:pt x="2547" y="7547"/>
                </a:cubicBezTo>
                <a:cubicBezTo>
                  <a:pt x="2924" y="7518"/>
                  <a:pt x="3310" y="7498"/>
                  <a:pt x="3695" y="7479"/>
                </a:cubicBezTo>
                <a:cubicBezTo>
                  <a:pt x="4467" y="7431"/>
                  <a:pt x="5248" y="7402"/>
                  <a:pt x="6030" y="7373"/>
                </a:cubicBezTo>
                <a:cubicBezTo>
                  <a:pt x="6905" y="7346"/>
                  <a:pt x="7777" y="7334"/>
                  <a:pt x="8648" y="7334"/>
                </a:cubicBezTo>
                <a:cubicBezTo>
                  <a:pt x="9322" y="7334"/>
                  <a:pt x="9996" y="7341"/>
                  <a:pt x="10670" y="7354"/>
                </a:cubicBezTo>
                <a:cubicBezTo>
                  <a:pt x="12416" y="7402"/>
                  <a:pt x="14162" y="7498"/>
                  <a:pt x="15908" y="7643"/>
                </a:cubicBezTo>
                <a:cubicBezTo>
                  <a:pt x="15913" y="7644"/>
                  <a:pt x="15918" y="7644"/>
                  <a:pt x="15923" y="7644"/>
                </a:cubicBezTo>
                <a:cubicBezTo>
                  <a:pt x="16045" y="7644"/>
                  <a:pt x="16188" y="7532"/>
                  <a:pt x="16207" y="7412"/>
                </a:cubicBezTo>
                <a:cubicBezTo>
                  <a:pt x="16429" y="6244"/>
                  <a:pt x="16294" y="4971"/>
                  <a:pt x="15464" y="4074"/>
                </a:cubicBezTo>
                <a:cubicBezTo>
                  <a:pt x="14987" y="3552"/>
                  <a:pt x="14317" y="3236"/>
                  <a:pt x="13640" y="3236"/>
                </a:cubicBezTo>
                <a:cubicBezTo>
                  <a:pt x="13290" y="3236"/>
                  <a:pt x="12937" y="3321"/>
                  <a:pt x="12609" y="3505"/>
                </a:cubicBezTo>
                <a:cubicBezTo>
                  <a:pt x="12522" y="3553"/>
                  <a:pt x="12445" y="3601"/>
                  <a:pt x="12368" y="3669"/>
                </a:cubicBezTo>
                <a:cubicBezTo>
                  <a:pt x="12300" y="2723"/>
                  <a:pt x="11914" y="1797"/>
                  <a:pt x="11278" y="1084"/>
                </a:cubicBezTo>
                <a:cubicBezTo>
                  <a:pt x="10776" y="524"/>
                  <a:pt x="10062" y="42"/>
                  <a:pt x="9290" y="3"/>
                </a:cubicBezTo>
                <a:cubicBezTo>
                  <a:pt x="9260" y="2"/>
                  <a:pt x="9229" y="1"/>
                  <a:pt x="919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2998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482"/>
        <p:cNvGrpSpPr/>
        <p:nvPr/>
      </p:nvGrpSpPr>
      <p:grpSpPr>
        <a:xfrm>
          <a:off x="0" y="0"/>
          <a:ext cx="0" cy="0"/>
          <a:chOff x="0" y="0"/>
          <a:chExt cx="0" cy="0"/>
        </a:xfrm>
      </p:grpSpPr>
      <p:grpSp>
        <p:nvGrpSpPr>
          <p:cNvPr id="1483" name="Google Shape;1483;p42"/>
          <p:cNvGrpSpPr/>
          <p:nvPr/>
        </p:nvGrpSpPr>
        <p:grpSpPr>
          <a:xfrm>
            <a:off x="-177624" y="5345192"/>
            <a:ext cx="8577960" cy="1682725"/>
            <a:chOff x="-130236" y="3754613"/>
            <a:chExt cx="6433470" cy="1726699"/>
          </a:xfrm>
        </p:grpSpPr>
        <p:sp>
          <p:nvSpPr>
            <p:cNvPr id="1484" name="Google Shape;1484;p42"/>
            <p:cNvSpPr/>
            <p:nvPr/>
          </p:nvSpPr>
          <p:spPr>
            <a:xfrm>
              <a:off x="-130236" y="3754613"/>
              <a:ext cx="6433470" cy="1726699"/>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42"/>
            <p:cNvSpPr/>
            <p:nvPr/>
          </p:nvSpPr>
          <p:spPr>
            <a:xfrm>
              <a:off x="-130236" y="4114723"/>
              <a:ext cx="5170018" cy="1366587"/>
            </a:xfrm>
            <a:custGeom>
              <a:avLst/>
              <a:gdLst/>
              <a:ahLst/>
              <a:cxnLst/>
              <a:rect l="l" t="t" r="r" b="b"/>
              <a:pathLst>
                <a:path w="56723" h="23775" extrusionOk="0">
                  <a:moveTo>
                    <a:pt x="3329" y="1"/>
                  </a:moveTo>
                  <a:cubicBezTo>
                    <a:pt x="2247" y="1"/>
                    <a:pt x="1170" y="221"/>
                    <a:pt x="0" y="545"/>
                  </a:cubicBezTo>
                  <a:lnTo>
                    <a:pt x="0" y="23774"/>
                  </a:lnTo>
                  <a:lnTo>
                    <a:pt x="56722" y="23774"/>
                  </a:lnTo>
                  <a:cubicBezTo>
                    <a:pt x="52183" y="21047"/>
                    <a:pt x="46484" y="20685"/>
                    <a:pt x="41212" y="20685"/>
                  </a:cubicBezTo>
                  <a:cubicBezTo>
                    <a:pt x="40982" y="20685"/>
                    <a:pt x="40754" y="20686"/>
                    <a:pt x="40526" y="20687"/>
                  </a:cubicBezTo>
                  <a:cubicBezTo>
                    <a:pt x="39273" y="20695"/>
                    <a:pt x="38015" y="20729"/>
                    <a:pt x="36759" y="20729"/>
                  </a:cubicBezTo>
                  <a:cubicBezTo>
                    <a:pt x="36352" y="20729"/>
                    <a:pt x="35945" y="20726"/>
                    <a:pt x="35538" y="20716"/>
                  </a:cubicBezTo>
                  <a:cubicBezTo>
                    <a:pt x="33937" y="20678"/>
                    <a:pt x="32297" y="20523"/>
                    <a:pt x="30811" y="19916"/>
                  </a:cubicBezTo>
                  <a:cubicBezTo>
                    <a:pt x="29172" y="19250"/>
                    <a:pt x="27908" y="18083"/>
                    <a:pt x="27175" y="16472"/>
                  </a:cubicBezTo>
                  <a:cubicBezTo>
                    <a:pt x="26808" y="15652"/>
                    <a:pt x="26528" y="14793"/>
                    <a:pt x="26046" y="14041"/>
                  </a:cubicBezTo>
                  <a:cubicBezTo>
                    <a:pt x="25622" y="13356"/>
                    <a:pt x="24966" y="12806"/>
                    <a:pt x="24290" y="12372"/>
                  </a:cubicBezTo>
                  <a:cubicBezTo>
                    <a:pt x="21657" y="10703"/>
                    <a:pt x="18281" y="10848"/>
                    <a:pt x="15281" y="10790"/>
                  </a:cubicBezTo>
                  <a:cubicBezTo>
                    <a:pt x="13766" y="10761"/>
                    <a:pt x="12232" y="10713"/>
                    <a:pt x="10747" y="10404"/>
                  </a:cubicBezTo>
                  <a:cubicBezTo>
                    <a:pt x="9290" y="10105"/>
                    <a:pt x="7833" y="9604"/>
                    <a:pt x="6869" y="8398"/>
                  </a:cubicBezTo>
                  <a:cubicBezTo>
                    <a:pt x="6367" y="7780"/>
                    <a:pt x="5991" y="6989"/>
                    <a:pt x="5885" y="6198"/>
                  </a:cubicBezTo>
                  <a:cubicBezTo>
                    <a:pt x="5769" y="5282"/>
                    <a:pt x="6029" y="4375"/>
                    <a:pt x="6203" y="3488"/>
                  </a:cubicBezTo>
                  <a:cubicBezTo>
                    <a:pt x="6367" y="2677"/>
                    <a:pt x="6454" y="1838"/>
                    <a:pt x="6116" y="1057"/>
                  </a:cubicBezTo>
                  <a:cubicBezTo>
                    <a:pt x="5885" y="526"/>
                    <a:pt x="5470" y="285"/>
                    <a:pt x="4920" y="169"/>
                  </a:cubicBezTo>
                  <a:cubicBezTo>
                    <a:pt x="4381" y="53"/>
                    <a:pt x="3855" y="1"/>
                    <a:pt x="3329"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86" name="Google Shape;1486;p42"/>
          <p:cNvGrpSpPr/>
          <p:nvPr/>
        </p:nvGrpSpPr>
        <p:grpSpPr>
          <a:xfrm>
            <a:off x="692738" y="4833613"/>
            <a:ext cx="410647" cy="842336"/>
            <a:chOff x="1705414" y="2870585"/>
            <a:chExt cx="376326" cy="771841"/>
          </a:xfrm>
        </p:grpSpPr>
        <p:sp>
          <p:nvSpPr>
            <p:cNvPr id="1487" name="Google Shape;1487;p42"/>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42"/>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42"/>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0" name="Google Shape;1490;p42"/>
          <p:cNvGrpSpPr/>
          <p:nvPr/>
        </p:nvGrpSpPr>
        <p:grpSpPr>
          <a:xfrm>
            <a:off x="3390605" y="5425747"/>
            <a:ext cx="410647" cy="842336"/>
            <a:chOff x="1705414" y="2870585"/>
            <a:chExt cx="376326" cy="771841"/>
          </a:xfrm>
        </p:grpSpPr>
        <p:sp>
          <p:nvSpPr>
            <p:cNvPr id="1491" name="Google Shape;1491;p42"/>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42"/>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42"/>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4" name="Google Shape;1494;p42"/>
          <p:cNvGrpSpPr/>
          <p:nvPr/>
        </p:nvGrpSpPr>
        <p:grpSpPr>
          <a:xfrm>
            <a:off x="1241438" y="5254780"/>
            <a:ext cx="410647" cy="842336"/>
            <a:chOff x="1705414" y="2870585"/>
            <a:chExt cx="376326" cy="771841"/>
          </a:xfrm>
        </p:grpSpPr>
        <p:sp>
          <p:nvSpPr>
            <p:cNvPr id="1495" name="Google Shape;1495;p42"/>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42"/>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42"/>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8" name="Google Shape;1498;p42"/>
          <p:cNvGrpSpPr/>
          <p:nvPr/>
        </p:nvGrpSpPr>
        <p:grpSpPr>
          <a:xfrm>
            <a:off x="4404104" y="5489027"/>
            <a:ext cx="581297" cy="1192340"/>
            <a:chOff x="1705414" y="2870585"/>
            <a:chExt cx="376326" cy="771841"/>
          </a:xfrm>
        </p:grpSpPr>
        <p:sp>
          <p:nvSpPr>
            <p:cNvPr id="1499" name="Google Shape;1499;p42"/>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42"/>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42"/>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02" name="Google Shape;1502;p42"/>
          <p:cNvSpPr/>
          <p:nvPr/>
        </p:nvSpPr>
        <p:spPr>
          <a:xfrm>
            <a:off x="9665603" y="719329"/>
            <a:ext cx="1479157" cy="688240"/>
          </a:xfrm>
          <a:custGeom>
            <a:avLst/>
            <a:gdLst/>
            <a:ahLst/>
            <a:cxnLst/>
            <a:rect l="l" t="t" r="r" b="b"/>
            <a:pathLst>
              <a:path w="16429" h="7644" extrusionOk="0">
                <a:moveTo>
                  <a:pt x="9208" y="1"/>
                </a:moveTo>
                <a:cubicBezTo>
                  <a:pt x="8489" y="1"/>
                  <a:pt x="7805" y="431"/>
                  <a:pt x="7370" y="977"/>
                </a:cubicBezTo>
                <a:cubicBezTo>
                  <a:pt x="7081" y="1334"/>
                  <a:pt x="6888" y="1749"/>
                  <a:pt x="6734" y="2173"/>
                </a:cubicBezTo>
                <a:cubicBezTo>
                  <a:pt x="6579" y="2627"/>
                  <a:pt x="6541" y="3099"/>
                  <a:pt x="6473" y="3572"/>
                </a:cubicBezTo>
                <a:cubicBezTo>
                  <a:pt x="6455" y="3742"/>
                  <a:pt x="6587" y="3854"/>
                  <a:pt x="6714" y="3854"/>
                </a:cubicBezTo>
                <a:cubicBezTo>
                  <a:pt x="6724" y="3854"/>
                  <a:pt x="6733" y="3853"/>
                  <a:pt x="6743" y="3852"/>
                </a:cubicBezTo>
                <a:lnTo>
                  <a:pt x="6743" y="3852"/>
                </a:lnTo>
                <a:cubicBezTo>
                  <a:pt x="6743" y="4006"/>
                  <a:pt x="6734" y="4161"/>
                  <a:pt x="6714" y="4315"/>
                </a:cubicBezTo>
                <a:cubicBezTo>
                  <a:pt x="6412" y="4068"/>
                  <a:pt x="6014" y="3935"/>
                  <a:pt x="5621" y="3935"/>
                </a:cubicBezTo>
                <a:cubicBezTo>
                  <a:pt x="5399" y="3935"/>
                  <a:pt x="5179" y="3977"/>
                  <a:pt x="4978" y="4064"/>
                </a:cubicBezTo>
                <a:cubicBezTo>
                  <a:pt x="4447" y="4286"/>
                  <a:pt x="4090" y="4788"/>
                  <a:pt x="3984" y="5337"/>
                </a:cubicBezTo>
                <a:cubicBezTo>
                  <a:pt x="3685" y="5154"/>
                  <a:pt x="3348" y="5058"/>
                  <a:pt x="2991" y="5038"/>
                </a:cubicBezTo>
                <a:cubicBezTo>
                  <a:pt x="2947" y="5036"/>
                  <a:pt x="2904" y="5035"/>
                  <a:pt x="2861" y="5035"/>
                </a:cubicBezTo>
                <a:cubicBezTo>
                  <a:pt x="2251" y="5035"/>
                  <a:pt x="1662" y="5283"/>
                  <a:pt x="1158" y="5598"/>
                </a:cubicBezTo>
                <a:cubicBezTo>
                  <a:pt x="695" y="5897"/>
                  <a:pt x="0" y="6370"/>
                  <a:pt x="309" y="7006"/>
                </a:cubicBezTo>
                <a:cubicBezTo>
                  <a:pt x="521" y="7460"/>
                  <a:pt x="1100" y="7585"/>
                  <a:pt x="1553" y="7604"/>
                </a:cubicBezTo>
                <a:cubicBezTo>
                  <a:pt x="1583" y="7605"/>
                  <a:pt x="1612" y="7606"/>
                  <a:pt x="1642" y="7606"/>
                </a:cubicBezTo>
                <a:cubicBezTo>
                  <a:pt x="1942" y="7606"/>
                  <a:pt x="2248" y="7564"/>
                  <a:pt x="2547" y="7546"/>
                </a:cubicBezTo>
                <a:cubicBezTo>
                  <a:pt x="2923" y="7518"/>
                  <a:pt x="3309" y="7498"/>
                  <a:pt x="3695" y="7479"/>
                </a:cubicBezTo>
                <a:cubicBezTo>
                  <a:pt x="4476" y="7431"/>
                  <a:pt x="5258" y="7402"/>
                  <a:pt x="6029" y="7373"/>
                </a:cubicBezTo>
                <a:cubicBezTo>
                  <a:pt x="6934" y="7345"/>
                  <a:pt x="7836" y="7330"/>
                  <a:pt x="8738" y="7330"/>
                </a:cubicBezTo>
                <a:cubicBezTo>
                  <a:pt x="9384" y="7330"/>
                  <a:pt x="10031" y="7337"/>
                  <a:pt x="10679" y="7354"/>
                </a:cubicBezTo>
                <a:cubicBezTo>
                  <a:pt x="12425" y="7392"/>
                  <a:pt x="14171" y="7489"/>
                  <a:pt x="15907" y="7643"/>
                </a:cubicBezTo>
                <a:cubicBezTo>
                  <a:pt x="15912" y="7643"/>
                  <a:pt x="15917" y="7643"/>
                  <a:pt x="15922" y="7643"/>
                </a:cubicBezTo>
                <a:cubicBezTo>
                  <a:pt x="16045" y="7643"/>
                  <a:pt x="16188" y="7532"/>
                  <a:pt x="16216" y="7411"/>
                </a:cubicBezTo>
                <a:cubicBezTo>
                  <a:pt x="16428" y="6244"/>
                  <a:pt x="16293" y="4971"/>
                  <a:pt x="15464" y="4074"/>
                </a:cubicBezTo>
                <a:cubicBezTo>
                  <a:pt x="14987" y="3552"/>
                  <a:pt x="14321" y="3236"/>
                  <a:pt x="13646" y="3236"/>
                </a:cubicBezTo>
                <a:cubicBezTo>
                  <a:pt x="13298" y="3236"/>
                  <a:pt x="12947" y="3321"/>
                  <a:pt x="12618" y="3505"/>
                </a:cubicBezTo>
                <a:cubicBezTo>
                  <a:pt x="12531" y="3553"/>
                  <a:pt x="12444" y="3601"/>
                  <a:pt x="12367" y="3669"/>
                </a:cubicBezTo>
                <a:cubicBezTo>
                  <a:pt x="12300" y="2723"/>
                  <a:pt x="11923" y="1797"/>
                  <a:pt x="11277" y="1083"/>
                </a:cubicBezTo>
                <a:cubicBezTo>
                  <a:pt x="10776" y="524"/>
                  <a:pt x="10071" y="41"/>
                  <a:pt x="9300" y="3"/>
                </a:cubicBezTo>
                <a:cubicBezTo>
                  <a:pt x="9269" y="1"/>
                  <a:pt x="9239" y="1"/>
                  <a:pt x="920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79887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01E44A-BD0A-4EF5-A9E8-A5797AA2682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55D393C-9AA1-4EC0-86FD-B8C2A700F1C5}"/>
              </a:ext>
            </a:extLst>
          </p:cNvPr>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842D217-7628-4E29-A29A-F915DE169E8C}"/>
              </a:ext>
            </a:extLst>
          </p:cNvPr>
          <p:cNvSpPr>
            <a:spLocks noGrp="1"/>
          </p:cNvSpPr>
          <p:nvPr>
            <p:ph type="dt" sz="half" idx="10"/>
          </p:nvPr>
        </p:nvSpPr>
        <p:spPr>
          <a:xfrm>
            <a:off x="838200" y="6356351"/>
            <a:ext cx="2743200" cy="365125"/>
          </a:xfrm>
          <a:prstGeom prst="rect">
            <a:avLst/>
          </a:prstGeom>
        </p:spPr>
        <p:txBody>
          <a:bodyPr/>
          <a:lstStyle/>
          <a:p>
            <a:fld id="{4923B236-392E-4040-987B-EAECDCED82EF}" type="datetimeFigureOut">
              <a:rPr lang="zh-CN" altLang="en-US" smtClean="0"/>
              <a:t>2024/5/6</a:t>
            </a:fld>
            <a:endParaRPr lang="zh-CN" altLang="en-US"/>
          </a:p>
        </p:txBody>
      </p:sp>
      <p:sp>
        <p:nvSpPr>
          <p:cNvPr id="5" name="页脚占位符 4">
            <a:extLst>
              <a:ext uri="{FF2B5EF4-FFF2-40B4-BE49-F238E27FC236}">
                <a16:creationId xmlns:a16="http://schemas.microsoft.com/office/drawing/2014/main" id="{D59B96D5-2F47-49B2-B474-7E8067E1FC9B}"/>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366B245-9B01-4DFE-9A81-A06D3B3CA897}"/>
              </a:ext>
            </a:extLst>
          </p:cNvPr>
          <p:cNvSpPr>
            <a:spLocks noGrp="1"/>
          </p:cNvSpPr>
          <p:nvPr>
            <p:ph type="sldNum" sz="quarter" idx="12"/>
          </p:nvPr>
        </p:nvSpPr>
        <p:spPr>
          <a:xfrm>
            <a:off x="8610600" y="6356351"/>
            <a:ext cx="2743200" cy="365125"/>
          </a:xfrm>
          <a:prstGeom prst="rect">
            <a:avLst/>
          </a:prstGeom>
        </p:spPr>
        <p:txBody>
          <a:bodyPr/>
          <a:lstStyle/>
          <a:p>
            <a:fld id="{DF067359-14CA-443C-9590-3036F603802B}" type="slidenum">
              <a:rPr lang="zh-CN" altLang="en-US" smtClean="0"/>
              <a:t>‹#›</a:t>
            </a:fld>
            <a:endParaRPr lang="zh-CN" altLang="en-US"/>
          </a:p>
        </p:txBody>
      </p:sp>
      <p:grpSp>
        <p:nvGrpSpPr>
          <p:cNvPr id="7" name="Google Shape;1223;p33">
            <a:extLst>
              <a:ext uri="{FF2B5EF4-FFF2-40B4-BE49-F238E27FC236}">
                <a16:creationId xmlns:a16="http://schemas.microsoft.com/office/drawing/2014/main" id="{777FE964-1A0E-B7DA-B291-B9B06495D8C7}"/>
              </a:ext>
            </a:extLst>
          </p:cNvPr>
          <p:cNvGrpSpPr/>
          <p:nvPr userDrawn="1"/>
        </p:nvGrpSpPr>
        <p:grpSpPr>
          <a:xfrm>
            <a:off x="8508934" y="1306835"/>
            <a:ext cx="2719972" cy="4295547"/>
            <a:chOff x="6381700" y="980126"/>
            <a:chExt cx="2039979" cy="3221660"/>
          </a:xfrm>
        </p:grpSpPr>
        <p:sp>
          <p:nvSpPr>
            <p:cNvPr id="8" name="Google Shape;1224;p33">
              <a:extLst>
                <a:ext uri="{FF2B5EF4-FFF2-40B4-BE49-F238E27FC236}">
                  <a16:creationId xmlns:a16="http://schemas.microsoft.com/office/drawing/2014/main" id="{B5BD2EBE-ACB2-382E-502D-B00AE21675FD}"/>
                </a:ext>
              </a:extLst>
            </p:cNvPr>
            <p:cNvSpPr/>
            <p:nvPr/>
          </p:nvSpPr>
          <p:spPr>
            <a:xfrm>
              <a:off x="6381700" y="980126"/>
              <a:ext cx="2039979" cy="3221660"/>
            </a:xfrm>
            <a:custGeom>
              <a:avLst/>
              <a:gdLst/>
              <a:ahLst/>
              <a:cxnLst/>
              <a:rect l="l" t="t" r="r" b="b"/>
              <a:pathLst>
                <a:path w="30696" h="48477" extrusionOk="0">
                  <a:moveTo>
                    <a:pt x="16171" y="1"/>
                  </a:moveTo>
                  <a:cubicBezTo>
                    <a:pt x="14577" y="1"/>
                    <a:pt x="12922" y="790"/>
                    <a:pt x="11451" y="2580"/>
                  </a:cubicBezTo>
                  <a:cubicBezTo>
                    <a:pt x="7670" y="7192"/>
                    <a:pt x="6068" y="13182"/>
                    <a:pt x="4428" y="18613"/>
                  </a:cubicBezTo>
                  <a:cubicBezTo>
                    <a:pt x="2412" y="25230"/>
                    <a:pt x="1" y="32793"/>
                    <a:pt x="165" y="39700"/>
                  </a:cubicBezTo>
                  <a:cubicBezTo>
                    <a:pt x="193" y="40839"/>
                    <a:pt x="348" y="41977"/>
                    <a:pt x="666" y="43077"/>
                  </a:cubicBezTo>
                  <a:cubicBezTo>
                    <a:pt x="965" y="44080"/>
                    <a:pt x="1419" y="45015"/>
                    <a:pt x="2393" y="45633"/>
                  </a:cubicBezTo>
                  <a:cubicBezTo>
                    <a:pt x="3486" y="46329"/>
                    <a:pt x="4855" y="46420"/>
                    <a:pt x="6206" y="46420"/>
                  </a:cubicBezTo>
                  <a:cubicBezTo>
                    <a:pt x="6680" y="46420"/>
                    <a:pt x="7153" y="46408"/>
                    <a:pt x="7610" y="46408"/>
                  </a:cubicBezTo>
                  <a:cubicBezTo>
                    <a:pt x="7780" y="46408"/>
                    <a:pt x="7948" y="46410"/>
                    <a:pt x="8113" y="46414"/>
                  </a:cubicBezTo>
                  <a:cubicBezTo>
                    <a:pt x="10602" y="46482"/>
                    <a:pt x="12994" y="47176"/>
                    <a:pt x="15387" y="47726"/>
                  </a:cubicBezTo>
                  <a:cubicBezTo>
                    <a:pt x="17166" y="48137"/>
                    <a:pt x="19142" y="48477"/>
                    <a:pt x="21075" y="48477"/>
                  </a:cubicBezTo>
                  <a:cubicBezTo>
                    <a:pt x="23450" y="48477"/>
                    <a:pt x="25759" y="47964"/>
                    <a:pt x="27551" y="46443"/>
                  </a:cubicBezTo>
                  <a:cubicBezTo>
                    <a:pt x="30696" y="43781"/>
                    <a:pt x="30320" y="39498"/>
                    <a:pt x="29963" y="35996"/>
                  </a:cubicBezTo>
                  <a:cubicBezTo>
                    <a:pt x="29529" y="31626"/>
                    <a:pt x="28969" y="27256"/>
                    <a:pt x="28120" y="22925"/>
                  </a:cubicBezTo>
                  <a:cubicBezTo>
                    <a:pt x="27291" y="18632"/>
                    <a:pt x="26172" y="14369"/>
                    <a:pt x="24599" y="10230"/>
                  </a:cubicBezTo>
                  <a:cubicBezTo>
                    <a:pt x="23808" y="8156"/>
                    <a:pt x="22901" y="6111"/>
                    <a:pt x="21869" y="4124"/>
                  </a:cubicBezTo>
                  <a:cubicBezTo>
                    <a:pt x="20553" y="1576"/>
                    <a:pt x="18423" y="1"/>
                    <a:pt x="16171" y="1"/>
                  </a:cubicBezTo>
                  <a:close/>
                </a:path>
              </a:pathLst>
            </a:custGeom>
            <a:solidFill>
              <a:srgbClr val="CEA3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 name="Google Shape;1225;p33">
              <a:extLst>
                <a:ext uri="{FF2B5EF4-FFF2-40B4-BE49-F238E27FC236}">
                  <a16:creationId xmlns:a16="http://schemas.microsoft.com/office/drawing/2014/main" id="{2C145A3E-1708-9C54-6AF8-95AE0131F687}"/>
                </a:ext>
              </a:extLst>
            </p:cNvPr>
            <p:cNvSpPr/>
            <p:nvPr/>
          </p:nvSpPr>
          <p:spPr>
            <a:xfrm>
              <a:off x="6748417" y="980126"/>
              <a:ext cx="1388629" cy="1570191"/>
            </a:xfrm>
            <a:custGeom>
              <a:avLst/>
              <a:gdLst/>
              <a:ahLst/>
              <a:cxnLst/>
              <a:rect l="l" t="t" r="r" b="b"/>
              <a:pathLst>
                <a:path w="20895" h="23627" extrusionOk="0">
                  <a:moveTo>
                    <a:pt x="10653" y="1"/>
                  </a:moveTo>
                  <a:cubicBezTo>
                    <a:pt x="9059" y="1"/>
                    <a:pt x="7404" y="790"/>
                    <a:pt x="5933" y="2580"/>
                  </a:cubicBezTo>
                  <a:cubicBezTo>
                    <a:pt x="2971" y="6188"/>
                    <a:pt x="1351" y="10635"/>
                    <a:pt x="0" y="15005"/>
                  </a:cubicBezTo>
                  <a:cubicBezTo>
                    <a:pt x="155" y="15951"/>
                    <a:pt x="550" y="16828"/>
                    <a:pt x="1467" y="17108"/>
                  </a:cubicBezTo>
                  <a:cubicBezTo>
                    <a:pt x="1599" y="17149"/>
                    <a:pt x="1727" y="17167"/>
                    <a:pt x="1850" y="17167"/>
                  </a:cubicBezTo>
                  <a:cubicBezTo>
                    <a:pt x="2944" y="17167"/>
                    <a:pt x="3734" y="15752"/>
                    <a:pt x="4725" y="15752"/>
                  </a:cubicBezTo>
                  <a:cubicBezTo>
                    <a:pt x="4988" y="15752"/>
                    <a:pt x="5265" y="15852"/>
                    <a:pt x="5566" y="16105"/>
                  </a:cubicBezTo>
                  <a:cubicBezTo>
                    <a:pt x="6087" y="16539"/>
                    <a:pt x="6184" y="17311"/>
                    <a:pt x="6271" y="17899"/>
                  </a:cubicBezTo>
                  <a:cubicBezTo>
                    <a:pt x="6406" y="18854"/>
                    <a:pt x="6415" y="19819"/>
                    <a:pt x="6531" y="20764"/>
                  </a:cubicBezTo>
                  <a:cubicBezTo>
                    <a:pt x="6627" y="21581"/>
                    <a:pt x="7241" y="23626"/>
                    <a:pt x="8368" y="23626"/>
                  </a:cubicBezTo>
                  <a:cubicBezTo>
                    <a:pt x="8599" y="23626"/>
                    <a:pt x="8852" y="23540"/>
                    <a:pt x="9126" y="23340"/>
                  </a:cubicBezTo>
                  <a:cubicBezTo>
                    <a:pt x="10216" y="22539"/>
                    <a:pt x="10814" y="21285"/>
                    <a:pt x="11750" y="20359"/>
                  </a:cubicBezTo>
                  <a:cubicBezTo>
                    <a:pt x="12307" y="19809"/>
                    <a:pt x="13088" y="19319"/>
                    <a:pt x="13892" y="19319"/>
                  </a:cubicBezTo>
                  <a:cubicBezTo>
                    <a:pt x="14244" y="19319"/>
                    <a:pt x="14600" y="19412"/>
                    <a:pt x="14943" y="19636"/>
                  </a:cubicBezTo>
                  <a:cubicBezTo>
                    <a:pt x="15570" y="20041"/>
                    <a:pt x="15821" y="21073"/>
                    <a:pt x="16679" y="21111"/>
                  </a:cubicBezTo>
                  <a:cubicBezTo>
                    <a:pt x="16706" y="21113"/>
                    <a:pt x="16733" y="21113"/>
                    <a:pt x="16759" y="21113"/>
                  </a:cubicBezTo>
                  <a:cubicBezTo>
                    <a:pt x="17929" y="21113"/>
                    <a:pt x="18474" y="19878"/>
                    <a:pt x="18917" y="19086"/>
                  </a:cubicBezTo>
                  <a:cubicBezTo>
                    <a:pt x="19544" y="17976"/>
                    <a:pt x="20191" y="16848"/>
                    <a:pt x="20895" y="15729"/>
                  </a:cubicBezTo>
                  <a:cubicBezTo>
                    <a:pt x="20364" y="13877"/>
                    <a:pt x="19766" y="12044"/>
                    <a:pt x="19081" y="10230"/>
                  </a:cubicBezTo>
                  <a:cubicBezTo>
                    <a:pt x="18290" y="8156"/>
                    <a:pt x="17383" y="6111"/>
                    <a:pt x="16351" y="4124"/>
                  </a:cubicBezTo>
                  <a:cubicBezTo>
                    <a:pt x="15035" y="1576"/>
                    <a:pt x="12905" y="1"/>
                    <a:pt x="10653"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 name="Google Shape;1226;p33">
            <a:extLst>
              <a:ext uri="{FF2B5EF4-FFF2-40B4-BE49-F238E27FC236}">
                <a16:creationId xmlns:a16="http://schemas.microsoft.com/office/drawing/2014/main" id="{B4D7A193-580E-3813-3DF4-614CCDA0B564}"/>
              </a:ext>
            </a:extLst>
          </p:cNvPr>
          <p:cNvGrpSpPr/>
          <p:nvPr userDrawn="1"/>
        </p:nvGrpSpPr>
        <p:grpSpPr>
          <a:xfrm>
            <a:off x="10820265" y="1940974"/>
            <a:ext cx="1843000" cy="3752244"/>
            <a:chOff x="7876599" y="1455730"/>
            <a:chExt cx="1382250" cy="2814183"/>
          </a:xfrm>
        </p:grpSpPr>
        <p:sp>
          <p:nvSpPr>
            <p:cNvPr id="11" name="Google Shape;1227;p33">
              <a:extLst>
                <a:ext uri="{FF2B5EF4-FFF2-40B4-BE49-F238E27FC236}">
                  <a16:creationId xmlns:a16="http://schemas.microsoft.com/office/drawing/2014/main" id="{259BAD16-AE5B-867E-2432-E9A76EA2990B}"/>
                </a:ext>
              </a:extLst>
            </p:cNvPr>
            <p:cNvSpPr/>
            <p:nvPr/>
          </p:nvSpPr>
          <p:spPr>
            <a:xfrm flipH="1">
              <a:off x="7876599" y="1492255"/>
              <a:ext cx="1382250" cy="2777658"/>
            </a:xfrm>
            <a:custGeom>
              <a:avLst/>
              <a:gdLst/>
              <a:ahLst/>
              <a:cxnLst/>
              <a:rect l="l" t="t" r="r" b="b"/>
              <a:pathLst>
                <a:path w="20799" h="41796" extrusionOk="0">
                  <a:moveTo>
                    <a:pt x="12388" y="1"/>
                  </a:moveTo>
                  <a:cubicBezTo>
                    <a:pt x="12241" y="1"/>
                    <a:pt x="12089" y="15"/>
                    <a:pt x="11934" y="45"/>
                  </a:cubicBezTo>
                  <a:cubicBezTo>
                    <a:pt x="11007" y="219"/>
                    <a:pt x="10352" y="923"/>
                    <a:pt x="9802" y="1560"/>
                  </a:cubicBezTo>
                  <a:cubicBezTo>
                    <a:pt x="8605" y="2920"/>
                    <a:pt x="7554" y="4376"/>
                    <a:pt x="6647" y="5900"/>
                  </a:cubicBezTo>
                  <a:cubicBezTo>
                    <a:pt x="4824" y="8949"/>
                    <a:pt x="3551" y="12229"/>
                    <a:pt x="2576" y="15566"/>
                  </a:cubicBezTo>
                  <a:cubicBezTo>
                    <a:pt x="1602" y="18923"/>
                    <a:pt x="936" y="22338"/>
                    <a:pt x="338" y="25763"/>
                  </a:cubicBezTo>
                  <a:cubicBezTo>
                    <a:pt x="223" y="26390"/>
                    <a:pt x="107" y="27017"/>
                    <a:pt x="1" y="27653"/>
                  </a:cubicBezTo>
                  <a:cubicBezTo>
                    <a:pt x="1400" y="28579"/>
                    <a:pt x="2711" y="29592"/>
                    <a:pt x="3975" y="30653"/>
                  </a:cubicBezTo>
                  <a:cubicBezTo>
                    <a:pt x="6194" y="32525"/>
                    <a:pt x="8133" y="34637"/>
                    <a:pt x="10255" y="36596"/>
                  </a:cubicBezTo>
                  <a:cubicBezTo>
                    <a:pt x="12233" y="38438"/>
                    <a:pt x="14355" y="40184"/>
                    <a:pt x="16651" y="41708"/>
                  </a:cubicBezTo>
                  <a:cubicBezTo>
                    <a:pt x="16689" y="41737"/>
                    <a:pt x="16738" y="41766"/>
                    <a:pt x="16776" y="41795"/>
                  </a:cubicBezTo>
                  <a:cubicBezTo>
                    <a:pt x="17828" y="41342"/>
                    <a:pt x="18850" y="40859"/>
                    <a:pt x="19844" y="40319"/>
                  </a:cubicBezTo>
                  <a:cubicBezTo>
                    <a:pt x="20143" y="39567"/>
                    <a:pt x="20461" y="38834"/>
                    <a:pt x="20789" y="38100"/>
                  </a:cubicBezTo>
                  <a:cubicBezTo>
                    <a:pt x="20789" y="34280"/>
                    <a:pt x="20789" y="30451"/>
                    <a:pt x="20789" y="26631"/>
                  </a:cubicBezTo>
                  <a:cubicBezTo>
                    <a:pt x="20789" y="25782"/>
                    <a:pt x="20799" y="24923"/>
                    <a:pt x="20799" y="24074"/>
                  </a:cubicBezTo>
                  <a:cubicBezTo>
                    <a:pt x="20799" y="22936"/>
                    <a:pt x="20799" y="21798"/>
                    <a:pt x="20799" y="20669"/>
                  </a:cubicBezTo>
                  <a:cubicBezTo>
                    <a:pt x="20799" y="20013"/>
                    <a:pt x="20799" y="19357"/>
                    <a:pt x="20799" y="18701"/>
                  </a:cubicBezTo>
                  <a:cubicBezTo>
                    <a:pt x="20722" y="18180"/>
                    <a:pt x="20635" y="17660"/>
                    <a:pt x="20548" y="17139"/>
                  </a:cubicBezTo>
                  <a:cubicBezTo>
                    <a:pt x="20239" y="15180"/>
                    <a:pt x="19940" y="13212"/>
                    <a:pt x="19506" y="11274"/>
                  </a:cubicBezTo>
                  <a:cubicBezTo>
                    <a:pt x="19082" y="9392"/>
                    <a:pt x="18541" y="7521"/>
                    <a:pt x="17760" y="5727"/>
                  </a:cubicBezTo>
                  <a:cubicBezTo>
                    <a:pt x="17017" y="4048"/>
                    <a:pt x="16043" y="2428"/>
                    <a:pt x="14644" y="1096"/>
                  </a:cubicBezTo>
                  <a:cubicBezTo>
                    <a:pt x="14031" y="517"/>
                    <a:pt x="13283" y="1"/>
                    <a:pt x="12388" y="1"/>
                  </a:cubicBezTo>
                  <a:close/>
                </a:path>
              </a:pathLst>
            </a:custGeom>
            <a:solidFill>
              <a:srgbClr val="C18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28;p33">
              <a:extLst>
                <a:ext uri="{FF2B5EF4-FFF2-40B4-BE49-F238E27FC236}">
                  <a16:creationId xmlns:a16="http://schemas.microsoft.com/office/drawing/2014/main" id="{70C00120-0641-D20B-8F70-09B9023B5D0C}"/>
                </a:ext>
              </a:extLst>
            </p:cNvPr>
            <p:cNvSpPr/>
            <p:nvPr/>
          </p:nvSpPr>
          <p:spPr>
            <a:xfrm flipH="1">
              <a:off x="7964958" y="1455730"/>
              <a:ext cx="1125125" cy="1276250"/>
            </a:xfrm>
            <a:custGeom>
              <a:avLst/>
              <a:gdLst/>
              <a:ahLst/>
              <a:cxnLst/>
              <a:rect l="l" t="t" r="r" b="b"/>
              <a:pathLst>
                <a:path w="16930" h="19204" extrusionOk="0">
                  <a:moveTo>
                    <a:pt x="9667" y="1"/>
                  </a:moveTo>
                  <a:cubicBezTo>
                    <a:pt x="9520" y="1"/>
                    <a:pt x="9368" y="15"/>
                    <a:pt x="9213" y="45"/>
                  </a:cubicBezTo>
                  <a:cubicBezTo>
                    <a:pt x="8286" y="219"/>
                    <a:pt x="7631" y="923"/>
                    <a:pt x="7081" y="1560"/>
                  </a:cubicBezTo>
                  <a:cubicBezTo>
                    <a:pt x="5884" y="2920"/>
                    <a:pt x="4833" y="4376"/>
                    <a:pt x="3926" y="5900"/>
                  </a:cubicBezTo>
                  <a:cubicBezTo>
                    <a:pt x="2190" y="8804"/>
                    <a:pt x="945" y="11920"/>
                    <a:pt x="0" y="15094"/>
                  </a:cubicBezTo>
                  <a:cubicBezTo>
                    <a:pt x="287" y="15581"/>
                    <a:pt x="681" y="16000"/>
                    <a:pt x="1161" y="16000"/>
                  </a:cubicBezTo>
                  <a:cubicBezTo>
                    <a:pt x="1327" y="16000"/>
                    <a:pt x="1503" y="15950"/>
                    <a:pt x="1688" y="15836"/>
                  </a:cubicBezTo>
                  <a:cubicBezTo>
                    <a:pt x="3087" y="14978"/>
                    <a:pt x="3463" y="13222"/>
                    <a:pt x="4901" y="12364"/>
                  </a:cubicBezTo>
                  <a:cubicBezTo>
                    <a:pt x="4933" y="12343"/>
                    <a:pt x="4969" y="12334"/>
                    <a:pt x="5004" y="12334"/>
                  </a:cubicBezTo>
                  <a:cubicBezTo>
                    <a:pt x="5083" y="12334"/>
                    <a:pt x="5160" y="12378"/>
                    <a:pt x="5200" y="12431"/>
                  </a:cubicBezTo>
                  <a:cubicBezTo>
                    <a:pt x="5827" y="13184"/>
                    <a:pt x="5817" y="14322"/>
                    <a:pt x="5904" y="15209"/>
                  </a:cubicBezTo>
                  <a:cubicBezTo>
                    <a:pt x="6020" y="16299"/>
                    <a:pt x="6000" y="17939"/>
                    <a:pt x="6946" y="18759"/>
                  </a:cubicBezTo>
                  <a:cubicBezTo>
                    <a:pt x="7302" y="19072"/>
                    <a:pt x="7617" y="19204"/>
                    <a:pt x="7896" y="19204"/>
                  </a:cubicBezTo>
                  <a:cubicBezTo>
                    <a:pt x="9205" y="19204"/>
                    <a:pt x="9693" y="16278"/>
                    <a:pt x="9820" y="15499"/>
                  </a:cubicBezTo>
                  <a:cubicBezTo>
                    <a:pt x="9994" y="14486"/>
                    <a:pt x="10052" y="11978"/>
                    <a:pt x="11605" y="11756"/>
                  </a:cubicBezTo>
                  <a:cubicBezTo>
                    <a:pt x="11688" y="11744"/>
                    <a:pt x="11767" y="11738"/>
                    <a:pt x="11842" y="11738"/>
                  </a:cubicBezTo>
                  <a:cubicBezTo>
                    <a:pt x="13703" y="11738"/>
                    <a:pt x="13444" y="15244"/>
                    <a:pt x="14780" y="15244"/>
                  </a:cubicBezTo>
                  <a:cubicBezTo>
                    <a:pt x="14914" y="15244"/>
                    <a:pt x="15063" y="15209"/>
                    <a:pt x="15232" y="15132"/>
                  </a:cubicBezTo>
                  <a:cubicBezTo>
                    <a:pt x="16303" y="14650"/>
                    <a:pt x="16428" y="12865"/>
                    <a:pt x="16920" y="11987"/>
                  </a:cubicBezTo>
                  <a:cubicBezTo>
                    <a:pt x="16930" y="11987"/>
                    <a:pt x="16930" y="11978"/>
                    <a:pt x="16930" y="11978"/>
                  </a:cubicBezTo>
                  <a:cubicBezTo>
                    <a:pt x="16882" y="11737"/>
                    <a:pt x="16833" y="11505"/>
                    <a:pt x="16785" y="11274"/>
                  </a:cubicBezTo>
                  <a:cubicBezTo>
                    <a:pt x="16361" y="9392"/>
                    <a:pt x="15820" y="7521"/>
                    <a:pt x="15039" y="5727"/>
                  </a:cubicBezTo>
                  <a:cubicBezTo>
                    <a:pt x="14296" y="4048"/>
                    <a:pt x="13322" y="2428"/>
                    <a:pt x="11923" y="1096"/>
                  </a:cubicBezTo>
                  <a:cubicBezTo>
                    <a:pt x="11310" y="517"/>
                    <a:pt x="10562" y="1"/>
                    <a:pt x="9667"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 name="Google Shape;1229;p33">
            <a:extLst>
              <a:ext uri="{FF2B5EF4-FFF2-40B4-BE49-F238E27FC236}">
                <a16:creationId xmlns:a16="http://schemas.microsoft.com/office/drawing/2014/main" id="{DF1562AF-5201-CCDF-A8FD-DF887E64D54E}"/>
              </a:ext>
            </a:extLst>
          </p:cNvPr>
          <p:cNvSpPr/>
          <p:nvPr userDrawn="1"/>
        </p:nvSpPr>
        <p:spPr>
          <a:xfrm>
            <a:off x="1768133" y="4434801"/>
            <a:ext cx="10423867" cy="2515937"/>
          </a:xfrm>
          <a:custGeom>
            <a:avLst/>
            <a:gdLst/>
            <a:ahLst/>
            <a:cxnLst/>
            <a:rect l="l" t="t" r="r" b="b"/>
            <a:pathLst>
              <a:path w="71993" h="32828" extrusionOk="0">
                <a:moveTo>
                  <a:pt x="71993" y="0"/>
                </a:moveTo>
                <a:cubicBezTo>
                  <a:pt x="36436" y="5962"/>
                  <a:pt x="1" y="32354"/>
                  <a:pt x="319" y="32827"/>
                </a:cubicBezTo>
                <a:lnTo>
                  <a:pt x="71993" y="32827"/>
                </a:lnTo>
                <a:lnTo>
                  <a:pt x="71993" y="0"/>
                </a:lnTo>
                <a:close/>
              </a:path>
            </a:pathLst>
          </a:custGeom>
          <a:solidFill>
            <a:srgbClr val="3563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230;p33">
            <a:extLst>
              <a:ext uri="{FF2B5EF4-FFF2-40B4-BE49-F238E27FC236}">
                <a16:creationId xmlns:a16="http://schemas.microsoft.com/office/drawing/2014/main" id="{F2C89C40-88AE-9A98-8BE3-5515982D32A0}"/>
              </a:ext>
            </a:extLst>
          </p:cNvPr>
          <p:cNvSpPr/>
          <p:nvPr userDrawn="1"/>
        </p:nvSpPr>
        <p:spPr>
          <a:xfrm>
            <a:off x="1773716" y="4940620"/>
            <a:ext cx="10412717" cy="2010113"/>
          </a:xfrm>
          <a:custGeom>
            <a:avLst/>
            <a:gdLst/>
            <a:ahLst/>
            <a:cxnLst/>
            <a:rect l="l" t="t" r="r" b="b"/>
            <a:pathLst>
              <a:path w="71916" h="26228" extrusionOk="0">
                <a:moveTo>
                  <a:pt x="60321" y="0"/>
                </a:moveTo>
                <a:cubicBezTo>
                  <a:pt x="58317" y="0"/>
                  <a:pt x="56314" y="507"/>
                  <a:pt x="54369" y="876"/>
                </a:cubicBezTo>
                <a:cubicBezTo>
                  <a:pt x="53510" y="1040"/>
                  <a:pt x="52681" y="1175"/>
                  <a:pt x="51793" y="1310"/>
                </a:cubicBezTo>
                <a:cubicBezTo>
                  <a:pt x="51187" y="1401"/>
                  <a:pt x="50521" y="1505"/>
                  <a:pt x="49869" y="1505"/>
                </a:cubicBezTo>
                <a:cubicBezTo>
                  <a:pt x="49411" y="1505"/>
                  <a:pt x="48960" y="1454"/>
                  <a:pt x="48542" y="1310"/>
                </a:cubicBezTo>
                <a:cubicBezTo>
                  <a:pt x="48147" y="1175"/>
                  <a:pt x="47799" y="924"/>
                  <a:pt x="47664" y="519"/>
                </a:cubicBezTo>
                <a:cubicBezTo>
                  <a:pt x="47626" y="423"/>
                  <a:pt x="47616" y="326"/>
                  <a:pt x="47607" y="230"/>
                </a:cubicBezTo>
                <a:cubicBezTo>
                  <a:pt x="21493" y="10166"/>
                  <a:pt x="1" y="25870"/>
                  <a:pt x="242" y="26227"/>
                </a:cubicBezTo>
                <a:lnTo>
                  <a:pt x="71916" y="26227"/>
                </a:lnTo>
                <a:lnTo>
                  <a:pt x="71916" y="16156"/>
                </a:lnTo>
                <a:cubicBezTo>
                  <a:pt x="70276" y="15732"/>
                  <a:pt x="68694" y="15105"/>
                  <a:pt x="67131" y="14468"/>
                </a:cubicBezTo>
                <a:cubicBezTo>
                  <a:pt x="66195" y="14101"/>
                  <a:pt x="65269" y="13725"/>
                  <a:pt x="64324" y="13397"/>
                </a:cubicBezTo>
                <a:cubicBezTo>
                  <a:pt x="63388" y="13069"/>
                  <a:pt x="62443" y="12818"/>
                  <a:pt x="61478" y="12597"/>
                </a:cubicBezTo>
                <a:cubicBezTo>
                  <a:pt x="60861" y="12442"/>
                  <a:pt x="60234" y="12355"/>
                  <a:pt x="59607" y="12230"/>
                </a:cubicBezTo>
                <a:cubicBezTo>
                  <a:pt x="59047" y="12114"/>
                  <a:pt x="58469" y="11970"/>
                  <a:pt x="57996" y="11632"/>
                </a:cubicBezTo>
                <a:cubicBezTo>
                  <a:pt x="56983" y="10928"/>
                  <a:pt x="56877" y="9539"/>
                  <a:pt x="57417" y="8497"/>
                </a:cubicBezTo>
                <a:cubicBezTo>
                  <a:pt x="57948" y="7494"/>
                  <a:pt x="58816" y="6645"/>
                  <a:pt x="59607" y="5844"/>
                </a:cubicBezTo>
                <a:cubicBezTo>
                  <a:pt x="60504" y="4947"/>
                  <a:pt x="61440" y="4079"/>
                  <a:pt x="62269" y="3124"/>
                </a:cubicBezTo>
                <a:cubicBezTo>
                  <a:pt x="62597" y="2748"/>
                  <a:pt x="62906" y="2362"/>
                  <a:pt x="63128" y="1918"/>
                </a:cubicBezTo>
                <a:cubicBezTo>
                  <a:pt x="63224" y="1754"/>
                  <a:pt x="63263" y="1638"/>
                  <a:pt x="63321" y="1426"/>
                </a:cubicBezTo>
                <a:cubicBezTo>
                  <a:pt x="63340" y="1310"/>
                  <a:pt x="63350" y="1194"/>
                  <a:pt x="63301" y="1069"/>
                </a:cubicBezTo>
                <a:cubicBezTo>
                  <a:pt x="63205" y="760"/>
                  <a:pt x="62906" y="519"/>
                  <a:pt x="62568" y="355"/>
                </a:cubicBezTo>
                <a:cubicBezTo>
                  <a:pt x="62173" y="162"/>
                  <a:pt x="61681" y="75"/>
                  <a:pt x="61227" y="37"/>
                </a:cubicBezTo>
                <a:cubicBezTo>
                  <a:pt x="60925" y="12"/>
                  <a:pt x="60623" y="0"/>
                  <a:pt x="60321" y="0"/>
                </a:cubicBezTo>
                <a:close/>
              </a:path>
            </a:pathLst>
          </a:custGeom>
          <a:solidFill>
            <a:srgbClr val="284F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231;p33">
            <a:extLst>
              <a:ext uri="{FF2B5EF4-FFF2-40B4-BE49-F238E27FC236}">
                <a16:creationId xmlns:a16="http://schemas.microsoft.com/office/drawing/2014/main" id="{C5F46E26-C9A3-DF47-E04B-25164E9DCA75}"/>
              </a:ext>
            </a:extLst>
          </p:cNvPr>
          <p:cNvSpPr/>
          <p:nvPr userDrawn="1"/>
        </p:nvSpPr>
        <p:spPr>
          <a:xfrm>
            <a:off x="-1022535" y="4633085"/>
            <a:ext cx="8577960" cy="2302265"/>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65797675"/>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2.xml"/><Relationship Id="rId7" Type="http://schemas.openxmlformats.org/officeDocument/2006/relationships/tags" Target="../tags/tag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10" Type="http://schemas.openxmlformats.org/officeDocument/2006/relationships/image" Target="../media/image2.jpg"/><Relationship Id="rId4" Type="http://schemas.openxmlformats.org/officeDocument/2006/relationships/slideLayout" Target="../slideLayouts/slideLayout13.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6.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92AB5C9B-CB4C-E6D9-AE41-39FE1554A437}"/>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300899" y="208765"/>
            <a:ext cx="1133770" cy="1133770"/>
          </a:xfrm>
          <a:prstGeom prst="rect">
            <a:avLst/>
          </a:prstGeom>
        </p:spPr>
      </p:pic>
    </p:spTree>
    <p:extLst>
      <p:ext uri="{BB962C8B-B14F-4D97-AF65-F5344CB8AC3E}">
        <p14:creationId xmlns:p14="http://schemas.microsoft.com/office/powerpoint/2010/main" val="292705657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3">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font, graphics, design&#10;&#10;Description automatically generated">
            <a:extLst>
              <a:ext uri="{FF2B5EF4-FFF2-40B4-BE49-F238E27FC236}">
                <a16:creationId xmlns:a16="http://schemas.microsoft.com/office/drawing/2014/main" id="{D2DFC461-BB0D-5BE7-F698-60907D749038}"/>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819656" y="441960"/>
            <a:ext cx="1564386" cy="1564386"/>
          </a:xfrm>
          <a:prstGeom prst="rect">
            <a:avLst/>
          </a:prstGeom>
        </p:spPr>
      </p:pic>
    </p:spTree>
    <p:extLst>
      <p:ext uri="{BB962C8B-B14F-4D97-AF65-F5344CB8AC3E}">
        <p14:creationId xmlns:p14="http://schemas.microsoft.com/office/powerpoint/2010/main" val="211761265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250207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955765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EC616C-8299-4076-8D87-B2DE53346399}" type="datetimeFigureOut">
              <a:rPr lang="en-US" smtClean="0"/>
              <a:t>06/05/2024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3C64DD-8407-4FEB-8D26-3F636BF0C7DB}" type="slidenum">
              <a:rPr lang="en-US" smtClean="0"/>
              <a:t>‹#›</a:t>
            </a:fld>
            <a:endParaRPr lang="en-US"/>
          </a:p>
        </p:txBody>
      </p:sp>
    </p:spTree>
    <p:extLst>
      <p:ext uri="{BB962C8B-B14F-4D97-AF65-F5344CB8AC3E}">
        <p14:creationId xmlns:p14="http://schemas.microsoft.com/office/powerpoint/2010/main" val="343112623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33.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13.gif"/><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38.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27.png"/><Relationship Id="rId9" Type="http://schemas.microsoft.com/office/2007/relationships/hdphoto" Target="../media/hdphoto3.wdp"/></Relationships>
</file>

<file path=ppt/slides/_rels/slide18.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image" Target="../media/image33.png"/><Relationship Id="rId18" Type="http://schemas.microsoft.com/office/2007/relationships/hdphoto" Target="../media/hdphoto7.wdp"/><Relationship Id="rId3" Type="http://schemas.openxmlformats.org/officeDocument/2006/relationships/image" Target="../media/image30.png"/><Relationship Id="rId21" Type="http://schemas.openxmlformats.org/officeDocument/2006/relationships/image" Target="../media/image37.png"/><Relationship Id="rId7" Type="http://schemas.openxmlformats.org/officeDocument/2006/relationships/slide" Target="slide20.xml"/><Relationship Id="rId12" Type="http://schemas.microsoft.com/office/2007/relationships/hdphoto" Target="../media/hdphoto3.wdp"/><Relationship Id="rId17" Type="http://schemas.openxmlformats.org/officeDocument/2006/relationships/image" Target="../media/image35.png"/><Relationship Id="rId2" Type="http://schemas.openxmlformats.org/officeDocument/2006/relationships/notesSlide" Target="../notesSlides/notesSlide5.xml"/><Relationship Id="rId16" Type="http://schemas.microsoft.com/office/2007/relationships/hdphoto" Target="../media/hdphoto6.wdp"/><Relationship Id="rId20" Type="http://schemas.microsoft.com/office/2007/relationships/hdphoto" Target="../media/hdphoto8.wdp"/><Relationship Id="rId1" Type="http://schemas.openxmlformats.org/officeDocument/2006/relationships/slideLayout" Target="../slideLayouts/slideLayout39.xml"/><Relationship Id="rId6" Type="http://schemas.openxmlformats.org/officeDocument/2006/relationships/slide" Target="slide19.xml"/><Relationship Id="rId11" Type="http://schemas.openxmlformats.org/officeDocument/2006/relationships/image" Target="../media/image32.png"/><Relationship Id="rId24" Type="http://schemas.openxmlformats.org/officeDocument/2006/relationships/slide" Target="slide23.xml"/><Relationship Id="rId5" Type="http://schemas.microsoft.com/office/2007/relationships/hdphoto" Target="../media/hdphoto1.wdp"/><Relationship Id="rId15" Type="http://schemas.openxmlformats.org/officeDocument/2006/relationships/image" Target="../media/image34.png"/><Relationship Id="rId23" Type="http://schemas.openxmlformats.org/officeDocument/2006/relationships/image" Target="../media/image38.GIF"/><Relationship Id="rId10" Type="http://schemas.microsoft.com/office/2007/relationships/hdphoto" Target="../media/hdphoto4.wdp"/><Relationship Id="rId19" Type="http://schemas.openxmlformats.org/officeDocument/2006/relationships/image" Target="../media/image36.png"/><Relationship Id="rId4" Type="http://schemas.openxmlformats.org/officeDocument/2006/relationships/image" Target="../media/image27.png"/><Relationship Id="rId9" Type="http://schemas.openxmlformats.org/officeDocument/2006/relationships/image" Target="../media/image31.png"/><Relationship Id="rId14" Type="http://schemas.microsoft.com/office/2007/relationships/hdphoto" Target="../media/hdphoto5.wdp"/><Relationship Id="rId22" Type="http://schemas.microsoft.com/office/2007/relationships/hdphoto" Target="../media/hdphoto9.wdp"/></Relationships>
</file>

<file path=ppt/slides/_rels/slide19.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0.png"/><Relationship Id="rId7" Type="http://schemas.openxmlformats.org/officeDocument/2006/relationships/image" Target="../media/image39.png"/><Relationship Id="rId12" Type="http://schemas.microsoft.com/office/2007/relationships/hdphoto" Target="../media/hdphoto12.wdp"/><Relationship Id="rId2" Type="http://schemas.openxmlformats.org/officeDocument/2006/relationships/audio" Target="../media/audio1.wav"/><Relationship Id="rId1" Type="http://schemas.openxmlformats.org/officeDocument/2006/relationships/slideLayout" Target="../slideLayouts/slideLayout39.xml"/><Relationship Id="rId6" Type="http://schemas.openxmlformats.org/officeDocument/2006/relationships/slide" Target="slide18.xml"/><Relationship Id="rId11" Type="http://schemas.openxmlformats.org/officeDocument/2006/relationships/image" Target="../media/image41.png"/><Relationship Id="rId5" Type="http://schemas.microsoft.com/office/2007/relationships/hdphoto" Target="../media/hdphoto1.wdp"/><Relationship Id="rId10" Type="http://schemas.microsoft.com/office/2007/relationships/hdphoto" Target="../media/hdphoto11.wdp"/><Relationship Id="rId4" Type="http://schemas.openxmlformats.org/officeDocument/2006/relationships/image" Target="../media/image27.png"/><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gif"/><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0.png"/><Relationship Id="rId7" Type="http://schemas.openxmlformats.org/officeDocument/2006/relationships/image" Target="../media/image39.png"/><Relationship Id="rId12" Type="http://schemas.microsoft.com/office/2007/relationships/hdphoto" Target="../media/hdphoto12.wdp"/><Relationship Id="rId2" Type="http://schemas.openxmlformats.org/officeDocument/2006/relationships/audio" Target="../media/audio1.wav"/><Relationship Id="rId1" Type="http://schemas.openxmlformats.org/officeDocument/2006/relationships/slideLayout" Target="../slideLayouts/slideLayout39.xml"/><Relationship Id="rId6" Type="http://schemas.openxmlformats.org/officeDocument/2006/relationships/slide" Target="slide18.xml"/><Relationship Id="rId11" Type="http://schemas.openxmlformats.org/officeDocument/2006/relationships/image" Target="../media/image41.png"/><Relationship Id="rId5" Type="http://schemas.microsoft.com/office/2007/relationships/hdphoto" Target="../media/hdphoto1.wdp"/><Relationship Id="rId10" Type="http://schemas.microsoft.com/office/2007/relationships/hdphoto" Target="../media/hdphoto11.wdp"/><Relationship Id="rId4" Type="http://schemas.openxmlformats.org/officeDocument/2006/relationships/image" Target="../media/image27.png"/><Relationship Id="rId9"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0.png"/><Relationship Id="rId7" Type="http://schemas.openxmlformats.org/officeDocument/2006/relationships/image" Target="../media/image39.png"/><Relationship Id="rId12" Type="http://schemas.microsoft.com/office/2007/relationships/hdphoto" Target="../media/hdphoto12.wdp"/><Relationship Id="rId2" Type="http://schemas.openxmlformats.org/officeDocument/2006/relationships/audio" Target="../media/audio1.wav"/><Relationship Id="rId1" Type="http://schemas.openxmlformats.org/officeDocument/2006/relationships/slideLayout" Target="../slideLayouts/slideLayout39.xml"/><Relationship Id="rId6" Type="http://schemas.openxmlformats.org/officeDocument/2006/relationships/slide" Target="slide18.xml"/><Relationship Id="rId11" Type="http://schemas.openxmlformats.org/officeDocument/2006/relationships/image" Target="../media/image41.png"/><Relationship Id="rId5" Type="http://schemas.microsoft.com/office/2007/relationships/hdphoto" Target="../media/hdphoto1.wdp"/><Relationship Id="rId10" Type="http://schemas.microsoft.com/office/2007/relationships/hdphoto" Target="../media/hdphoto11.wdp"/><Relationship Id="rId4" Type="http://schemas.openxmlformats.org/officeDocument/2006/relationships/image" Target="../media/image27.png"/><Relationship Id="rId9"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0.png"/><Relationship Id="rId7" Type="http://schemas.openxmlformats.org/officeDocument/2006/relationships/image" Target="../media/image39.png"/><Relationship Id="rId12" Type="http://schemas.microsoft.com/office/2007/relationships/hdphoto" Target="../media/hdphoto12.wdp"/><Relationship Id="rId2" Type="http://schemas.openxmlformats.org/officeDocument/2006/relationships/audio" Target="../media/audio1.wav"/><Relationship Id="rId1" Type="http://schemas.openxmlformats.org/officeDocument/2006/relationships/slideLayout" Target="../slideLayouts/slideLayout39.xml"/><Relationship Id="rId6" Type="http://schemas.openxmlformats.org/officeDocument/2006/relationships/slide" Target="slide18.xml"/><Relationship Id="rId11" Type="http://schemas.openxmlformats.org/officeDocument/2006/relationships/image" Target="../media/image41.png"/><Relationship Id="rId5" Type="http://schemas.microsoft.com/office/2007/relationships/hdphoto" Target="../media/hdphoto1.wdp"/><Relationship Id="rId10" Type="http://schemas.microsoft.com/office/2007/relationships/hdphoto" Target="../media/hdphoto11.wdp"/><Relationship Id="rId4" Type="http://schemas.openxmlformats.org/officeDocument/2006/relationships/image" Target="../media/image27.png"/><Relationship Id="rId9"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image" Target="../media/image44.png"/><Relationship Id="rId5" Type="http://schemas.openxmlformats.org/officeDocument/2006/relationships/image" Target="../media/image13.gif"/><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image" Target="../media/image19.sv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33.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512"/>
        <p:cNvGrpSpPr/>
        <p:nvPr/>
      </p:nvGrpSpPr>
      <p:grpSpPr>
        <a:xfrm>
          <a:off x="0" y="0"/>
          <a:ext cx="0" cy="0"/>
          <a:chOff x="0" y="0"/>
          <a:chExt cx="0" cy="0"/>
        </a:xfrm>
      </p:grpSpPr>
      <p:pic>
        <p:nvPicPr>
          <p:cNvPr id="3" name="图片 13">
            <a:extLst>
              <a:ext uri="{FF2B5EF4-FFF2-40B4-BE49-F238E27FC236}">
                <a16:creationId xmlns:a16="http://schemas.microsoft.com/office/drawing/2014/main" id="{9F1AE8BF-021E-32D7-779A-E731B1653A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95553" y="3286126"/>
            <a:ext cx="5109871" cy="4372310"/>
          </a:xfrm>
          <a:prstGeom prst="rect">
            <a:avLst/>
          </a:prstGeom>
        </p:spPr>
      </p:pic>
      <p:pic>
        <p:nvPicPr>
          <p:cNvPr id="2" name="Picture 1">
            <a:extLst>
              <a:ext uri="{FF2B5EF4-FFF2-40B4-BE49-F238E27FC236}">
                <a16:creationId xmlns:a16="http://schemas.microsoft.com/office/drawing/2014/main" id="{9DAAA4DE-D588-38D2-B848-292B17190EB7}"/>
              </a:ext>
            </a:extLst>
          </p:cNvPr>
          <p:cNvPicPr>
            <a:picLocks noChangeAspect="1"/>
          </p:cNvPicPr>
          <p:nvPr/>
        </p:nvPicPr>
        <p:blipFill>
          <a:blip r:embed="rId4"/>
          <a:stretch>
            <a:fillRect/>
          </a:stretch>
        </p:blipFill>
        <p:spPr>
          <a:xfrm>
            <a:off x="3986127" y="1048297"/>
            <a:ext cx="5133277" cy="1072989"/>
          </a:xfrm>
          <a:prstGeom prst="rect">
            <a:avLst/>
          </a:prstGeom>
        </p:spPr>
      </p:pic>
      <p:pic>
        <p:nvPicPr>
          <p:cNvPr id="6" name="Picture 5">
            <a:extLst>
              <a:ext uri="{FF2B5EF4-FFF2-40B4-BE49-F238E27FC236}">
                <a16:creationId xmlns:a16="http://schemas.microsoft.com/office/drawing/2014/main" id="{EC6CD4AE-7E7F-1F49-3D95-65EF8B96193E}"/>
              </a:ext>
            </a:extLst>
          </p:cNvPr>
          <p:cNvPicPr>
            <a:picLocks noChangeAspect="1"/>
          </p:cNvPicPr>
          <p:nvPr/>
        </p:nvPicPr>
        <p:blipFill>
          <a:blip r:embed="rId5"/>
          <a:stretch>
            <a:fillRect/>
          </a:stretch>
        </p:blipFill>
        <p:spPr>
          <a:xfrm>
            <a:off x="1571390" y="1743506"/>
            <a:ext cx="9108213" cy="1109568"/>
          </a:xfrm>
          <a:prstGeom prst="rect">
            <a:avLst/>
          </a:prstGeom>
        </p:spPr>
      </p:pic>
      <p:pic>
        <p:nvPicPr>
          <p:cNvPr id="5" name="Picture 4">
            <a:extLst>
              <a:ext uri="{FF2B5EF4-FFF2-40B4-BE49-F238E27FC236}">
                <a16:creationId xmlns:a16="http://schemas.microsoft.com/office/drawing/2014/main" id="{E3B31C37-28C2-5525-890E-67119C7D5E9E}"/>
              </a:ext>
            </a:extLst>
          </p:cNvPr>
          <p:cNvPicPr>
            <a:picLocks noChangeAspect="1"/>
          </p:cNvPicPr>
          <p:nvPr/>
        </p:nvPicPr>
        <p:blipFill>
          <a:blip r:embed="rId6"/>
          <a:stretch>
            <a:fillRect/>
          </a:stretch>
        </p:blipFill>
        <p:spPr>
          <a:xfrm>
            <a:off x="4705006" y="2874306"/>
            <a:ext cx="2840982" cy="1286367"/>
          </a:xfrm>
          <a:prstGeom prst="rect">
            <a:avLst/>
          </a:prstGeom>
        </p:spPr>
      </p:pic>
      <p:sp>
        <p:nvSpPr>
          <p:cNvPr id="7" name="Rectangle 6"/>
          <p:cNvSpPr/>
          <p:nvPr/>
        </p:nvSpPr>
        <p:spPr>
          <a:xfrm>
            <a:off x="1571390" y="10907"/>
            <a:ext cx="10282616" cy="923330"/>
          </a:xfrm>
          <a:prstGeom prst="rect">
            <a:avLst/>
          </a:prstGeom>
          <a:noFill/>
        </p:spPr>
        <p:txBody>
          <a:bodyPr wrap="squar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400" b="1" cap="none" spc="0" dirty="0" smtClean="0">
                <a:ln w="22225">
                  <a:solidFill>
                    <a:schemeClr val="accent2"/>
                  </a:solidFill>
                  <a:prstDash val="solid"/>
                </a:ln>
                <a:solidFill>
                  <a:schemeClr val="accent2">
                    <a:lumMod val="40000"/>
                    <a:lumOff val="60000"/>
                  </a:schemeClr>
                </a:solidFill>
                <a:effectLst/>
              </a:rPr>
              <a:t>TRƯỜNG TIỂU HỌC ÁI MỘ A</a:t>
            </a:r>
            <a:endParaRPr lang="en-US" sz="5400" b="1" cap="none" spc="0" dirty="0">
              <a:ln w="22225">
                <a:solidFill>
                  <a:schemeClr val="accent2"/>
                </a:solidFill>
                <a:prstDash val="solid"/>
              </a:ln>
              <a:solidFill>
                <a:schemeClr val="accent2">
                  <a:lumMod val="40000"/>
                  <a:lumOff val="60000"/>
                </a:schemeClr>
              </a:solidFill>
              <a:effectLst/>
            </a:endParaRPr>
          </a:p>
        </p:txBody>
      </p:sp>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85A1-3580-B704-A6E9-9798455CDFEA}"/>
              </a:ext>
            </a:extLst>
          </p:cNvPr>
          <p:cNvSpPr>
            <a:spLocks noGrp="1"/>
          </p:cNvSpPr>
          <p:nvPr>
            <p:ph type="title"/>
          </p:nvPr>
        </p:nvSpPr>
        <p:spPr/>
        <p:txBody>
          <a:bodyPr/>
          <a:lstStyle/>
          <a:p>
            <a:endParaRPr lang="en-US"/>
          </a:p>
        </p:txBody>
      </p:sp>
      <p:sp>
        <p:nvSpPr>
          <p:cNvPr id="7" name="Rectangle: Rounded Corners 6">
            <a:extLst>
              <a:ext uri="{FF2B5EF4-FFF2-40B4-BE49-F238E27FC236}">
                <a16:creationId xmlns:a16="http://schemas.microsoft.com/office/drawing/2014/main" id="{B93C5CDD-9BBC-2DE3-54ED-2354566DCFC6}"/>
              </a:ext>
            </a:extLst>
          </p:cNvPr>
          <p:cNvSpPr/>
          <p:nvPr/>
        </p:nvSpPr>
        <p:spPr>
          <a:xfrm>
            <a:off x="266700" y="314325"/>
            <a:ext cx="11620500" cy="6381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 name="Rounded Rectangle 2">
            <a:extLst>
              <a:ext uri="{FF2B5EF4-FFF2-40B4-BE49-F238E27FC236}">
                <a16:creationId xmlns:a16="http://schemas.microsoft.com/office/drawing/2014/main" id="{F371FEE7-8A95-775D-15BD-59069D6057A8}"/>
              </a:ext>
            </a:extLst>
          </p:cNvPr>
          <p:cNvSpPr/>
          <p:nvPr/>
        </p:nvSpPr>
        <p:spPr>
          <a:xfrm>
            <a:off x="723900" y="209549"/>
            <a:ext cx="10915649" cy="723901"/>
          </a:xfrm>
          <a:prstGeom prst="roundRect">
            <a:avLst/>
          </a:prstGeom>
          <a:ln/>
        </p:spPr>
        <p:style>
          <a:lnRef idx="2">
            <a:schemeClr val="accent2"/>
          </a:lnRef>
          <a:fillRef idx="1">
            <a:schemeClr val="lt1"/>
          </a:fillRef>
          <a:effectRef idx="0">
            <a:schemeClr val="accent2"/>
          </a:effectRef>
          <a:fontRef idx="minor">
            <a:schemeClr val="dk1"/>
          </a:fontRef>
        </p:style>
        <p:txBody>
          <a:bodyPr anchor="ctr"/>
          <a:lstStyle/>
          <a:p>
            <a:pPr lvl="0" algn="ctr" defTabSz="914377">
              <a:defRPr/>
            </a:pP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Đ</a:t>
            </a: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ọc thông tin Đập tan trận càn “Bóc vỏ Trái Đất” ở mục 3.</a:t>
            </a:r>
          </a:p>
        </p:txBody>
      </p:sp>
      <p:grpSp>
        <p:nvGrpSpPr>
          <p:cNvPr id="4" name="Group 3">
            <a:extLst>
              <a:ext uri="{FF2B5EF4-FFF2-40B4-BE49-F238E27FC236}">
                <a16:creationId xmlns:a16="http://schemas.microsoft.com/office/drawing/2014/main" id="{1F877C0C-7867-DF90-3117-7B671CE00554}"/>
              </a:ext>
            </a:extLst>
          </p:cNvPr>
          <p:cNvGrpSpPr/>
          <p:nvPr/>
        </p:nvGrpSpPr>
        <p:grpSpPr>
          <a:xfrm>
            <a:off x="582789" y="3038475"/>
            <a:ext cx="4332111" cy="3399770"/>
            <a:chOff x="630414" y="2524125"/>
            <a:chExt cx="4332111" cy="3399770"/>
          </a:xfrm>
        </p:grpSpPr>
        <p:grpSp>
          <p:nvGrpSpPr>
            <p:cNvPr id="9" name="Group 8">
              <a:extLst>
                <a:ext uri="{FF2B5EF4-FFF2-40B4-BE49-F238E27FC236}">
                  <a16:creationId xmlns:a16="http://schemas.microsoft.com/office/drawing/2014/main" id="{C36A4D97-90BF-AA1E-C597-DC0B7ACC11EC}"/>
                </a:ext>
              </a:extLst>
            </p:cNvPr>
            <p:cNvGrpSpPr/>
            <p:nvPr/>
          </p:nvGrpSpPr>
          <p:grpSpPr>
            <a:xfrm>
              <a:off x="630414" y="2524125"/>
              <a:ext cx="4332111" cy="2738880"/>
              <a:chOff x="678039" y="2762020"/>
              <a:chExt cx="5419890" cy="3300174"/>
            </a:xfrm>
          </p:grpSpPr>
          <p:pic>
            <p:nvPicPr>
              <p:cNvPr id="11" name="Picture 10">
                <a:extLst>
                  <a:ext uri="{FF2B5EF4-FFF2-40B4-BE49-F238E27FC236}">
                    <a16:creationId xmlns:a16="http://schemas.microsoft.com/office/drawing/2014/main" id="{ECDB634C-9140-686C-3A5D-421306FCD0A6}"/>
                  </a:ext>
                </a:extLst>
              </p:cNvPr>
              <p:cNvPicPr>
                <a:picLocks noChangeAspect="1"/>
              </p:cNvPicPr>
              <p:nvPr/>
            </p:nvPicPr>
            <p:blipFill rotWithShape="1">
              <a:blip r:embed="rId2"/>
              <a:srcRect l="9773" b="26815"/>
              <a:stretch/>
            </p:blipFill>
            <p:spPr>
              <a:xfrm>
                <a:off x="2930784" y="2762020"/>
                <a:ext cx="3167145" cy="3240000"/>
              </a:xfrm>
              <a:prstGeom prst="rect">
                <a:avLst/>
              </a:prstGeom>
              <a:effectLst>
                <a:innerShdw blurRad="63500" dist="38100" dir="5400000">
                  <a:schemeClr val="tx1">
                    <a:lumMod val="75000"/>
                    <a:lumOff val="25000"/>
                    <a:alpha val="50000"/>
                  </a:schemeClr>
                </a:innerShdw>
              </a:effectLst>
            </p:spPr>
          </p:pic>
          <p:grpSp>
            <p:nvGrpSpPr>
              <p:cNvPr id="12" name="Group 11">
                <a:extLst>
                  <a:ext uri="{FF2B5EF4-FFF2-40B4-BE49-F238E27FC236}">
                    <a16:creationId xmlns:a16="http://schemas.microsoft.com/office/drawing/2014/main" id="{81AC777F-1A2D-289B-5B31-61C56D3B773F}"/>
                  </a:ext>
                </a:extLst>
              </p:cNvPr>
              <p:cNvGrpSpPr/>
              <p:nvPr/>
            </p:nvGrpSpPr>
            <p:grpSpPr>
              <a:xfrm>
                <a:off x="678039" y="2771545"/>
                <a:ext cx="3167145" cy="3290649"/>
                <a:chOff x="106847" y="3280848"/>
                <a:chExt cx="3167145" cy="3290649"/>
              </a:xfrm>
            </p:grpSpPr>
            <p:sp>
              <p:nvSpPr>
                <p:cNvPr id="13" name="Rectangle 12">
                  <a:extLst>
                    <a:ext uri="{FF2B5EF4-FFF2-40B4-BE49-F238E27FC236}">
                      <a16:creationId xmlns:a16="http://schemas.microsoft.com/office/drawing/2014/main" id="{C55351F2-EB97-07F8-F054-C7D3C7794630}"/>
                    </a:ext>
                  </a:extLst>
                </p:cNvPr>
                <p:cNvSpPr/>
                <p:nvPr/>
              </p:nvSpPr>
              <p:spPr>
                <a:xfrm>
                  <a:off x="848136" y="6126476"/>
                  <a:ext cx="231116" cy="445021"/>
                </a:xfrm>
                <a:prstGeom prst="rect">
                  <a:avLst/>
                </a:prstGeom>
              </p:spPr>
              <p:txBody>
                <a:bodyPr wrap="none">
                  <a:spAutoFit/>
                </a:bodyPr>
                <a:lstStyle/>
                <a:p>
                  <a:endParaRPr lang="en-US" dirty="0"/>
                </a:p>
              </p:txBody>
            </p:sp>
            <p:pic>
              <p:nvPicPr>
                <p:cNvPr id="14" name="Picture 13">
                  <a:extLst>
                    <a:ext uri="{FF2B5EF4-FFF2-40B4-BE49-F238E27FC236}">
                      <a16:creationId xmlns:a16="http://schemas.microsoft.com/office/drawing/2014/main" id="{1F70177F-56CE-903A-F8A5-2AB247698BBD}"/>
                    </a:ext>
                  </a:extLst>
                </p:cNvPr>
                <p:cNvPicPr>
                  <a:picLocks noChangeAspect="1"/>
                </p:cNvPicPr>
                <p:nvPr/>
              </p:nvPicPr>
              <p:blipFill rotWithShape="1">
                <a:blip r:embed="rId3"/>
                <a:srcRect r="9773" b="26815"/>
                <a:stretch/>
              </p:blipFill>
              <p:spPr>
                <a:xfrm>
                  <a:off x="106847" y="3280848"/>
                  <a:ext cx="3167145" cy="3240000"/>
                </a:xfrm>
                <a:prstGeom prst="rect">
                  <a:avLst/>
                </a:prstGeom>
                <a:effectLst>
                  <a:innerShdw blurRad="63500" dist="38100" dir="5400000">
                    <a:schemeClr val="tx1">
                      <a:lumMod val="75000"/>
                      <a:lumOff val="25000"/>
                      <a:alpha val="50000"/>
                    </a:schemeClr>
                  </a:innerShdw>
                </a:effectLst>
              </p:spPr>
            </p:pic>
          </p:grpSp>
        </p:grpSp>
        <p:sp>
          <p:nvSpPr>
            <p:cNvPr id="10" name="TextBox 9">
              <a:extLst>
                <a:ext uri="{FF2B5EF4-FFF2-40B4-BE49-F238E27FC236}">
                  <a16:creationId xmlns:a16="http://schemas.microsoft.com/office/drawing/2014/main" id="{A7AB8A14-83A5-C5E7-8995-8909E0FB9527}"/>
                </a:ext>
              </a:extLst>
            </p:cNvPr>
            <p:cNvSpPr txBox="1"/>
            <p:nvPr/>
          </p:nvSpPr>
          <p:spPr>
            <a:xfrm>
              <a:off x="1009650" y="5400675"/>
              <a:ext cx="3762375" cy="523220"/>
            </a:xfrm>
            <a:prstGeom prst="rect">
              <a:avLst/>
            </a:prstGeom>
            <a:noFill/>
          </p:spPr>
          <p:txBody>
            <a:bodyPr wrap="square" rtlCol="0">
              <a:spAutoFit/>
            </a:bodyPr>
            <a:lstStyle/>
            <a:p>
              <a:r>
                <a:rPr lang="en-US" sz="2800" b="1" dirty="0" err="1">
                  <a:solidFill>
                    <a:srgbClr val="002060"/>
                  </a:solidFill>
                </a:rPr>
                <a:t>Thảo</a:t>
              </a:r>
              <a:r>
                <a:rPr lang="en-US" sz="2800" b="1" dirty="0">
                  <a:solidFill>
                    <a:srgbClr val="002060"/>
                  </a:solidFill>
                </a:rPr>
                <a:t> </a:t>
              </a:r>
              <a:r>
                <a:rPr lang="en-US" sz="2800" b="1" dirty="0" err="1">
                  <a:solidFill>
                    <a:srgbClr val="002060"/>
                  </a:solidFill>
                </a:rPr>
                <a:t>luận</a:t>
              </a:r>
              <a:r>
                <a:rPr lang="en-US" sz="2800" b="1" dirty="0">
                  <a:solidFill>
                    <a:srgbClr val="002060"/>
                  </a:solidFill>
                </a:rPr>
                <a:t> </a:t>
              </a:r>
              <a:r>
                <a:rPr lang="en-US" sz="2800" b="1" dirty="0" err="1">
                  <a:solidFill>
                    <a:srgbClr val="002060"/>
                  </a:solidFill>
                </a:rPr>
                <a:t>nhóm</a:t>
              </a:r>
              <a:r>
                <a:rPr lang="en-US" sz="2800" b="1" dirty="0">
                  <a:solidFill>
                    <a:srgbClr val="002060"/>
                  </a:solidFill>
                </a:rPr>
                <a:t> </a:t>
              </a:r>
              <a:r>
                <a:rPr lang="en-US" sz="2800" b="1" dirty="0" err="1">
                  <a:solidFill>
                    <a:srgbClr val="002060"/>
                  </a:solidFill>
                </a:rPr>
                <a:t>đôi</a:t>
              </a:r>
              <a:endParaRPr lang="en-US" sz="2800" b="1" dirty="0">
                <a:solidFill>
                  <a:srgbClr val="002060"/>
                </a:solidFill>
              </a:endParaRPr>
            </a:p>
          </p:txBody>
        </p:sp>
      </p:grpSp>
      <p:sp>
        <p:nvSpPr>
          <p:cNvPr id="15" name="Rounded Rectangle 2">
            <a:extLst>
              <a:ext uri="{FF2B5EF4-FFF2-40B4-BE49-F238E27FC236}">
                <a16:creationId xmlns:a16="http://schemas.microsoft.com/office/drawing/2014/main" id="{2463ECBE-4E02-AEB0-D24F-3A01F58EFF9F}"/>
              </a:ext>
            </a:extLst>
          </p:cNvPr>
          <p:cNvSpPr/>
          <p:nvPr/>
        </p:nvSpPr>
        <p:spPr>
          <a:xfrm>
            <a:off x="4095750" y="1276349"/>
            <a:ext cx="6400800" cy="1047751"/>
          </a:xfrm>
          <a:prstGeom prst="roundRect">
            <a:avLst/>
          </a:prstGeom>
          <a:solidFill>
            <a:schemeClr val="accent3">
              <a:lumMod val="20000"/>
              <a:lumOff val="80000"/>
            </a:schemeClr>
          </a:solidFill>
          <a:ln w="571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defTabSz="914377">
              <a:defRPr/>
            </a:pP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Đầu năm 1967, quân Mỹ đã thực hiện cuộc càn quét gì ở Củ Chi?</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16" name="Rounded Rectangle 2">
            <a:extLst>
              <a:ext uri="{FF2B5EF4-FFF2-40B4-BE49-F238E27FC236}">
                <a16:creationId xmlns:a16="http://schemas.microsoft.com/office/drawing/2014/main" id="{E92512FF-7E0B-9143-5A0F-AE90595AB445}"/>
              </a:ext>
            </a:extLst>
          </p:cNvPr>
          <p:cNvSpPr/>
          <p:nvPr/>
        </p:nvSpPr>
        <p:spPr>
          <a:xfrm>
            <a:off x="5076825" y="2676524"/>
            <a:ext cx="5000625" cy="609601"/>
          </a:xfrm>
          <a:prstGeom prst="roundRect">
            <a:avLst/>
          </a:prstGeom>
          <a:solidFill>
            <a:schemeClr val="accent3">
              <a:lumMod val="20000"/>
              <a:lumOff val="80000"/>
            </a:schemeClr>
          </a:solidFill>
          <a:ln w="571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defTabSz="914377">
              <a:defRPr/>
            </a:pP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Mục đích của chúng là gì?</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17" name="Rounded Rectangle 2">
            <a:extLst>
              <a:ext uri="{FF2B5EF4-FFF2-40B4-BE49-F238E27FC236}">
                <a16:creationId xmlns:a16="http://schemas.microsoft.com/office/drawing/2014/main" id="{6B9A04B8-6536-D26C-7CEB-EDA6C762DF3D}"/>
              </a:ext>
            </a:extLst>
          </p:cNvPr>
          <p:cNvSpPr/>
          <p:nvPr/>
        </p:nvSpPr>
        <p:spPr>
          <a:xfrm>
            <a:off x="5229225" y="3609975"/>
            <a:ext cx="6400800" cy="1076326"/>
          </a:xfrm>
          <a:prstGeom prst="roundRect">
            <a:avLst/>
          </a:prstGeom>
          <a:solidFill>
            <a:schemeClr val="accent3">
              <a:lumMod val="20000"/>
              <a:lumOff val="80000"/>
            </a:schemeClr>
          </a:solidFill>
          <a:ln w="571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defTabSz="914377">
              <a:defRPr/>
            </a:pP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Chúng đã thực hiện cuộc càn quét như thế nào?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18" name="Rounded Rectangle 2">
            <a:extLst>
              <a:ext uri="{FF2B5EF4-FFF2-40B4-BE49-F238E27FC236}">
                <a16:creationId xmlns:a16="http://schemas.microsoft.com/office/drawing/2014/main" id="{75862DA8-0742-71A3-6C58-17A55FB9B27C}"/>
              </a:ext>
            </a:extLst>
          </p:cNvPr>
          <p:cNvSpPr/>
          <p:nvPr/>
        </p:nvSpPr>
        <p:spPr>
          <a:xfrm>
            <a:off x="5314950" y="4991100"/>
            <a:ext cx="6400800" cy="1485900"/>
          </a:xfrm>
          <a:prstGeom prst="roundRect">
            <a:avLst/>
          </a:prstGeom>
          <a:solidFill>
            <a:schemeClr val="accent3">
              <a:lumMod val="20000"/>
              <a:lumOff val="80000"/>
            </a:schemeClr>
          </a:solidFill>
          <a:ln w="571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defTabSz="914377">
              <a:defRPr/>
            </a:pP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Em hãy cho biết quân dân Củ Chi đã đập tan trận càn “Bóc vỏ Trái Đất”  như thế nào?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462519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1"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1"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1"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1"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5" grpId="0" animBg="1"/>
      <p:bldP spid="15" grpId="1" animBg="1"/>
      <p:bldP spid="16" grpId="0" animBg="1"/>
      <p:bldP spid="16" grpId="1" animBg="1"/>
      <p:bldP spid="17" grpId="0" animBg="1"/>
      <p:bldP spid="17" grpId="1" animBg="1"/>
      <p:bldP spid="18" grpId="0" animBg="1"/>
      <p:bldP spid="1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4136633-A430-96CC-9B37-523B740B6D60}"/>
              </a:ext>
            </a:extLst>
          </p:cNvPr>
          <p:cNvGrpSpPr/>
          <p:nvPr/>
        </p:nvGrpSpPr>
        <p:grpSpPr>
          <a:xfrm flipH="1">
            <a:off x="4456249" y="3127787"/>
            <a:ext cx="2999934" cy="3897724"/>
            <a:chOff x="10439400" y="1181099"/>
            <a:chExt cx="6324600" cy="8001001"/>
          </a:xfrm>
        </p:grpSpPr>
        <p:pic>
          <p:nvPicPr>
            <p:cNvPr id="4" name="Picture 3">
              <a:extLst>
                <a:ext uri="{FF2B5EF4-FFF2-40B4-BE49-F238E27FC236}">
                  <a16:creationId xmlns:a16="http://schemas.microsoft.com/office/drawing/2014/main" id="{A380C189-245B-1A3C-E14D-C8AFFB91C76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2593" t="9236" r="25926" b="12986"/>
            <a:stretch/>
          </p:blipFill>
          <p:spPr>
            <a:xfrm>
              <a:off x="10439400" y="1181099"/>
              <a:ext cx="6324600" cy="8001001"/>
            </a:xfrm>
            <a:prstGeom prst="rect">
              <a:avLst/>
            </a:prstGeom>
          </p:spPr>
        </p:pic>
        <p:sp>
          <p:nvSpPr>
            <p:cNvPr id="11" name="Oval 10">
              <a:extLst>
                <a:ext uri="{FF2B5EF4-FFF2-40B4-BE49-F238E27FC236}">
                  <a16:creationId xmlns:a16="http://schemas.microsoft.com/office/drawing/2014/main" id="{BEC44C30-36F2-03BF-6731-C2EAE807A3E1}"/>
                </a:ext>
              </a:extLst>
            </p:cNvPr>
            <p:cNvSpPr/>
            <p:nvPr/>
          </p:nvSpPr>
          <p:spPr>
            <a:xfrm>
              <a:off x="12561319" y="5294933"/>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E8D24CAD-7143-449F-6B59-DB4CC90AB13F}"/>
                </a:ext>
              </a:extLst>
            </p:cNvPr>
            <p:cNvSpPr/>
            <p:nvPr/>
          </p:nvSpPr>
          <p:spPr>
            <a:xfrm>
              <a:off x="13792199" y="4873712"/>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D0337339-B0E9-C263-1BB7-5BCB9C15DEF0}"/>
              </a:ext>
            </a:extLst>
          </p:cNvPr>
          <p:cNvPicPr>
            <a:picLocks noChangeAspect="1"/>
          </p:cNvPicPr>
          <p:nvPr/>
        </p:nvPicPr>
        <p:blipFill>
          <a:blip r:embed="rId5"/>
          <a:stretch>
            <a:fillRect/>
          </a:stretch>
        </p:blipFill>
        <p:spPr>
          <a:xfrm>
            <a:off x="2089820" y="1843215"/>
            <a:ext cx="7974259" cy="1457070"/>
          </a:xfrm>
          <a:prstGeom prst="rect">
            <a:avLst/>
          </a:prstGeom>
        </p:spPr>
      </p:pic>
    </p:spTree>
    <p:extLst>
      <p:ext uri="{BB962C8B-B14F-4D97-AF65-F5344CB8AC3E}">
        <p14:creationId xmlns:p14="http://schemas.microsoft.com/office/powerpoint/2010/main" val="247089173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85A1-3580-B704-A6E9-9798455CDFEA}"/>
              </a:ext>
            </a:extLst>
          </p:cNvPr>
          <p:cNvSpPr>
            <a:spLocks noGrp="1"/>
          </p:cNvSpPr>
          <p:nvPr>
            <p:ph type="title"/>
          </p:nvPr>
        </p:nvSpPr>
        <p:spPr/>
        <p:txBody>
          <a:bodyPr/>
          <a:lstStyle/>
          <a:p>
            <a:endParaRPr lang="en-US"/>
          </a:p>
        </p:txBody>
      </p:sp>
      <p:sp>
        <p:nvSpPr>
          <p:cNvPr id="7" name="Rectangle: Rounded Corners 6">
            <a:extLst>
              <a:ext uri="{FF2B5EF4-FFF2-40B4-BE49-F238E27FC236}">
                <a16:creationId xmlns:a16="http://schemas.microsoft.com/office/drawing/2014/main" id="{B93C5CDD-9BBC-2DE3-54ED-2354566DCFC6}"/>
              </a:ext>
            </a:extLst>
          </p:cNvPr>
          <p:cNvSpPr/>
          <p:nvPr/>
        </p:nvSpPr>
        <p:spPr>
          <a:xfrm>
            <a:off x="266700" y="314325"/>
            <a:ext cx="11620500" cy="6381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 name="Rounded Rectangle 2">
            <a:extLst>
              <a:ext uri="{FF2B5EF4-FFF2-40B4-BE49-F238E27FC236}">
                <a16:creationId xmlns:a16="http://schemas.microsoft.com/office/drawing/2014/main" id="{CACF27B2-1949-D0A1-00B5-CDE79C8C1B13}"/>
              </a:ext>
            </a:extLst>
          </p:cNvPr>
          <p:cNvSpPr/>
          <p:nvPr/>
        </p:nvSpPr>
        <p:spPr>
          <a:xfrm>
            <a:off x="4362450" y="876299"/>
            <a:ext cx="6400800" cy="1047751"/>
          </a:xfrm>
          <a:prstGeom prst="roundRect">
            <a:avLst/>
          </a:prstGeom>
          <a:solidFill>
            <a:schemeClr val="accent3">
              <a:lumMod val="20000"/>
              <a:lumOff val="80000"/>
            </a:schemeClr>
          </a:solidFill>
          <a:ln w="571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defTabSz="914377">
              <a:defRPr/>
            </a:pP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Đầu năm 1967, quân Mỹ đã thực hiện cuộc càn quét gì ở Củ Chi?</a:t>
            </a:r>
          </a:p>
        </p:txBody>
      </p:sp>
      <p:sp>
        <p:nvSpPr>
          <p:cNvPr id="9" name="TextBox 8">
            <a:extLst>
              <a:ext uri="{FF2B5EF4-FFF2-40B4-BE49-F238E27FC236}">
                <a16:creationId xmlns:a16="http://schemas.microsoft.com/office/drawing/2014/main" id="{188A610D-5CF6-5719-D070-61C3419F9536}"/>
              </a:ext>
            </a:extLst>
          </p:cNvPr>
          <p:cNvSpPr txBox="1"/>
          <p:nvPr/>
        </p:nvSpPr>
        <p:spPr>
          <a:xfrm>
            <a:off x="5543549" y="3001047"/>
            <a:ext cx="6257926" cy="1938992"/>
          </a:xfrm>
          <a:custGeom>
            <a:avLst/>
            <a:gdLst>
              <a:gd name="connsiteX0" fmla="*/ 0 w 5638800"/>
              <a:gd name="connsiteY0" fmla="*/ 0 h 1569660"/>
              <a:gd name="connsiteX1" fmla="*/ 5638800 w 5638800"/>
              <a:gd name="connsiteY1" fmla="*/ 0 h 1569660"/>
              <a:gd name="connsiteX2" fmla="*/ 5638800 w 5638800"/>
              <a:gd name="connsiteY2" fmla="*/ 1569660 h 1569660"/>
              <a:gd name="connsiteX3" fmla="*/ 0 w 5638800"/>
              <a:gd name="connsiteY3" fmla="*/ 1569660 h 1569660"/>
              <a:gd name="connsiteX4" fmla="*/ 0 w 5638800"/>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1569660" fill="none" extrusionOk="0">
                <a:moveTo>
                  <a:pt x="0" y="0"/>
                </a:moveTo>
                <a:cubicBezTo>
                  <a:pt x="2231488" y="5222"/>
                  <a:pt x="3081049" y="24918"/>
                  <a:pt x="5638800" y="0"/>
                </a:cubicBezTo>
                <a:cubicBezTo>
                  <a:pt x="5736361" y="257633"/>
                  <a:pt x="5590409" y="890565"/>
                  <a:pt x="5638800" y="1569660"/>
                </a:cubicBezTo>
                <a:cubicBezTo>
                  <a:pt x="4154677" y="1404899"/>
                  <a:pt x="1956568" y="1687810"/>
                  <a:pt x="0" y="1569660"/>
                </a:cubicBezTo>
                <a:cubicBezTo>
                  <a:pt x="-74708" y="1232144"/>
                  <a:pt x="128259" y="683735"/>
                  <a:pt x="0" y="0"/>
                </a:cubicBezTo>
                <a:close/>
              </a:path>
              <a:path w="5638800" h="1569660" stroke="0" extrusionOk="0">
                <a:moveTo>
                  <a:pt x="0" y="0"/>
                </a:moveTo>
                <a:cubicBezTo>
                  <a:pt x="2000977" y="11849"/>
                  <a:pt x="3996694" y="-161459"/>
                  <a:pt x="5638800" y="0"/>
                </a:cubicBezTo>
                <a:cubicBezTo>
                  <a:pt x="5612912" y="662121"/>
                  <a:pt x="5708212" y="1402874"/>
                  <a:pt x="5638800" y="1569660"/>
                </a:cubicBezTo>
                <a:cubicBezTo>
                  <a:pt x="4092372" y="1423800"/>
                  <a:pt x="1008775"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custGeom>
                    <a:avLst/>
                    <a:gdLst>
                      <a:gd name="connsiteX0" fmla="*/ 0 w 6257926"/>
                      <a:gd name="connsiteY0" fmla="*/ 0 h 1938992"/>
                      <a:gd name="connsiteX1" fmla="*/ 6257926 w 6257926"/>
                      <a:gd name="connsiteY1" fmla="*/ 0 h 1938992"/>
                      <a:gd name="connsiteX2" fmla="*/ 6257926 w 6257926"/>
                      <a:gd name="connsiteY2" fmla="*/ 1938992 h 1938992"/>
                      <a:gd name="connsiteX3" fmla="*/ 0 w 6257926"/>
                      <a:gd name="connsiteY3" fmla="*/ 1938992 h 1938992"/>
                      <a:gd name="connsiteX4" fmla="*/ 0 w 6257926"/>
                      <a:gd name="connsiteY4" fmla="*/ 0 h 1938992"/>
                      <a:gd name="connsiteX0" fmla="*/ 0 w 6257926"/>
                      <a:gd name="connsiteY0" fmla="*/ 0 h 1938992"/>
                      <a:gd name="connsiteX1" fmla="*/ 6257926 w 6257926"/>
                      <a:gd name="connsiteY1" fmla="*/ 0 h 1938992"/>
                      <a:gd name="connsiteX2" fmla="*/ 6257926 w 6257926"/>
                      <a:gd name="connsiteY2" fmla="*/ 1938992 h 1938992"/>
                      <a:gd name="connsiteX3" fmla="*/ 0 w 6257926"/>
                      <a:gd name="connsiteY3" fmla="*/ 1938992 h 1938992"/>
                      <a:gd name="connsiteX4" fmla="*/ 0 w 6257926"/>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7926" h="1938992" fill="none" extrusionOk="0">
                        <a:moveTo>
                          <a:pt x="0" y="0"/>
                        </a:moveTo>
                        <a:cubicBezTo>
                          <a:pt x="2285585" y="5222"/>
                          <a:pt x="3161642" y="24918"/>
                          <a:pt x="6257926" y="0"/>
                        </a:cubicBezTo>
                        <a:cubicBezTo>
                          <a:pt x="6351413" y="279470"/>
                          <a:pt x="6160911" y="1009494"/>
                          <a:pt x="6257926" y="1938992"/>
                        </a:cubicBezTo>
                        <a:cubicBezTo>
                          <a:pt x="4431303" y="1846944"/>
                          <a:pt x="2412440" y="2119942"/>
                          <a:pt x="0" y="1938992"/>
                        </a:cubicBezTo>
                        <a:cubicBezTo>
                          <a:pt x="-75812" y="1516434"/>
                          <a:pt x="143447" y="893659"/>
                          <a:pt x="0" y="0"/>
                        </a:cubicBezTo>
                        <a:close/>
                      </a:path>
                      <a:path w="6257926" h="1938992" stroke="0" extrusionOk="0">
                        <a:moveTo>
                          <a:pt x="0" y="0"/>
                        </a:moveTo>
                        <a:cubicBezTo>
                          <a:pt x="2449875" y="11256"/>
                          <a:pt x="4560767" y="-233493"/>
                          <a:pt x="6257926" y="0"/>
                        </a:cubicBezTo>
                        <a:cubicBezTo>
                          <a:pt x="6224208" y="813334"/>
                          <a:pt x="6351902" y="1728185"/>
                          <a:pt x="6257926" y="1938992"/>
                        </a:cubicBezTo>
                        <a:cubicBezTo>
                          <a:pt x="4634606" y="1839056"/>
                          <a:pt x="1106126" y="1753564"/>
                          <a:pt x="0" y="1938992"/>
                        </a:cubicBezTo>
                        <a:cubicBezTo>
                          <a:pt x="-105218" y="1601317"/>
                          <a:pt x="-34546" y="783161"/>
                          <a:pt x="0" y="0"/>
                        </a:cubicBezTo>
                        <a:close/>
                      </a:path>
                      <a:path w="6257926" h="1938992" fill="none" stroke="0" extrusionOk="0">
                        <a:moveTo>
                          <a:pt x="0" y="0"/>
                        </a:moveTo>
                        <a:cubicBezTo>
                          <a:pt x="3125850" y="11849"/>
                          <a:pt x="5121223" y="-161459"/>
                          <a:pt x="6257926" y="0"/>
                        </a:cubicBezTo>
                        <a:cubicBezTo>
                          <a:pt x="6410356" y="354046"/>
                          <a:pt x="6142971" y="1198699"/>
                          <a:pt x="6257926" y="1938992"/>
                        </a:cubicBezTo>
                        <a:cubicBezTo>
                          <a:pt x="4782321" y="2062518"/>
                          <a:pt x="2218241" y="2146841"/>
                          <a:pt x="0" y="1938992"/>
                        </a:cubicBezTo>
                        <a:cubicBezTo>
                          <a:pt x="-84963" y="1513473"/>
                          <a:pt x="147868" y="879619"/>
                          <a:pt x="0" y="0"/>
                        </a:cubicBezTo>
                        <a:close/>
                      </a:path>
                    </a:pathLst>
                  </a:custGeom>
                  <ask:type>
                    <ask:lineSketchCurved/>
                  </ask:type>
                </ask:lineSketchStyleProps>
              </a:ext>
            </a:extLst>
          </a:ln>
        </p:spPr>
        <p:txBody>
          <a:bodyPr wrap="square">
            <a:spAutoFit/>
          </a:bodyPr>
          <a:lstStyle/>
          <a:p>
            <a:pPr lvl="0" algn="just"/>
            <a:r>
              <a:rPr lang="vi-VN" sz="4000" dirty="0">
                <a:solidFill>
                  <a:srgbClr val="000000"/>
                </a:solidFill>
                <a:latin typeface="Calibri" panose="020F0502020204030204" pitchFamily="34" charset="0"/>
                <a:cs typeface="Calibri" panose="020F0502020204030204" pitchFamily="34" charset="0"/>
              </a:rPr>
              <a:t>Đầu năm 1967, quân Mỹ thực hiện cuộc càn quét mang tên “Bóc vỏ Trái Đất”.</a:t>
            </a:r>
            <a:endParaRPr kumimoji="0" lang="vi-VN"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1" name="Freeform: Shape 34">
            <a:extLst>
              <a:ext uri="{FF2B5EF4-FFF2-40B4-BE49-F238E27FC236}">
                <a16:creationId xmlns:a16="http://schemas.microsoft.com/office/drawing/2014/main" id="{0D297F86-95C8-D37A-F850-209B5113AF6B}"/>
              </a:ext>
            </a:extLst>
          </p:cNvPr>
          <p:cNvSpPr/>
          <p:nvPr/>
        </p:nvSpPr>
        <p:spPr>
          <a:xfrm>
            <a:off x="4483518" y="199703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FFFF00"/>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pic>
        <p:nvPicPr>
          <p:cNvPr id="5" name="Picture 4">
            <a:extLst>
              <a:ext uri="{FF2B5EF4-FFF2-40B4-BE49-F238E27FC236}">
                <a16:creationId xmlns:a16="http://schemas.microsoft.com/office/drawing/2014/main" id="{AE222D2A-8D39-DFB8-DD7B-A0B272B3FB25}"/>
              </a:ext>
            </a:extLst>
          </p:cNvPr>
          <p:cNvPicPr>
            <a:picLocks noChangeAspect="1"/>
          </p:cNvPicPr>
          <p:nvPr/>
        </p:nvPicPr>
        <p:blipFill>
          <a:blip r:embed="rId2"/>
          <a:stretch>
            <a:fillRect/>
          </a:stretch>
        </p:blipFill>
        <p:spPr>
          <a:xfrm>
            <a:off x="428625" y="1909762"/>
            <a:ext cx="3810864" cy="3319463"/>
          </a:xfrm>
          <a:prstGeom prst="rect">
            <a:avLst/>
          </a:prstGeom>
        </p:spPr>
      </p:pic>
    </p:spTree>
    <p:extLst>
      <p:ext uri="{BB962C8B-B14F-4D97-AF65-F5344CB8AC3E}">
        <p14:creationId xmlns:p14="http://schemas.microsoft.com/office/powerpoint/2010/main" val="15236289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85A1-3580-B704-A6E9-9798455CDFEA}"/>
              </a:ext>
            </a:extLst>
          </p:cNvPr>
          <p:cNvSpPr>
            <a:spLocks noGrp="1"/>
          </p:cNvSpPr>
          <p:nvPr>
            <p:ph type="title"/>
          </p:nvPr>
        </p:nvSpPr>
        <p:spPr/>
        <p:txBody>
          <a:bodyPr/>
          <a:lstStyle/>
          <a:p>
            <a:endParaRPr lang="en-US"/>
          </a:p>
        </p:txBody>
      </p:sp>
      <p:sp>
        <p:nvSpPr>
          <p:cNvPr id="7" name="Rectangle: Rounded Corners 6">
            <a:extLst>
              <a:ext uri="{FF2B5EF4-FFF2-40B4-BE49-F238E27FC236}">
                <a16:creationId xmlns:a16="http://schemas.microsoft.com/office/drawing/2014/main" id="{B93C5CDD-9BBC-2DE3-54ED-2354566DCFC6}"/>
              </a:ext>
            </a:extLst>
          </p:cNvPr>
          <p:cNvSpPr/>
          <p:nvPr/>
        </p:nvSpPr>
        <p:spPr>
          <a:xfrm>
            <a:off x="266700" y="314325"/>
            <a:ext cx="11620500" cy="6381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 name="Rounded Rectangle 2">
            <a:extLst>
              <a:ext uri="{FF2B5EF4-FFF2-40B4-BE49-F238E27FC236}">
                <a16:creationId xmlns:a16="http://schemas.microsoft.com/office/drawing/2014/main" id="{CACF27B2-1949-D0A1-00B5-CDE79C8C1B13}"/>
              </a:ext>
            </a:extLst>
          </p:cNvPr>
          <p:cNvSpPr/>
          <p:nvPr/>
        </p:nvSpPr>
        <p:spPr>
          <a:xfrm>
            <a:off x="4362450" y="876299"/>
            <a:ext cx="6400800" cy="1047751"/>
          </a:xfrm>
          <a:prstGeom prst="roundRect">
            <a:avLst/>
          </a:prstGeom>
          <a:solidFill>
            <a:schemeClr val="accent3">
              <a:lumMod val="20000"/>
              <a:lumOff val="80000"/>
            </a:schemeClr>
          </a:solidFill>
          <a:ln w="571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defTabSz="914377">
              <a:defRPr/>
            </a:pPr>
            <a:r>
              <a:rPr lang="vi-VN"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Mục đích của chúng là gì?</a:t>
            </a:r>
          </a:p>
        </p:txBody>
      </p:sp>
      <p:sp>
        <p:nvSpPr>
          <p:cNvPr id="9" name="TextBox 8">
            <a:extLst>
              <a:ext uri="{FF2B5EF4-FFF2-40B4-BE49-F238E27FC236}">
                <a16:creationId xmlns:a16="http://schemas.microsoft.com/office/drawing/2014/main" id="{188A610D-5CF6-5719-D070-61C3419F9536}"/>
              </a:ext>
            </a:extLst>
          </p:cNvPr>
          <p:cNvSpPr txBox="1"/>
          <p:nvPr/>
        </p:nvSpPr>
        <p:spPr>
          <a:xfrm>
            <a:off x="5543549" y="3001047"/>
            <a:ext cx="6048376" cy="1569660"/>
          </a:xfrm>
          <a:custGeom>
            <a:avLst/>
            <a:gdLst>
              <a:gd name="connsiteX0" fmla="*/ 0 w 5638800"/>
              <a:gd name="connsiteY0" fmla="*/ 0 h 1569660"/>
              <a:gd name="connsiteX1" fmla="*/ 5638800 w 5638800"/>
              <a:gd name="connsiteY1" fmla="*/ 0 h 1569660"/>
              <a:gd name="connsiteX2" fmla="*/ 5638800 w 5638800"/>
              <a:gd name="connsiteY2" fmla="*/ 1569660 h 1569660"/>
              <a:gd name="connsiteX3" fmla="*/ 0 w 5638800"/>
              <a:gd name="connsiteY3" fmla="*/ 1569660 h 1569660"/>
              <a:gd name="connsiteX4" fmla="*/ 0 w 5638800"/>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1569660" fill="none" extrusionOk="0">
                <a:moveTo>
                  <a:pt x="0" y="0"/>
                </a:moveTo>
                <a:cubicBezTo>
                  <a:pt x="2231488" y="5222"/>
                  <a:pt x="3081049" y="24918"/>
                  <a:pt x="5638800" y="0"/>
                </a:cubicBezTo>
                <a:cubicBezTo>
                  <a:pt x="5736361" y="257633"/>
                  <a:pt x="5590409" y="890565"/>
                  <a:pt x="5638800" y="1569660"/>
                </a:cubicBezTo>
                <a:cubicBezTo>
                  <a:pt x="4154677" y="1404899"/>
                  <a:pt x="1956568" y="1687810"/>
                  <a:pt x="0" y="1569660"/>
                </a:cubicBezTo>
                <a:cubicBezTo>
                  <a:pt x="-74708" y="1232144"/>
                  <a:pt x="128259" y="683735"/>
                  <a:pt x="0" y="0"/>
                </a:cubicBezTo>
                <a:close/>
              </a:path>
              <a:path w="5638800" h="1569660" stroke="0" extrusionOk="0">
                <a:moveTo>
                  <a:pt x="0" y="0"/>
                </a:moveTo>
                <a:cubicBezTo>
                  <a:pt x="2000977" y="11849"/>
                  <a:pt x="3996694" y="-161459"/>
                  <a:pt x="5638800" y="0"/>
                </a:cubicBezTo>
                <a:cubicBezTo>
                  <a:pt x="5612912" y="662121"/>
                  <a:pt x="5708212" y="1402874"/>
                  <a:pt x="5638800" y="1569660"/>
                </a:cubicBezTo>
                <a:cubicBezTo>
                  <a:pt x="4092372" y="1423800"/>
                  <a:pt x="1008775"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custGeom>
                    <a:avLst/>
                    <a:gdLst>
                      <a:gd name="connsiteX0" fmla="*/ 0 w 6048376"/>
                      <a:gd name="connsiteY0" fmla="*/ 0 h 1569660"/>
                      <a:gd name="connsiteX1" fmla="*/ 6048375 w 6048376"/>
                      <a:gd name="connsiteY1" fmla="*/ 0 h 1569660"/>
                      <a:gd name="connsiteX2" fmla="*/ 6048375 w 6048376"/>
                      <a:gd name="connsiteY2" fmla="*/ 1569660 h 1569660"/>
                      <a:gd name="connsiteX3" fmla="*/ 0 w 6048376"/>
                      <a:gd name="connsiteY3" fmla="*/ 1569660 h 1569660"/>
                      <a:gd name="connsiteX4" fmla="*/ 0 w 6048376"/>
                      <a:gd name="connsiteY4" fmla="*/ 0 h 1569660"/>
                      <a:gd name="connsiteX0" fmla="*/ 0 w 6048376"/>
                      <a:gd name="connsiteY0" fmla="*/ 0 h 1569660"/>
                      <a:gd name="connsiteX1" fmla="*/ 6048375 w 6048376"/>
                      <a:gd name="connsiteY1" fmla="*/ 0 h 1569660"/>
                      <a:gd name="connsiteX2" fmla="*/ 6048375 w 6048376"/>
                      <a:gd name="connsiteY2" fmla="*/ 1569660 h 1569660"/>
                      <a:gd name="connsiteX3" fmla="*/ 0 w 6048376"/>
                      <a:gd name="connsiteY3" fmla="*/ 1569660 h 1569660"/>
                      <a:gd name="connsiteX4" fmla="*/ 0 w 6048376"/>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8376" h="1569660" fill="none" extrusionOk="0">
                        <a:moveTo>
                          <a:pt x="0" y="0"/>
                        </a:moveTo>
                        <a:cubicBezTo>
                          <a:pt x="695156" y="5222"/>
                          <a:pt x="3560253" y="24918"/>
                          <a:pt x="6048375" y="0"/>
                        </a:cubicBezTo>
                        <a:cubicBezTo>
                          <a:pt x="6120422" y="172117"/>
                          <a:pt x="5973189" y="841856"/>
                          <a:pt x="6048375" y="1569660"/>
                        </a:cubicBezTo>
                        <a:cubicBezTo>
                          <a:pt x="4242459" y="1537768"/>
                          <a:pt x="2272316" y="1713021"/>
                          <a:pt x="0" y="1569660"/>
                        </a:cubicBezTo>
                        <a:cubicBezTo>
                          <a:pt x="-25468" y="1188820"/>
                          <a:pt x="138404" y="720516"/>
                          <a:pt x="0" y="0"/>
                        </a:cubicBezTo>
                        <a:close/>
                      </a:path>
                      <a:path w="6048376" h="1569660" stroke="0" extrusionOk="0">
                        <a:moveTo>
                          <a:pt x="0" y="0"/>
                        </a:moveTo>
                        <a:cubicBezTo>
                          <a:pt x="2245826" y="10381"/>
                          <a:pt x="4507753" y="-221462"/>
                          <a:pt x="6048375" y="0"/>
                        </a:cubicBezTo>
                        <a:cubicBezTo>
                          <a:pt x="6001942" y="644982"/>
                          <a:pt x="6131567" y="1400411"/>
                          <a:pt x="6048375" y="1569660"/>
                        </a:cubicBezTo>
                        <a:cubicBezTo>
                          <a:pt x="4502336" y="1521157"/>
                          <a:pt x="1051757" y="1291032"/>
                          <a:pt x="0" y="1569660"/>
                        </a:cubicBezTo>
                        <a:cubicBezTo>
                          <a:pt x="-89312" y="1295912"/>
                          <a:pt x="-54574" y="628163"/>
                          <a:pt x="0" y="0"/>
                        </a:cubicBezTo>
                        <a:close/>
                      </a:path>
                      <a:path w="6048376" h="1569660" fill="none" stroke="0" extrusionOk="0">
                        <a:moveTo>
                          <a:pt x="0" y="0"/>
                        </a:moveTo>
                        <a:cubicBezTo>
                          <a:pt x="2228633" y="11849"/>
                          <a:pt x="4273969" y="-161459"/>
                          <a:pt x="6048375" y="0"/>
                        </a:cubicBezTo>
                        <a:cubicBezTo>
                          <a:pt x="6177178" y="277213"/>
                          <a:pt x="5967974" y="936434"/>
                          <a:pt x="6048375" y="1569660"/>
                        </a:cubicBezTo>
                        <a:cubicBezTo>
                          <a:pt x="4525647" y="1536877"/>
                          <a:pt x="2242493" y="1877825"/>
                          <a:pt x="0" y="1569660"/>
                        </a:cubicBezTo>
                        <a:cubicBezTo>
                          <a:pt x="-99146" y="1152580"/>
                          <a:pt x="145644" y="734843"/>
                          <a:pt x="0" y="0"/>
                        </a:cubicBezTo>
                        <a:close/>
                      </a:path>
                    </a:pathLst>
                  </a:custGeom>
                  <ask:type>
                    <ask:lineSketchCurved/>
                  </ask:type>
                </ask:lineSketchStyleProps>
              </a:ext>
            </a:extLst>
          </a:ln>
        </p:spPr>
        <p:txBody>
          <a:bodyPr wrap="square">
            <a:spAutoFit/>
          </a:bodyPr>
          <a:lstStyle/>
          <a:p>
            <a:pPr lvl="0" algn="just"/>
            <a:r>
              <a:rPr lang="vi-VN" sz="4800" dirty="0">
                <a:solidFill>
                  <a:srgbClr val="000000"/>
                </a:solidFill>
                <a:latin typeface="Calibri" panose="020F0502020204030204" pitchFamily="34" charset="0"/>
                <a:cs typeface="Calibri" panose="020F0502020204030204" pitchFamily="34" charset="0"/>
              </a:rPr>
              <a:t>Phá hệ thống Địa đạo Củ Chi.</a:t>
            </a:r>
            <a:endParaRPr kumimoji="0" lang="vi-VN" sz="4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1" name="Freeform: Shape 34">
            <a:extLst>
              <a:ext uri="{FF2B5EF4-FFF2-40B4-BE49-F238E27FC236}">
                <a16:creationId xmlns:a16="http://schemas.microsoft.com/office/drawing/2014/main" id="{0D297F86-95C8-D37A-F850-209B5113AF6B}"/>
              </a:ext>
            </a:extLst>
          </p:cNvPr>
          <p:cNvSpPr/>
          <p:nvPr/>
        </p:nvSpPr>
        <p:spPr>
          <a:xfrm>
            <a:off x="4483518" y="199703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FFFF00"/>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pic>
        <p:nvPicPr>
          <p:cNvPr id="5" name="Picture 4">
            <a:extLst>
              <a:ext uri="{FF2B5EF4-FFF2-40B4-BE49-F238E27FC236}">
                <a16:creationId xmlns:a16="http://schemas.microsoft.com/office/drawing/2014/main" id="{AE222D2A-8D39-DFB8-DD7B-A0B272B3FB25}"/>
              </a:ext>
            </a:extLst>
          </p:cNvPr>
          <p:cNvPicPr>
            <a:picLocks noChangeAspect="1"/>
          </p:cNvPicPr>
          <p:nvPr/>
        </p:nvPicPr>
        <p:blipFill>
          <a:blip r:embed="rId2"/>
          <a:stretch>
            <a:fillRect/>
          </a:stretch>
        </p:blipFill>
        <p:spPr>
          <a:xfrm>
            <a:off x="428625" y="1909762"/>
            <a:ext cx="3810864" cy="3319463"/>
          </a:xfrm>
          <a:prstGeom prst="rect">
            <a:avLst/>
          </a:prstGeom>
        </p:spPr>
      </p:pic>
    </p:spTree>
    <p:extLst>
      <p:ext uri="{BB962C8B-B14F-4D97-AF65-F5344CB8AC3E}">
        <p14:creationId xmlns:p14="http://schemas.microsoft.com/office/powerpoint/2010/main" val="15645047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85A1-3580-B704-A6E9-9798455CDFEA}"/>
              </a:ext>
            </a:extLst>
          </p:cNvPr>
          <p:cNvSpPr>
            <a:spLocks noGrp="1"/>
          </p:cNvSpPr>
          <p:nvPr>
            <p:ph type="title"/>
          </p:nvPr>
        </p:nvSpPr>
        <p:spPr/>
        <p:txBody>
          <a:bodyPr/>
          <a:lstStyle/>
          <a:p>
            <a:endParaRPr lang="en-US"/>
          </a:p>
        </p:txBody>
      </p:sp>
      <p:sp>
        <p:nvSpPr>
          <p:cNvPr id="7" name="Rectangle: Rounded Corners 6">
            <a:extLst>
              <a:ext uri="{FF2B5EF4-FFF2-40B4-BE49-F238E27FC236}">
                <a16:creationId xmlns:a16="http://schemas.microsoft.com/office/drawing/2014/main" id="{B93C5CDD-9BBC-2DE3-54ED-2354566DCFC6}"/>
              </a:ext>
            </a:extLst>
          </p:cNvPr>
          <p:cNvSpPr/>
          <p:nvPr/>
        </p:nvSpPr>
        <p:spPr>
          <a:xfrm>
            <a:off x="266700" y="314325"/>
            <a:ext cx="11620500" cy="6381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 name="Rounded Rectangle 2">
            <a:extLst>
              <a:ext uri="{FF2B5EF4-FFF2-40B4-BE49-F238E27FC236}">
                <a16:creationId xmlns:a16="http://schemas.microsoft.com/office/drawing/2014/main" id="{CACF27B2-1949-D0A1-00B5-CDE79C8C1B13}"/>
              </a:ext>
            </a:extLst>
          </p:cNvPr>
          <p:cNvSpPr/>
          <p:nvPr/>
        </p:nvSpPr>
        <p:spPr>
          <a:xfrm>
            <a:off x="4362450" y="876299"/>
            <a:ext cx="6400800" cy="1047751"/>
          </a:xfrm>
          <a:prstGeom prst="roundRect">
            <a:avLst/>
          </a:prstGeom>
          <a:solidFill>
            <a:schemeClr val="accent3">
              <a:lumMod val="20000"/>
              <a:lumOff val="80000"/>
            </a:schemeClr>
          </a:solidFill>
          <a:ln w="571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defTabSz="914377">
              <a:defRPr/>
            </a:pP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Chúng đã thực hiện cuộc càn quét như thế nào?</a:t>
            </a:r>
          </a:p>
        </p:txBody>
      </p:sp>
      <p:sp>
        <p:nvSpPr>
          <p:cNvPr id="9" name="TextBox 8">
            <a:extLst>
              <a:ext uri="{FF2B5EF4-FFF2-40B4-BE49-F238E27FC236}">
                <a16:creationId xmlns:a16="http://schemas.microsoft.com/office/drawing/2014/main" id="{188A610D-5CF6-5719-D070-61C3419F9536}"/>
              </a:ext>
            </a:extLst>
          </p:cNvPr>
          <p:cNvSpPr txBox="1"/>
          <p:nvPr/>
        </p:nvSpPr>
        <p:spPr>
          <a:xfrm>
            <a:off x="5543549" y="3001047"/>
            <a:ext cx="6257926" cy="2677656"/>
          </a:xfrm>
          <a:custGeom>
            <a:avLst/>
            <a:gdLst>
              <a:gd name="connsiteX0" fmla="*/ 0 w 5638800"/>
              <a:gd name="connsiteY0" fmla="*/ 0 h 1569660"/>
              <a:gd name="connsiteX1" fmla="*/ 5638800 w 5638800"/>
              <a:gd name="connsiteY1" fmla="*/ 0 h 1569660"/>
              <a:gd name="connsiteX2" fmla="*/ 5638800 w 5638800"/>
              <a:gd name="connsiteY2" fmla="*/ 1569660 h 1569660"/>
              <a:gd name="connsiteX3" fmla="*/ 0 w 5638800"/>
              <a:gd name="connsiteY3" fmla="*/ 1569660 h 1569660"/>
              <a:gd name="connsiteX4" fmla="*/ 0 w 5638800"/>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1569660" fill="none" extrusionOk="0">
                <a:moveTo>
                  <a:pt x="0" y="0"/>
                </a:moveTo>
                <a:cubicBezTo>
                  <a:pt x="2231488" y="5222"/>
                  <a:pt x="3081049" y="24918"/>
                  <a:pt x="5638800" y="0"/>
                </a:cubicBezTo>
                <a:cubicBezTo>
                  <a:pt x="5736361" y="257633"/>
                  <a:pt x="5590409" y="890565"/>
                  <a:pt x="5638800" y="1569660"/>
                </a:cubicBezTo>
                <a:cubicBezTo>
                  <a:pt x="4154677" y="1404899"/>
                  <a:pt x="1956568" y="1687810"/>
                  <a:pt x="0" y="1569660"/>
                </a:cubicBezTo>
                <a:cubicBezTo>
                  <a:pt x="-74708" y="1232144"/>
                  <a:pt x="128259" y="683735"/>
                  <a:pt x="0" y="0"/>
                </a:cubicBezTo>
                <a:close/>
              </a:path>
              <a:path w="5638800" h="1569660" stroke="0" extrusionOk="0">
                <a:moveTo>
                  <a:pt x="0" y="0"/>
                </a:moveTo>
                <a:cubicBezTo>
                  <a:pt x="2000977" y="11849"/>
                  <a:pt x="3996694" y="-161459"/>
                  <a:pt x="5638800" y="0"/>
                </a:cubicBezTo>
                <a:cubicBezTo>
                  <a:pt x="5612912" y="662121"/>
                  <a:pt x="5708212" y="1402874"/>
                  <a:pt x="5638800" y="1569660"/>
                </a:cubicBezTo>
                <a:cubicBezTo>
                  <a:pt x="4092372" y="1423800"/>
                  <a:pt x="1008775"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custGeom>
                    <a:avLst/>
                    <a:gdLst>
                      <a:gd name="connsiteX0" fmla="*/ 0 w 6257926"/>
                      <a:gd name="connsiteY0" fmla="*/ 0 h 2677656"/>
                      <a:gd name="connsiteX1" fmla="*/ 6257926 w 6257926"/>
                      <a:gd name="connsiteY1" fmla="*/ 0 h 2677656"/>
                      <a:gd name="connsiteX2" fmla="*/ 6257926 w 6257926"/>
                      <a:gd name="connsiteY2" fmla="*/ 2677656 h 2677656"/>
                      <a:gd name="connsiteX3" fmla="*/ 0 w 6257926"/>
                      <a:gd name="connsiteY3" fmla="*/ 2677656 h 2677656"/>
                      <a:gd name="connsiteX4" fmla="*/ 0 w 6257926"/>
                      <a:gd name="connsiteY4" fmla="*/ 0 h 2677656"/>
                      <a:gd name="connsiteX0" fmla="*/ 0 w 6257926"/>
                      <a:gd name="connsiteY0" fmla="*/ 0 h 2677656"/>
                      <a:gd name="connsiteX1" fmla="*/ 6257926 w 6257926"/>
                      <a:gd name="connsiteY1" fmla="*/ 0 h 2677656"/>
                      <a:gd name="connsiteX2" fmla="*/ 6257926 w 6257926"/>
                      <a:gd name="connsiteY2" fmla="*/ 2677656 h 2677656"/>
                      <a:gd name="connsiteX3" fmla="*/ 0 w 6257926"/>
                      <a:gd name="connsiteY3" fmla="*/ 2677656 h 2677656"/>
                      <a:gd name="connsiteX4" fmla="*/ 0 w 6257926"/>
                      <a:gd name="connsiteY4" fmla="*/ 0 h 2677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7926" h="2677656" fill="none" extrusionOk="0">
                        <a:moveTo>
                          <a:pt x="0" y="0"/>
                        </a:moveTo>
                        <a:cubicBezTo>
                          <a:pt x="2285585" y="5222"/>
                          <a:pt x="3161642" y="24918"/>
                          <a:pt x="6257926" y="0"/>
                        </a:cubicBezTo>
                        <a:cubicBezTo>
                          <a:pt x="6311728" y="296609"/>
                          <a:pt x="6151458" y="1408806"/>
                          <a:pt x="6257926" y="2677656"/>
                        </a:cubicBezTo>
                        <a:cubicBezTo>
                          <a:pt x="4507191" y="2460955"/>
                          <a:pt x="2224970" y="2886985"/>
                          <a:pt x="0" y="2677656"/>
                        </a:cubicBezTo>
                        <a:cubicBezTo>
                          <a:pt x="15788" y="2023673"/>
                          <a:pt x="143517" y="1218547"/>
                          <a:pt x="0" y="0"/>
                        </a:cubicBezTo>
                        <a:close/>
                      </a:path>
                      <a:path w="6257926" h="2677656" stroke="0" extrusionOk="0">
                        <a:moveTo>
                          <a:pt x="0" y="0"/>
                        </a:moveTo>
                        <a:cubicBezTo>
                          <a:pt x="2532962" y="15606"/>
                          <a:pt x="4722390" y="-353404"/>
                          <a:pt x="6257926" y="0"/>
                        </a:cubicBezTo>
                        <a:cubicBezTo>
                          <a:pt x="6224785" y="1125450"/>
                          <a:pt x="6377048" y="2381272"/>
                          <a:pt x="6257926" y="2677656"/>
                        </a:cubicBezTo>
                        <a:cubicBezTo>
                          <a:pt x="4708539" y="2572940"/>
                          <a:pt x="1092083" y="2362507"/>
                          <a:pt x="0" y="2677656"/>
                        </a:cubicBezTo>
                        <a:cubicBezTo>
                          <a:pt x="-208225" y="2225135"/>
                          <a:pt x="-85795" y="998980"/>
                          <a:pt x="0" y="0"/>
                        </a:cubicBezTo>
                        <a:close/>
                      </a:path>
                      <a:path w="6257926" h="2677656" fill="none" stroke="0" extrusionOk="0">
                        <a:moveTo>
                          <a:pt x="0" y="0"/>
                        </a:moveTo>
                        <a:cubicBezTo>
                          <a:pt x="3125850" y="11849"/>
                          <a:pt x="5121223" y="-161459"/>
                          <a:pt x="6257926" y="0"/>
                        </a:cubicBezTo>
                        <a:cubicBezTo>
                          <a:pt x="6466036" y="520419"/>
                          <a:pt x="6160031" y="1590328"/>
                          <a:pt x="6257926" y="2677656"/>
                        </a:cubicBezTo>
                        <a:cubicBezTo>
                          <a:pt x="4681939" y="2532184"/>
                          <a:pt x="2320026" y="3075592"/>
                          <a:pt x="0" y="2677656"/>
                        </a:cubicBezTo>
                        <a:cubicBezTo>
                          <a:pt x="-87090" y="2084404"/>
                          <a:pt x="151412" y="1223825"/>
                          <a:pt x="0" y="0"/>
                        </a:cubicBezTo>
                        <a:close/>
                      </a:path>
                    </a:pathLst>
                  </a:custGeom>
                  <ask:type>
                    <ask:lineSketchCurved/>
                  </ask:type>
                </ask:lineSketchStyleProps>
              </a:ext>
            </a:extLst>
          </a:ln>
        </p:spPr>
        <p:txBody>
          <a:bodyPr wrap="square">
            <a:spAutoFit/>
          </a:bodyPr>
          <a:lstStyle/>
          <a:p>
            <a:pPr lvl="0" algn="just"/>
            <a:r>
              <a:rPr lang="vi-VN" sz="2800" dirty="0">
                <a:solidFill>
                  <a:srgbClr val="000000"/>
                </a:solidFill>
                <a:latin typeface="Calibri" panose="020F0502020204030204" pitchFamily="34" charset="0"/>
                <a:cs typeface="Calibri" panose="020F0502020204030204" pitchFamily="34" charset="0"/>
              </a:rPr>
              <a:t>Quân Mỹ đã huy động hàng chục chiếc xe tăng, xe ủi với công suất lớn, cày xới mặt đất liên tục để tìm ra vị trí các nắp hầm; tuyển chọn một đội quân “Chuột cống” gồm 600 lính công binh “nhỏ người” thực hiện nhiệm vụ phá hệ thống địa đạo.</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1" name="Freeform: Shape 34">
            <a:extLst>
              <a:ext uri="{FF2B5EF4-FFF2-40B4-BE49-F238E27FC236}">
                <a16:creationId xmlns:a16="http://schemas.microsoft.com/office/drawing/2014/main" id="{0D297F86-95C8-D37A-F850-209B5113AF6B}"/>
              </a:ext>
            </a:extLst>
          </p:cNvPr>
          <p:cNvSpPr/>
          <p:nvPr/>
        </p:nvSpPr>
        <p:spPr>
          <a:xfrm>
            <a:off x="4483518" y="199703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FFFF00"/>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pic>
        <p:nvPicPr>
          <p:cNvPr id="5" name="Picture 4">
            <a:extLst>
              <a:ext uri="{FF2B5EF4-FFF2-40B4-BE49-F238E27FC236}">
                <a16:creationId xmlns:a16="http://schemas.microsoft.com/office/drawing/2014/main" id="{AE222D2A-8D39-DFB8-DD7B-A0B272B3FB25}"/>
              </a:ext>
            </a:extLst>
          </p:cNvPr>
          <p:cNvPicPr>
            <a:picLocks noChangeAspect="1"/>
          </p:cNvPicPr>
          <p:nvPr/>
        </p:nvPicPr>
        <p:blipFill>
          <a:blip r:embed="rId2"/>
          <a:stretch>
            <a:fillRect/>
          </a:stretch>
        </p:blipFill>
        <p:spPr>
          <a:xfrm>
            <a:off x="428625" y="1909762"/>
            <a:ext cx="3810864" cy="3319463"/>
          </a:xfrm>
          <a:prstGeom prst="rect">
            <a:avLst/>
          </a:prstGeom>
        </p:spPr>
      </p:pic>
    </p:spTree>
    <p:extLst>
      <p:ext uri="{BB962C8B-B14F-4D97-AF65-F5344CB8AC3E}">
        <p14:creationId xmlns:p14="http://schemas.microsoft.com/office/powerpoint/2010/main" val="3117208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85A1-3580-B704-A6E9-9798455CDFEA}"/>
              </a:ext>
            </a:extLst>
          </p:cNvPr>
          <p:cNvSpPr>
            <a:spLocks noGrp="1"/>
          </p:cNvSpPr>
          <p:nvPr>
            <p:ph type="title"/>
          </p:nvPr>
        </p:nvSpPr>
        <p:spPr/>
        <p:txBody>
          <a:bodyPr/>
          <a:lstStyle/>
          <a:p>
            <a:endParaRPr lang="en-US"/>
          </a:p>
        </p:txBody>
      </p:sp>
      <p:sp>
        <p:nvSpPr>
          <p:cNvPr id="7" name="Rectangle: Rounded Corners 6">
            <a:extLst>
              <a:ext uri="{FF2B5EF4-FFF2-40B4-BE49-F238E27FC236}">
                <a16:creationId xmlns:a16="http://schemas.microsoft.com/office/drawing/2014/main" id="{B93C5CDD-9BBC-2DE3-54ED-2354566DCFC6}"/>
              </a:ext>
            </a:extLst>
          </p:cNvPr>
          <p:cNvSpPr/>
          <p:nvPr/>
        </p:nvSpPr>
        <p:spPr>
          <a:xfrm>
            <a:off x="266700" y="314325"/>
            <a:ext cx="11620500" cy="6381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 name="Rounded Rectangle 2">
            <a:extLst>
              <a:ext uri="{FF2B5EF4-FFF2-40B4-BE49-F238E27FC236}">
                <a16:creationId xmlns:a16="http://schemas.microsoft.com/office/drawing/2014/main" id="{CACF27B2-1949-D0A1-00B5-CDE79C8C1B13}"/>
              </a:ext>
            </a:extLst>
          </p:cNvPr>
          <p:cNvSpPr/>
          <p:nvPr/>
        </p:nvSpPr>
        <p:spPr>
          <a:xfrm>
            <a:off x="4362450" y="438151"/>
            <a:ext cx="6400800" cy="1485900"/>
          </a:xfrm>
          <a:prstGeom prst="roundRect">
            <a:avLst/>
          </a:prstGeom>
          <a:solidFill>
            <a:schemeClr val="accent3">
              <a:lumMod val="20000"/>
              <a:lumOff val="80000"/>
            </a:schemeClr>
          </a:solidFill>
          <a:ln w="571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defTabSz="914377">
              <a:defRPr/>
            </a:pP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Em hãy cho biết quân dân Củ Chi đã đập tan trận càn “Bóc vỏ Trái Đất”  như thế nào?</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188A610D-5CF6-5719-D070-61C3419F9536}"/>
              </a:ext>
            </a:extLst>
          </p:cNvPr>
          <p:cNvSpPr txBox="1"/>
          <p:nvPr/>
        </p:nvSpPr>
        <p:spPr>
          <a:xfrm>
            <a:off x="5543549" y="3001047"/>
            <a:ext cx="6115051" cy="2677656"/>
          </a:xfrm>
          <a:custGeom>
            <a:avLst/>
            <a:gdLst>
              <a:gd name="connsiteX0" fmla="*/ 0 w 5638800"/>
              <a:gd name="connsiteY0" fmla="*/ 0 h 1569660"/>
              <a:gd name="connsiteX1" fmla="*/ 5638800 w 5638800"/>
              <a:gd name="connsiteY1" fmla="*/ 0 h 1569660"/>
              <a:gd name="connsiteX2" fmla="*/ 5638800 w 5638800"/>
              <a:gd name="connsiteY2" fmla="*/ 1569660 h 1569660"/>
              <a:gd name="connsiteX3" fmla="*/ 0 w 5638800"/>
              <a:gd name="connsiteY3" fmla="*/ 1569660 h 1569660"/>
              <a:gd name="connsiteX4" fmla="*/ 0 w 5638800"/>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1569660" fill="none" extrusionOk="0">
                <a:moveTo>
                  <a:pt x="0" y="0"/>
                </a:moveTo>
                <a:cubicBezTo>
                  <a:pt x="2231488" y="5222"/>
                  <a:pt x="3081049" y="24918"/>
                  <a:pt x="5638800" y="0"/>
                </a:cubicBezTo>
                <a:cubicBezTo>
                  <a:pt x="5736361" y="257633"/>
                  <a:pt x="5590409" y="890565"/>
                  <a:pt x="5638800" y="1569660"/>
                </a:cubicBezTo>
                <a:cubicBezTo>
                  <a:pt x="4154677" y="1404899"/>
                  <a:pt x="1956568" y="1687810"/>
                  <a:pt x="0" y="1569660"/>
                </a:cubicBezTo>
                <a:cubicBezTo>
                  <a:pt x="-74708" y="1232144"/>
                  <a:pt x="128259" y="683735"/>
                  <a:pt x="0" y="0"/>
                </a:cubicBezTo>
                <a:close/>
              </a:path>
              <a:path w="5638800" h="1569660" stroke="0" extrusionOk="0">
                <a:moveTo>
                  <a:pt x="0" y="0"/>
                </a:moveTo>
                <a:cubicBezTo>
                  <a:pt x="2000977" y="11849"/>
                  <a:pt x="3996694" y="-161459"/>
                  <a:pt x="5638800" y="0"/>
                </a:cubicBezTo>
                <a:cubicBezTo>
                  <a:pt x="5612912" y="662121"/>
                  <a:pt x="5708212" y="1402874"/>
                  <a:pt x="5638800" y="1569660"/>
                </a:cubicBezTo>
                <a:cubicBezTo>
                  <a:pt x="4092372" y="1423800"/>
                  <a:pt x="1008775"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custGeom>
                    <a:avLst/>
                    <a:gdLst>
                      <a:gd name="connsiteX0" fmla="*/ 0 w 6115051"/>
                      <a:gd name="connsiteY0" fmla="*/ 0 h 2677656"/>
                      <a:gd name="connsiteX1" fmla="*/ 6115050 w 6115051"/>
                      <a:gd name="connsiteY1" fmla="*/ 0 h 2677656"/>
                      <a:gd name="connsiteX2" fmla="*/ 6115050 w 6115051"/>
                      <a:gd name="connsiteY2" fmla="*/ 2677656 h 2677656"/>
                      <a:gd name="connsiteX3" fmla="*/ 0 w 6115051"/>
                      <a:gd name="connsiteY3" fmla="*/ 2677656 h 2677656"/>
                      <a:gd name="connsiteX4" fmla="*/ 0 w 6115051"/>
                      <a:gd name="connsiteY4" fmla="*/ 0 h 2677656"/>
                      <a:gd name="connsiteX0" fmla="*/ 0 w 6115051"/>
                      <a:gd name="connsiteY0" fmla="*/ 0 h 2677656"/>
                      <a:gd name="connsiteX1" fmla="*/ 6115050 w 6115051"/>
                      <a:gd name="connsiteY1" fmla="*/ 0 h 2677656"/>
                      <a:gd name="connsiteX2" fmla="*/ 6115050 w 6115051"/>
                      <a:gd name="connsiteY2" fmla="*/ 2677656 h 2677656"/>
                      <a:gd name="connsiteX3" fmla="*/ 0 w 6115051"/>
                      <a:gd name="connsiteY3" fmla="*/ 2677656 h 2677656"/>
                      <a:gd name="connsiteX4" fmla="*/ 0 w 6115051"/>
                      <a:gd name="connsiteY4" fmla="*/ 0 h 2677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5051" h="2677656" fill="none" extrusionOk="0">
                        <a:moveTo>
                          <a:pt x="0" y="0"/>
                        </a:moveTo>
                        <a:cubicBezTo>
                          <a:pt x="1654331" y="5222"/>
                          <a:pt x="5079505" y="24918"/>
                          <a:pt x="6115050" y="0"/>
                        </a:cubicBezTo>
                        <a:cubicBezTo>
                          <a:pt x="6153180" y="261981"/>
                          <a:pt x="5985755" y="1358479"/>
                          <a:pt x="6115050" y="2677656"/>
                        </a:cubicBezTo>
                        <a:cubicBezTo>
                          <a:pt x="4199911" y="2586381"/>
                          <a:pt x="2537694" y="2939590"/>
                          <a:pt x="0" y="2677656"/>
                        </a:cubicBezTo>
                        <a:cubicBezTo>
                          <a:pt x="52918" y="1995747"/>
                          <a:pt x="141423" y="1269775"/>
                          <a:pt x="0" y="0"/>
                        </a:cubicBezTo>
                        <a:close/>
                      </a:path>
                      <a:path w="6115051" h="2677656" stroke="0" extrusionOk="0">
                        <a:moveTo>
                          <a:pt x="0" y="0"/>
                        </a:moveTo>
                        <a:cubicBezTo>
                          <a:pt x="2241905" y="19152"/>
                          <a:pt x="4669146" y="-366457"/>
                          <a:pt x="6115050" y="0"/>
                        </a:cubicBezTo>
                        <a:cubicBezTo>
                          <a:pt x="6046050" y="1091921"/>
                          <a:pt x="6241590" y="2378685"/>
                          <a:pt x="6115050" y="2677656"/>
                        </a:cubicBezTo>
                        <a:cubicBezTo>
                          <a:pt x="4604012" y="2572219"/>
                          <a:pt x="1076174" y="2426327"/>
                          <a:pt x="0" y="2677656"/>
                        </a:cubicBezTo>
                        <a:cubicBezTo>
                          <a:pt x="-175807" y="2219593"/>
                          <a:pt x="-51273" y="1028690"/>
                          <a:pt x="0" y="0"/>
                        </a:cubicBezTo>
                        <a:close/>
                      </a:path>
                      <a:path w="6115051" h="2677656" fill="none" stroke="0" extrusionOk="0">
                        <a:moveTo>
                          <a:pt x="0" y="0"/>
                        </a:moveTo>
                        <a:cubicBezTo>
                          <a:pt x="1774291" y="11849"/>
                          <a:pt x="5393171" y="-161459"/>
                          <a:pt x="6115050" y="0"/>
                        </a:cubicBezTo>
                        <a:cubicBezTo>
                          <a:pt x="6274016" y="482586"/>
                          <a:pt x="5953561" y="1694666"/>
                          <a:pt x="6115050" y="2677656"/>
                        </a:cubicBezTo>
                        <a:cubicBezTo>
                          <a:pt x="4613136" y="2601743"/>
                          <a:pt x="2197117" y="2978697"/>
                          <a:pt x="0" y="2677656"/>
                        </a:cubicBezTo>
                        <a:cubicBezTo>
                          <a:pt x="-115415" y="1957937"/>
                          <a:pt x="146686" y="1214472"/>
                          <a:pt x="0" y="0"/>
                        </a:cubicBezTo>
                        <a:close/>
                      </a:path>
                    </a:pathLst>
                  </a:custGeom>
                  <ask:type>
                    <ask:lineSketchCurved/>
                  </ask:type>
                </ask:lineSketchStyleProps>
              </a:ext>
            </a:extLst>
          </a:ln>
        </p:spPr>
        <p:txBody>
          <a:bodyPr wrap="square">
            <a:spAutoFit/>
          </a:bodyPr>
          <a:lstStyle/>
          <a:p>
            <a:pPr lvl="0" algn="just"/>
            <a:r>
              <a:rPr lang="vi-VN" sz="2800" dirty="0">
                <a:solidFill>
                  <a:srgbClr val="000000"/>
                </a:solidFill>
                <a:latin typeface="Calibri" panose="020F0502020204030204" pitchFamily="34" charset="0"/>
                <a:cs typeface="Calibri" panose="020F0502020204030204" pitchFamily="34" charset="0"/>
              </a:rPr>
              <a:t>Quân Mỹ đi tới đâu cũng bị các chiến sĩ từ các ụ chiến đấu và giao thông hào đánh trả bằng mọi hình thức, mọi vũ khí. Quân dân Củ Chi đã bám trụ kiên cường, chiến đấu dũng cảm, đẩy lùi cuộc càn quét của quân Mỹ.</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 name="Freeform: Shape 34">
            <a:extLst>
              <a:ext uri="{FF2B5EF4-FFF2-40B4-BE49-F238E27FC236}">
                <a16:creationId xmlns:a16="http://schemas.microsoft.com/office/drawing/2014/main" id="{0D297F86-95C8-D37A-F850-209B5113AF6B}"/>
              </a:ext>
            </a:extLst>
          </p:cNvPr>
          <p:cNvSpPr/>
          <p:nvPr/>
        </p:nvSpPr>
        <p:spPr>
          <a:xfrm>
            <a:off x="4483518" y="199703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FFFF00"/>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pic>
        <p:nvPicPr>
          <p:cNvPr id="5" name="Picture 4">
            <a:extLst>
              <a:ext uri="{FF2B5EF4-FFF2-40B4-BE49-F238E27FC236}">
                <a16:creationId xmlns:a16="http://schemas.microsoft.com/office/drawing/2014/main" id="{AE222D2A-8D39-DFB8-DD7B-A0B272B3FB25}"/>
              </a:ext>
            </a:extLst>
          </p:cNvPr>
          <p:cNvPicPr>
            <a:picLocks noChangeAspect="1"/>
          </p:cNvPicPr>
          <p:nvPr/>
        </p:nvPicPr>
        <p:blipFill>
          <a:blip r:embed="rId2"/>
          <a:stretch>
            <a:fillRect/>
          </a:stretch>
        </p:blipFill>
        <p:spPr>
          <a:xfrm>
            <a:off x="428625" y="1909762"/>
            <a:ext cx="3810864" cy="3319463"/>
          </a:xfrm>
          <a:prstGeom prst="rect">
            <a:avLst/>
          </a:prstGeom>
        </p:spPr>
      </p:pic>
    </p:spTree>
    <p:extLst>
      <p:ext uri="{BB962C8B-B14F-4D97-AF65-F5344CB8AC3E}">
        <p14:creationId xmlns:p14="http://schemas.microsoft.com/office/powerpoint/2010/main" val="1717091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6">
            <a:extLst>
              <a:ext uri="{FF2B5EF4-FFF2-40B4-BE49-F238E27FC236}">
                <a16:creationId xmlns:a16="http://schemas.microsoft.com/office/drawing/2014/main" id="{6CE0053F-7C13-4A75-AEDE-F8ECDFDBA45A}"/>
              </a:ext>
            </a:extLst>
          </p:cNvPr>
          <p:cNvPicPr>
            <a:picLocks noChangeAspect="1"/>
          </p:cNvPicPr>
          <p:nvPr/>
        </p:nvPicPr>
        <p:blipFill rotWithShape="1">
          <a:blip r:embed="rId2">
            <a:extLst>
              <a:ext uri="{28A0092B-C50C-407E-A947-70E740481C1C}">
                <a14:useLocalDpi xmlns:a14="http://schemas.microsoft.com/office/drawing/2010/main" val="0"/>
              </a:ext>
            </a:extLst>
          </a:blip>
          <a:srcRect l="8286" t="19089" r="8497" b="13915"/>
          <a:stretch/>
        </p:blipFill>
        <p:spPr>
          <a:xfrm rot="656356" flipH="1">
            <a:off x="2206654" y="21252"/>
            <a:ext cx="7779401" cy="4998851"/>
          </a:xfrm>
          <a:prstGeom prst="rect">
            <a:avLst/>
          </a:prstGeom>
        </p:spPr>
      </p:pic>
      <p:pic>
        <p:nvPicPr>
          <p:cNvPr id="14" name="图片 13">
            <a:extLst>
              <a:ext uri="{FF2B5EF4-FFF2-40B4-BE49-F238E27FC236}">
                <a16:creationId xmlns:a16="http://schemas.microsoft.com/office/drawing/2014/main" id="{F85DBF48-D14E-4F12-BC66-52D62F72F3A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238003" y="3047689"/>
            <a:ext cx="4301951" cy="4124971"/>
          </a:xfrm>
          <a:prstGeom prst="rect">
            <a:avLst/>
          </a:prstGeom>
        </p:spPr>
      </p:pic>
      <p:pic>
        <p:nvPicPr>
          <p:cNvPr id="15" name="Picture 14" descr="A picture containing text, vector graphics&#10;&#10;Description automatically generated">
            <a:extLst>
              <a:ext uri="{FF2B5EF4-FFF2-40B4-BE49-F238E27FC236}">
                <a16:creationId xmlns:a16="http://schemas.microsoft.com/office/drawing/2014/main" id="{1FCBDB2D-94DF-4C1F-9937-38649A01AD7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14274" y="2047466"/>
            <a:ext cx="5495681" cy="5495681"/>
          </a:xfrm>
          <a:prstGeom prst="rect">
            <a:avLst/>
          </a:prstGeom>
        </p:spPr>
      </p:pic>
      <p:pic>
        <p:nvPicPr>
          <p:cNvPr id="17" name="Picture 16" descr="A close-up of a piggy bank&#10;&#10;Description automatically generated with low confidence">
            <a:extLst>
              <a:ext uri="{FF2B5EF4-FFF2-40B4-BE49-F238E27FC236}">
                <a16:creationId xmlns:a16="http://schemas.microsoft.com/office/drawing/2014/main" id="{FB66D867-1BC8-4D13-99C1-19E6CD84B2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747" y="4428942"/>
            <a:ext cx="3800303" cy="2567772"/>
          </a:xfrm>
          <a:prstGeom prst="rect">
            <a:avLst/>
          </a:prstGeom>
        </p:spPr>
      </p:pic>
      <p:pic>
        <p:nvPicPr>
          <p:cNvPr id="2" name="Picture 1">
            <a:extLst>
              <a:ext uri="{FF2B5EF4-FFF2-40B4-BE49-F238E27FC236}">
                <a16:creationId xmlns:a16="http://schemas.microsoft.com/office/drawing/2014/main" id="{1EC6F6D6-94BB-3025-EA11-730D7F2045F7}"/>
              </a:ext>
            </a:extLst>
          </p:cNvPr>
          <p:cNvPicPr>
            <a:picLocks noChangeAspect="1"/>
          </p:cNvPicPr>
          <p:nvPr/>
        </p:nvPicPr>
        <p:blipFill>
          <a:blip r:embed="rId6"/>
          <a:stretch>
            <a:fillRect/>
          </a:stretch>
        </p:blipFill>
        <p:spPr>
          <a:xfrm>
            <a:off x="3122428" y="1017102"/>
            <a:ext cx="5718544" cy="3871296"/>
          </a:xfrm>
          <a:prstGeom prst="rect">
            <a:avLst/>
          </a:prstGeom>
        </p:spPr>
      </p:pic>
    </p:spTree>
    <p:extLst>
      <p:ext uri="{BB962C8B-B14F-4D97-AF65-F5344CB8AC3E}">
        <p14:creationId xmlns:p14="http://schemas.microsoft.com/office/powerpoint/2010/main" val="31429414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1000"/>
                                            <p:tgtEl>
                                              <p:spTgt spid="12"/>
                                            </p:tgtEl>
                                          </p:cBhvr>
                                        </p:animEffect>
                                      </p:childTnLst>
                                    </p:cTn>
                                  </p:par>
                                </p:childTnLst>
                              </p:cTn>
                            </p:par>
                            <p:par>
                              <p:cTn id="14" fill="hold">
                                <p:stCondLst>
                                  <p:cond delay="2000"/>
                                </p:stCondLst>
                                <p:childTnLst>
                                  <p:par>
                                    <p:cTn id="15" presetID="2" presetClass="entr" presetSubtype="2" fill="hold" nodeType="afterEffect" p14:presetBounceEnd="50000">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14:bounceEnd="50000">
                                          <p:cBhvr additive="base">
                                            <p:cTn id="17" dur="1000" fill="hold"/>
                                            <p:tgtEl>
                                              <p:spTgt spid="14"/>
                                            </p:tgtEl>
                                            <p:attrNameLst>
                                              <p:attrName>ppt_x</p:attrName>
                                            </p:attrNameLst>
                                          </p:cBhvr>
                                          <p:tavLst>
                                            <p:tav tm="0">
                                              <p:val>
                                                <p:strVal val="1+#ppt_w/2"/>
                                              </p:val>
                                            </p:tav>
                                            <p:tav tm="100000">
                                              <p:val>
                                                <p:strVal val="#ppt_x"/>
                                              </p:val>
                                            </p:tav>
                                          </p:tavLst>
                                        </p:anim>
                                        <p:anim calcmode="lin" valueType="num" p14:bounceEnd="50000">
                                          <p:cBhvr additive="base">
                                            <p:cTn id="1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1000"/>
                                            <p:tgtEl>
                                              <p:spTgt spid="12"/>
                                            </p:tgtEl>
                                          </p:cBhvr>
                                        </p:animEffect>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000" fill="hold"/>
                                            <p:tgtEl>
                                              <p:spTgt spid="14"/>
                                            </p:tgtEl>
                                            <p:attrNameLst>
                                              <p:attrName>ppt_x</p:attrName>
                                            </p:attrNameLst>
                                          </p:cBhvr>
                                          <p:tavLst>
                                            <p:tav tm="0">
                                              <p:val>
                                                <p:strVal val="1+#ppt_w/2"/>
                                              </p:val>
                                            </p:tav>
                                            <p:tav tm="100000">
                                              <p:val>
                                                <p:strVal val="#ppt_x"/>
                                              </p:val>
                                            </p:tav>
                                          </p:tavLst>
                                        </p:anim>
                                        <p:anim calcmode="lin" valueType="num">
                                          <p:cBhvr additive="base">
                                            <p:cTn id="1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404887" y="30511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5687" l="2875" r="100000"/>
                    </a14:imgEffect>
                  </a14:imgLayer>
                </a14:imgProps>
              </a:ext>
              <a:ext uri="{28A0092B-C50C-407E-A947-70E740481C1C}">
                <a14:useLocalDpi xmlns:a14="http://schemas.microsoft.com/office/drawing/2010/main" val="0"/>
              </a:ext>
            </a:extLst>
          </a:blip>
          <a:srcRect l="6361" r="4937"/>
          <a:stretch>
            <a:fillRect/>
          </a:stretch>
        </p:blipFill>
        <p:spPr bwMode="auto">
          <a:xfrm>
            <a:off x="4697977" y="1"/>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719397" y="5297405"/>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382001" y="4822263"/>
            <a:ext cx="1698437" cy="196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Callout 21"/>
          <p:cNvSpPr/>
          <p:nvPr/>
        </p:nvSpPr>
        <p:spPr>
          <a:xfrm>
            <a:off x="1719396" y="165473"/>
            <a:ext cx="4633600" cy="2209800"/>
          </a:xfrm>
          <a:prstGeom prst="wedgeEllipseCallout">
            <a:avLst>
              <a:gd name="adj1" fmla="val 11292"/>
              <a:gd name="adj2" fmla="val 839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bắt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lạnh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nên</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nhặt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dẻ</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trữ</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3" name="Oval Callout 22"/>
          <p:cNvSpPr/>
          <p:nvPr/>
        </p:nvSpPr>
        <p:spPr>
          <a:xfrm>
            <a:off x="4905632" y="5209655"/>
            <a:ext cx="3476368" cy="1578606"/>
          </a:xfrm>
          <a:prstGeom prst="wedgeEllipseCallout">
            <a:avLst>
              <a:gd name="adj1" fmla="val 58327"/>
              <a:gd name="adj2" fmla="val -341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Vâng</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Bây</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ngay</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thôi</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739632" y="2857947"/>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607342" y="4099756"/>
            <a:ext cx="1862846" cy="2156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Flowchart: Connector 28">
            <a:hlinkClick r:id="rId6" action="ppaction://hlinksldjump"/>
          </p:cNvPr>
          <p:cNvSpPr/>
          <p:nvPr/>
        </p:nvSpPr>
        <p:spPr>
          <a:xfrm>
            <a:off x="2707153" y="6323840"/>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30" name="Flowchart: Connector 29">
            <a:hlinkClick r:id="rId7" action="ppaction://hlinksldjump"/>
          </p:cNvPr>
          <p:cNvSpPr/>
          <p:nvPr/>
        </p:nvSpPr>
        <p:spPr>
          <a:xfrm>
            <a:off x="4528645" y="6203679"/>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31" name="Flowchart: Connector 30">
            <a:hlinkClick r:id="rId8" action="ppaction://hlinksldjump"/>
          </p:cNvPr>
          <p:cNvSpPr/>
          <p:nvPr/>
        </p:nvSpPr>
        <p:spPr>
          <a:xfrm>
            <a:off x="7155841" y="6179555"/>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32" name="Flowchart: Connector 31">
            <a:hlinkClick r:id="rId8" action="ppaction://hlinksldjump"/>
          </p:cNvPr>
          <p:cNvSpPr/>
          <p:nvPr/>
        </p:nvSpPr>
        <p:spPr>
          <a:xfrm>
            <a:off x="8443258" y="6467935"/>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pic>
        <p:nvPicPr>
          <p:cNvPr id="35" name="Picture 8"/>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3124201" y="6129089"/>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8"/>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4938872" y="6085796"/>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8"/>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7620001" y="5948350"/>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8"/>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8818375" y="6256064"/>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9688" b="88438" l="12812" r="83594">
                        <a14:backgroundMark x1="29688" y1="44688" x2="67031" y2="47344"/>
                        <a14:backgroundMark x1="65469" y1="33906" x2="73125" y2="46875"/>
                        <a14:backgroundMark x1="68906" y1="49219" x2="76250" y2="46875"/>
                        <a14:backgroundMark x1="28906" y1="40313" x2="27813" y2="47344"/>
                        <a14:backgroundMark x1="37801" y1="47450" x2="61684" y2="5055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5714507" y="4099757"/>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8"/>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2057400" y="6388882"/>
            <a:ext cx="250873" cy="236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8"/>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7698878" y="5149960"/>
            <a:ext cx="196670" cy="18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8"/>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5960641" y="5788859"/>
            <a:ext cx="167026" cy="1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8"/>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8324068" y="5544590"/>
            <a:ext cx="283274" cy="26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8"/>
          <p:cNvPicPr>
            <a:picLocks noChangeAspect="1" noChangeArrowheads="1"/>
          </p:cNvPicPr>
          <p:nvPr/>
        </p:nvPicPr>
        <p:blipFill rotWithShape="1">
          <a:blip r:embed="rId21" cstate="print">
            <a:extLst>
              <a:ext uri="{BEBA8EAE-BF5A-486C-A8C5-ECC9F3942E4B}">
                <a14:imgProps xmlns:a14="http://schemas.microsoft.com/office/drawing/2010/main">
                  <a14:imgLayer r:embed="rId22">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10136137" y="6413005"/>
            <a:ext cx="308465" cy="290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8"/>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6333254" y="6515857"/>
            <a:ext cx="283222" cy="267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2" descr="Kết quả hình ảnh cho FIREWORK GIF"/>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5294618"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Kết quả hình ảnh cho FIREWORK GIF"/>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4059624" y="5334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Kết quả hình ảnh cho FIREWORK GIF"/>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6973602"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Kết quả hình ảnh cho FIREWORK GIF"/>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835164" y="5334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Kết quả hình ảnh cho FIREWORK GIF"/>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8098113" y="990601"/>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2" name="5-Point Star 1"/>
          <p:cNvSpPr/>
          <p:nvPr/>
        </p:nvSpPr>
        <p:spPr>
          <a:xfrm>
            <a:off x="9946167" y="5688470"/>
            <a:ext cx="688402" cy="70617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Rounded Corners 2">
            <a:hlinkClick r:id="rId24" action="ppaction://hlinksldjump"/>
            <a:extLst>
              <a:ext uri="{FF2B5EF4-FFF2-40B4-BE49-F238E27FC236}">
                <a16:creationId xmlns:a16="http://schemas.microsoft.com/office/drawing/2014/main" id="{33D6B653-D362-4366-A8FB-66C963AF9CFA}"/>
              </a:ext>
            </a:extLst>
          </p:cNvPr>
          <p:cNvSpPr/>
          <p:nvPr/>
        </p:nvSpPr>
        <p:spPr>
          <a:xfrm>
            <a:off x="10634569" y="238845"/>
            <a:ext cx="1374551" cy="4937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Học</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tiếp</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5"/>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0017 2.03515E-7 C -0.00208 -0.00902 -0.00156 -0.00254 0.00105 -0.01526 C 0.00382 -0.02914 0.00261 -0.03562 0.01077 -0.04394 C 0.01337 -0.04926 0.01511 -0.05527 0.01789 -0.06059 C 0.01962 -0.07007 0.0191 -0.07863 0.025 -0.08441 C 0.02796 -0.09598 0.0323 -0.11286 0.03959 -0.1198 C 0.04514 -0.13159 0.05035 -0.14362 0.05764 -0.15333 C 0.06198 -0.16559 0.06893 -0.17484 0.07327 -0.1871 C 0.07587 -0.20167 0.08612 -0.2278 0.09497 -0.23612 C 0.09584 -0.23844 0.09636 -0.24075 0.0974 -0.24283 C 0.09896 -0.2463 0.10226 -0.25301 0.10226 -0.25278 C 0.10122 -0.25694 0.09862 -0.26041 0.09862 -0.2648 C 0.09862 -0.26688 0.1 -0.26827 0.10087 -0.26989 C 0.1066 -0.28168 0.11407 -0.28631 0.12379 -0.28839 C 0.12622 -0.29001 0.13021 -0.29232 0.1323 -0.2951 C 0.13334 -0.29648 0.13351 -0.29903 0.13473 -0.30019 C 0.13698 -0.30204 0.13959 -0.30227 0.14185 -0.30342 C 0.14549 -0.30504 0.15278 -0.30851 0.15278 -0.30828 C 0.16077 -0.31614 0.16893 -0.31846 0.17796 -0.32216 C 0.19202 -0.32794 0.20417 -0.3321 0.21893 -0.33395 C 0.22744 -0.33673 0.23195 -0.33094 0.23941 -0.32701 C 0.24462 -0.32031 0.25278 -0.31267 0.2599 -0.31036 C 0.26355 -0.3092 0.26719 -0.3092 0.27084 -0.30851 C 0.27257 -0.30805 0.27396 -0.30735 0.2757 -0.30689 C 0.27778 -0.30481 0.28091 -0.30435 0.28282 -0.3018 C 0.28612 -0.29718 0.28629 -0.28122 0.28889 -0.27475 C 0.29011 -0.27128 0.29202 -0.26804 0.29358 -0.2648 C 0.29445 -0.26318 0.29619 -0.25971 0.29619 -0.25948 C 0.29896 -0.24746 0.29775 -0.25301 0.29966 -0.24283 C 0.30087 -0.21647 0.29497 -0.21762 0.3033 -0.21762 " pathEditMode="relative" rAng="0" ptsTypes="fffffffffffffffffffffffffffffA">
                                      <p:cBhvr>
                                        <p:cTn id="21" dur="2000" fill="hold"/>
                                        <p:tgtEl>
                                          <p:spTgt spid="35"/>
                                        </p:tgtEl>
                                        <p:attrNameLst>
                                          <p:attrName>ppt_x</p:attrName>
                                          <p:attrName>ppt_y</p:attrName>
                                        </p:attrNameLst>
                                      </p:cBhvr>
                                      <p:rCtr x="15069" y="-16836"/>
                                    </p:animMotion>
                                  </p:childTnLst>
                                </p:cTn>
                              </p:par>
                            </p:childTnLst>
                          </p:cTn>
                        </p:par>
                      </p:childTnLst>
                    </p:cTn>
                  </p:par>
                </p:childTnLst>
              </p:cTn>
              <p:nextCondLst>
                <p:cond evt="onClick" delay="0">
                  <p:tgtEl>
                    <p:spTgt spid="35"/>
                  </p:tgtEl>
                </p:cond>
              </p:nextCondLst>
            </p:seq>
            <p:seq concurrent="1" nextAc="seek">
              <p:cTn id="22" restart="whenNotActive" fill="hold" evtFilter="cancelBubble" nodeType="interactiveSeq">
                <p:stCondLst>
                  <p:cond evt="onClick" delay="0">
                    <p:tgtEl>
                      <p:spTgt spid="43"/>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121 -1.84971E-6 C -0.00208 -0.00902 -0.00191 -0.00254 -0.00069 -0.01526 C 0.00052 -0.02913 -2.22222E-6 -0.03561 0.00365 -0.04393 C 0.00486 -0.04925 0.00573 -0.05526 0.00695 -0.06058 C 0.00781 -0.07006 0.00764 -0.07861 0.01025 -0.08439 C 0.01163 -0.09595 0.01354 -0.11283 0.01702 -0.11977 C 0.01945 -0.13156 0.02188 -0.14358 0.02535 -0.15329 C 0.02726 -0.16555 0.03038 -0.1748 0.03247 -0.18705 C 0.03368 -0.20162 0.03837 -0.22774 0.04236 -0.23607 C 0.04288 -0.23838 0.04306 -0.24069 0.04358 -0.24277 C 0.04427 -0.24624 0.04584 -0.25295 0.04584 -0.25271 C 0.04531 -0.25688 0.0441 -0.26034 0.0441 -0.26474 C 0.0441 -0.26682 0.04479 -0.26821 0.04514 -0.26982 C 0.04775 -0.28162 0.05122 -0.28624 0.05573 -0.28832 C 0.05677 -0.28994 0.05868 -0.29225 0.05955 -0.29503 C 0.06007 -0.29641 0.06007 -0.29896 0.06059 -0.30011 C 0.06163 -0.30196 0.06285 -0.30219 0.06389 -0.30335 C 0.06563 -0.30497 0.06893 -0.30844 0.06893 -0.30821 C 0.07257 -0.31607 0.07639 -0.31838 0.08056 -0.32208 C 0.08698 -0.32786 0.09254 -0.33202 0.09931 -0.33387 C 0.1033 -0.33665 0.10538 -0.33087 0.10868 -0.32693 C 0.11111 -0.32023 0.11493 -0.3126 0.11823 -0.31029 C 0.11979 -0.30913 0.12153 -0.30913 0.12327 -0.30844 C 0.12396 -0.30798 0.12466 -0.30728 0.12535 -0.30682 C 0.12639 -0.30474 0.12778 -0.30428 0.12865 -0.30173 C 0.13021 -0.29711 0.13021 -0.28115 0.13143 -0.27468 C 0.13212 -0.27121 0.13299 -0.26798 0.13368 -0.26474 C 0.13403 -0.26312 0.1349 -0.25965 0.1349 -0.25942 C 0.13611 -0.2474 0.13559 -0.25295 0.13646 -0.24277 C 0.13698 -0.21641 0.1342 -0.21757 0.1382 -0.21757 " pathEditMode="relative" rAng="0" ptsTypes="fffffffffffffffffffffffffffffA">
                                      <p:cBhvr>
                                        <p:cTn id="26" dur="2000" fill="hold"/>
                                        <p:tgtEl>
                                          <p:spTgt spid="43"/>
                                        </p:tgtEl>
                                        <p:attrNameLst>
                                          <p:attrName>ppt_x</p:attrName>
                                          <p:attrName>ppt_y</p:attrName>
                                        </p:attrNameLst>
                                      </p:cBhvr>
                                      <p:rCtr x="6927" y="-16832"/>
                                    </p:animMotion>
                                  </p:childTnLst>
                                </p:cTn>
                              </p:par>
                            </p:childTnLst>
                          </p:cTn>
                        </p:par>
                      </p:childTnLst>
                    </p:cTn>
                  </p:par>
                </p:childTnLst>
              </p:cTn>
              <p:nextCondLst>
                <p:cond evt="onClick" delay="0">
                  <p:tgtEl>
                    <p:spTgt spid="43"/>
                  </p:tgtEl>
                </p:cond>
              </p:nextCondLst>
            </p:seq>
            <p:seq concurrent="1" nextAc="seek">
              <p:cTn id="27" restart="whenNotActive" fill="hold" evtFilter="cancelBubble" nodeType="interactiveSeq">
                <p:stCondLst>
                  <p:cond evt="onClick" delay="0">
                    <p:tgtEl>
                      <p:spTgt spid="44"/>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2.22045E-16 3.75723E-6 C 0.00087 -0.00902 0.00052 -0.00255 -0.00052 -0.01526 C -0.00174 -0.02914 -0.00122 -0.03561 -0.00434 -0.04393 C -0.00538 -0.04925 -0.00608 -0.05526 -0.00712 -0.06058 C -0.00781 -0.07006 -0.00764 -0.07862 -0.0099 -0.0844 C -0.01111 -0.09596 -0.01267 -0.11284 -0.01562 -0.11977 C -0.01771 -0.13156 -0.01979 -0.14359 -0.02274 -0.1533 C -0.02431 -0.16555 -0.02708 -0.1748 -0.02882 -0.18706 C -0.02986 -0.20162 -0.03385 -0.22775 -0.03733 -0.23607 C -0.03767 -0.23839 -0.03785 -0.2407 -0.03837 -0.24278 C -0.03889 -0.24625 -0.0401 -0.25295 -0.0401 -0.25272 C -0.03976 -0.25688 -0.03889 -0.26035 -0.03889 -0.26474 C -0.03889 -0.26682 -0.03924 -0.26821 -0.03958 -0.26983 C -0.04184 -0.28162 -0.04479 -0.28625 -0.04861 -0.28833 C -0.04948 -0.28995 -0.05122 -0.29226 -0.05191 -0.29503 C -0.05226 -0.29642 -0.05243 -0.29896 -0.05295 -0.30012 C -0.05382 -0.30197 -0.05469 -0.3022 -0.05573 -0.30336 C -0.05712 -0.30497 -0.0599 -0.30844 -0.0599 -0.30821 C -0.06319 -0.31607 -0.06632 -0.31839 -0.06979 -0.32208 C -0.07535 -0.32787 -0.08003 -0.33203 -0.08594 -0.33388 C -0.08906 -0.33665 -0.09097 -0.33087 -0.09392 -0.32694 C -0.09601 -0.32023 -0.09913 -0.3126 -0.10191 -0.31029 C -0.10347 -0.30914 -0.10469 -0.30914 -0.10625 -0.30844 C -0.10677 -0.30798 -0.10747 -0.30729 -0.10816 -0.30682 C -0.10885 -0.30474 -0.11007 -0.30428 -0.11094 -0.30174 C -0.11215 -0.29711 -0.11215 -0.28116 -0.11337 -0.27469 C -0.11389 -0.27122 -0.11441 -0.26798 -0.1151 -0.26474 C -0.11545 -0.26313 -0.11615 -0.25966 -0.11615 -0.25943 C -0.11719 -0.2474 -0.11667 -0.25295 -0.11753 -0.24278 C -0.11806 -0.21642 -0.11562 -0.21758 -0.11875 -0.21758 " pathEditMode="relative" rAng="0" ptsTypes="fffffffffffffffffffffffffffffA">
                                      <p:cBhvr>
                                        <p:cTn id="31" dur="2000" fill="hold"/>
                                        <p:tgtEl>
                                          <p:spTgt spid="44"/>
                                        </p:tgtEl>
                                        <p:attrNameLst>
                                          <p:attrName>ppt_x</p:attrName>
                                          <p:attrName>ppt_y</p:attrName>
                                        </p:attrNameLst>
                                      </p:cBhvr>
                                      <p:rCtr x="-5903" y="-16832"/>
                                    </p:animMotion>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45"/>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0018 -1.7341E-6 C 0.00139 -0.00902 0.00087 -0.00254 -0.00104 -0.01526 C -0.00313 -0.02913 -0.00209 -0.03561 -0.00799 -0.04393 C -0.0099 -0.04925 -0.01129 -0.05526 -0.0132 -0.06058 C -0.01459 -0.07006 -0.01424 -0.07861 -0.0184 -0.08439 C -0.02049 -0.09595 -0.02379 -0.11283 -0.02882 -0.11977 C -0.03281 -0.13156 -0.03663 -0.14358 -0.04202 -0.15329 C -0.04514 -0.16555 -0.05 -0.1748 -0.0533 -0.18705 C -0.05521 -0.20162 -0.0625 -0.22774 -0.06893 -0.23607 C -0.06962 -0.23838 -0.06997 -0.24069 -0.07066 -0.24277 C -0.07188 -0.24624 -0.07413 -0.25295 -0.07413 -0.25272 C -0.07361 -0.25688 -0.0717 -0.26035 -0.0717 -0.26474 C -0.0717 -0.26682 -0.07257 -0.26821 -0.07327 -0.26982 C -0.07743 -0.28162 -0.08281 -0.28624 -0.08976 -0.28832 C -0.0915 -0.28994 -0.09445 -0.29225 -0.09601 -0.29503 C -0.0967 -0.29641 -0.09688 -0.29896 -0.09757 -0.30011 C -0.09931 -0.30196 -0.10122 -0.30219 -0.10278 -0.30335 C -0.10556 -0.30497 -0.11077 -0.30844 -0.11077 -0.30821 C -0.1165 -0.31607 -0.12257 -0.31838 -0.129 -0.32208 C -0.13906 -0.32786 -0.14792 -0.33202 -0.15851 -0.33387 C -0.16476 -0.33665 -0.16788 -0.33087 -0.17344 -0.32693 C -0.17709 -0.32023 -0.18299 -0.3126 -0.1882 -0.31029 C -0.1908 -0.30913 -0.19358 -0.30913 -0.19618 -0.30844 C -0.1974 -0.30798 -0.19827 -0.30728 -0.19965 -0.30682 C -0.20122 -0.30474 -0.20347 -0.30428 -0.20486 -0.30173 C -0.20712 -0.29711 -0.20729 -0.28115 -0.2092 -0.27468 C -0.21025 -0.27121 -0.21146 -0.26798 -0.21268 -0.26474 C -0.2132 -0.26312 -0.21459 -0.25965 -0.21459 -0.25942 C -0.2165 -0.2474 -0.21545 -0.25295 -0.21702 -0.24277 C -0.21788 -0.21641 -0.21354 -0.21757 -0.21945 -0.21757 " pathEditMode="relative" rAng="0" ptsTypes="fffffffffffffffffffffffffffffA">
                                      <p:cBhvr>
                                        <p:cTn id="36" dur="2000" fill="hold"/>
                                        <p:tgtEl>
                                          <p:spTgt spid="45"/>
                                        </p:tgtEl>
                                        <p:attrNameLst>
                                          <p:attrName>ppt_x</p:attrName>
                                          <p:attrName>ppt_y</p:attrName>
                                        </p:attrNameLst>
                                      </p:cBhvr>
                                      <p:rCtr x="-10885" y="-16832"/>
                                    </p:animMotion>
                                  </p:childTnLst>
                                </p:cTn>
                              </p:par>
                            </p:childTnLst>
                          </p:cTn>
                        </p:par>
                      </p:childTnLst>
                    </p:cTn>
                  </p:par>
                </p:childTnLst>
              </p:cTn>
              <p:nextCondLst>
                <p:cond evt="onClick" delay="0">
                  <p:tgtEl>
                    <p:spTgt spid="45"/>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childTnLst>
                                </p:cTn>
                              </p:par>
                              <p:par>
                                <p:cTn id="42" presetID="1" presetClass="exit" presetSubtype="0" fill="hold" nodeType="withEffect">
                                  <p:stCondLst>
                                    <p:cond delay="5000"/>
                                  </p:stCondLst>
                                  <p:childTnLst>
                                    <p:set>
                                      <p:cBhvr>
                                        <p:cTn id="43" dur="1" fill="hold">
                                          <p:stCondLst>
                                            <p:cond delay="0"/>
                                          </p:stCondLst>
                                        </p:cTn>
                                        <p:tgtEl>
                                          <p:spTgt spid="52"/>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childTnLst>
                                </p:cTn>
                              </p:par>
                              <p:par>
                                <p:cTn id="46" presetID="1" presetClass="exit" presetSubtype="0" fill="hold" nodeType="withEffect">
                                  <p:stCondLst>
                                    <p:cond delay="5000"/>
                                  </p:stCondLst>
                                  <p:childTnLst>
                                    <p:set>
                                      <p:cBhvr>
                                        <p:cTn id="47" dur="1" fill="hold">
                                          <p:stCondLst>
                                            <p:cond delay="0"/>
                                          </p:stCondLst>
                                        </p:cTn>
                                        <p:tgtEl>
                                          <p:spTgt spid="53"/>
                                        </p:tgtEl>
                                        <p:attrNameLst>
                                          <p:attrName>style.visibility</p:attrName>
                                        </p:attrNameLst>
                                      </p:cBhvr>
                                      <p:to>
                                        <p:strVal val="hidden"/>
                                      </p:to>
                                    </p:set>
                                  </p:childTnLst>
                                </p:cTn>
                              </p:par>
                              <p:par>
                                <p:cTn id="48" presetID="1" presetClass="entr" presetSubtype="0" fill="hold" nodeType="withEffect">
                                  <p:stCondLst>
                                    <p:cond delay="0"/>
                                  </p:stCondLst>
                                  <p:childTnLst>
                                    <p:set>
                                      <p:cBhvr>
                                        <p:cTn id="49" dur="1" fill="hold">
                                          <p:stCondLst>
                                            <p:cond delay="0"/>
                                          </p:stCondLst>
                                        </p:cTn>
                                        <p:tgtEl>
                                          <p:spTgt spid="54"/>
                                        </p:tgtEl>
                                        <p:attrNameLst>
                                          <p:attrName>style.visibility</p:attrName>
                                        </p:attrNameLst>
                                      </p:cBhvr>
                                      <p:to>
                                        <p:strVal val="visible"/>
                                      </p:to>
                                    </p:set>
                                  </p:childTnLst>
                                </p:cTn>
                              </p:par>
                              <p:par>
                                <p:cTn id="50" presetID="1" presetClass="exit" presetSubtype="0" fill="hold" nodeType="withEffect">
                                  <p:stCondLst>
                                    <p:cond delay="5000"/>
                                  </p:stCondLst>
                                  <p:childTnLst>
                                    <p:set>
                                      <p:cBhvr>
                                        <p:cTn id="51" dur="1" fill="hold">
                                          <p:stCondLst>
                                            <p:cond delay="0"/>
                                          </p:stCondLst>
                                        </p:cTn>
                                        <p:tgtEl>
                                          <p:spTgt spid="54"/>
                                        </p:tgtEl>
                                        <p:attrNameLst>
                                          <p:attrName>style.visibility</p:attrName>
                                        </p:attrNameLst>
                                      </p:cBhvr>
                                      <p:to>
                                        <p:strVal val="hidden"/>
                                      </p:to>
                                    </p:set>
                                  </p:childTnLst>
                                </p:cTn>
                              </p:par>
                              <p:par>
                                <p:cTn id="52" presetID="1" presetClass="entr" presetSubtype="0" fill="hold" nodeType="withEffect">
                                  <p:stCondLst>
                                    <p:cond delay="0"/>
                                  </p:stCondLst>
                                  <p:childTnLst>
                                    <p:set>
                                      <p:cBhvr>
                                        <p:cTn id="53" dur="1" fill="hold">
                                          <p:stCondLst>
                                            <p:cond delay="0"/>
                                          </p:stCondLst>
                                        </p:cTn>
                                        <p:tgtEl>
                                          <p:spTgt spid="55"/>
                                        </p:tgtEl>
                                        <p:attrNameLst>
                                          <p:attrName>style.visibility</p:attrName>
                                        </p:attrNameLst>
                                      </p:cBhvr>
                                      <p:to>
                                        <p:strVal val="visible"/>
                                      </p:to>
                                    </p:set>
                                  </p:childTnLst>
                                </p:cTn>
                              </p:par>
                              <p:par>
                                <p:cTn id="54" presetID="1" presetClass="exit" presetSubtype="0" fill="hold" nodeType="withEffect">
                                  <p:stCondLst>
                                    <p:cond delay="5000"/>
                                  </p:stCondLst>
                                  <p:childTnLst>
                                    <p:set>
                                      <p:cBhvr>
                                        <p:cTn id="55" dur="1" fill="hold">
                                          <p:stCondLst>
                                            <p:cond delay="0"/>
                                          </p:stCondLst>
                                        </p:cTn>
                                        <p:tgtEl>
                                          <p:spTgt spid="55"/>
                                        </p:tgtEl>
                                        <p:attrNameLst>
                                          <p:attrName>style.visibility</p:attrName>
                                        </p:attrNameLst>
                                      </p:cBhvr>
                                      <p:to>
                                        <p:strVal val="hidden"/>
                                      </p:to>
                                    </p:set>
                                  </p:childTnLst>
                                </p:cTn>
                              </p:par>
                              <p:par>
                                <p:cTn id="56" presetID="1"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childTnLst>
                                </p:cTn>
                              </p:par>
                              <p:par>
                                <p:cTn id="58" presetID="1" presetClass="exit" presetSubtype="0" fill="hold" nodeType="withEffect">
                                  <p:stCondLst>
                                    <p:cond delay="5000"/>
                                  </p:stCondLst>
                                  <p:childTnLst>
                                    <p:set>
                                      <p:cBhvr>
                                        <p:cTn id="59"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391182" y="3526272"/>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698316" y="5561803"/>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9381814" y="3078053"/>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1788160" y="-103099"/>
            <a:ext cx="933704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3141518" y="4470501"/>
            <a:ext cx="6459682"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041996" y="634924"/>
            <a:ext cx="8656320" cy="1569660"/>
          </a:xfrm>
          <a:prstGeom prst="rect">
            <a:avLst/>
          </a:prstGeom>
          <a:noFill/>
        </p:spPr>
        <p:txBody>
          <a:bodyPr wrap="square" rtlCol="0">
            <a:spAutoFit/>
          </a:bodyPr>
          <a:lstStyle/>
          <a:p>
            <a:pPr lvl="0" algn="ctr">
              <a:defRPr/>
            </a:pPr>
            <a:r>
              <a:rPr lang="vi-VN" sz="4800" b="1" dirty="0">
                <a:solidFill>
                  <a:srgbClr val="FFFF00"/>
                </a:solidFill>
                <a:latin typeface="Calibri"/>
                <a:ea typeface="Arial-Rounded" panose="020B0500000000000000" pitchFamily="34" charset="0"/>
                <a:cs typeface="Arial" panose="020B0604020202020204" pitchFamily="34" charset="0"/>
              </a:rPr>
              <a:t>Câu 1: Địa đạo Củ Chi được xây dựng ở đâu?</a:t>
            </a:r>
            <a:endParaRPr kumimoji="0" lang="en-US" sz="4800" b="1" i="0" u="none" strike="noStrike" kern="1200" cap="none" spc="0" normalizeH="0" baseline="0" noProof="0" dirty="0">
              <a:ln>
                <a:noFill/>
              </a:ln>
              <a:solidFill>
                <a:srgbClr val="FFFF00"/>
              </a:solidFill>
              <a:effectLst/>
              <a:uLnTx/>
              <a:uFillTx/>
              <a:latin typeface="Calibri"/>
              <a:ea typeface="Arial-Rounded" panose="020B0500000000000000" pitchFamily="34" charset="0"/>
              <a:cs typeface="Arial" panose="020B0604020202020204" pitchFamily="34" charset="0"/>
            </a:endParaRPr>
          </a:p>
        </p:txBody>
      </p:sp>
      <p:sp>
        <p:nvSpPr>
          <p:cNvPr id="28" name="TextBox 27"/>
          <p:cNvSpPr txBox="1"/>
          <p:nvPr/>
        </p:nvSpPr>
        <p:spPr>
          <a:xfrm>
            <a:off x="4160356" y="5177628"/>
            <a:ext cx="4419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 panose="020B0604020202020204" pitchFamily="34" charset="0"/>
              </a:rPr>
              <a:t>Huyện</a:t>
            </a:r>
            <a:r>
              <a:rPr kumimoji="0" lang="en-US" sz="48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 panose="020B0604020202020204" pitchFamily="34" charset="0"/>
              </a:rPr>
              <a:t> </a:t>
            </a:r>
            <a:r>
              <a:rPr kumimoji="0" lang="en-US" sz="48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 panose="020B0604020202020204" pitchFamily="34" charset="0"/>
              </a:rPr>
              <a:t>Củ</a:t>
            </a:r>
            <a:r>
              <a:rPr kumimoji="0" lang="en-US" sz="4800" b="1" i="0" u="none" strike="noStrike" kern="1200" cap="none" spc="0" normalizeH="0" noProof="0" dirty="0">
                <a:ln>
                  <a:noFill/>
                </a:ln>
                <a:solidFill>
                  <a:prstClr val="white"/>
                </a:solidFill>
                <a:effectLst/>
                <a:uLnTx/>
                <a:uFillTx/>
                <a:latin typeface="Calibri"/>
                <a:ea typeface="Arial-Rounded" panose="020B0500000000000000" pitchFamily="34" charset="0"/>
                <a:cs typeface="Arial" panose="020B0604020202020204" pitchFamily="34" charset="0"/>
              </a:rPr>
              <a:t> Chi</a:t>
            </a:r>
            <a:endParaRPr kumimoji="0" lang="en-US" sz="48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6">
            <a:extLst>
              <a:ext uri="{FF2B5EF4-FFF2-40B4-BE49-F238E27FC236}">
                <a16:creationId xmlns:a16="http://schemas.microsoft.com/office/drawing/2014/main" id="{6CE0053F-7C13-4A75-AEDE-F8ECDFDBA45A}"/>
              </a:ext>
            </a:extLst>
          </p:cNvPr>
          <p:cNvPicPr>
            <a:picLocks noChangeAspect="1"/>
          </p:cNvPicPr>
          <p:nvPr/>
        </p:nvPicPr>
        <p:blipFill rotWithShape="1">
          <a:blip r:embed="rId2">
            <a:extLst>
              <a:ext uri="{28A0092B-C50C-407E-A947-70E740481C1C}">
                <a14:useLocalDpi xmlns:a14="http://schemas.microsoft.com/office/drawing/2010/main" val="0"/>
              </a:ext>
            </a:extLst>
          </a:blip>
          <a:srcRect l="8286" t="19089" r="8497" b="13915"/>
          <a:stretch/>
        </p:blipFill>
        <p:spPr>
          <a:xfrm rot="656356" flipH="1">
            <a:off x="2206654" y="21252"/>
            <a:ext cx="7779401" cy="4998851"/>
          </a:xfrm>
          <a:prstGeom prst="rect">
            <a:avLst/>
          </a:prstGeom>
        </p:spPr>
      </p:pic>
      <p:pic>
        <p:nvPicPr>
          <p:cNvPr id="14" name="图片 13">
            <a:extLst>
              <a:ext uri="{FF2B5EF4-FFF2-40B4-BE49-F238E27FC236}">
                <a16:creationId xmlns:a16="http://schemas.microsoft.com/office/drawing/2014/main" id="{F85DBF48-D14E-4F12-BC66-52D62F72F3A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238003" y="3047689"/>
            <a:ext cx="4301951" cy="4124971"/>
          </a:xfrm>
          <a:prstGeom prst="rect">
            <a:avLst/>
          </a:prstGeom>
        </p:spPr>
      </p:pic>
      <p:pic>
        <p:nvPicPr>
          <p:cNvPr id="15" name="Picture 14" descr="A picture containing text, vector graphics&#10;&#10;Description automatically generated">
            <a:extLst>
              <a:ext uri="{FF2B5EF4-FFF2-40B4-BE49-F238E27FC236}">
                <a16:creationId xmlns:a16="http://schemas.microsoft.com/office/drawing/2014/main" id="{1FCBDB2D-94DF-4C1F-9937-38649A01AD7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14274" y="2047466"/>
            <a:ext cx="5495681" cy="5495681"/>
          </a:xfrm>
          <a:prstGeom prst="rect">
            <a:avLst/>
          </a:prstGeom>
        </p:spPr>
      </p:pic>
      <p:pic>
        <p:nvPicPr>
          <p:cNvPr id="17" name="Picture 16" descr="A close-up of a piggy bank&#10;&#10;Description automatically generated with low confidence">
            <a:extLst>
              <a:ext uri="{FF2B5EF4-FFF2-40B4-BE49-F238E27FC236}">
                <a16:creationId xmlns:a16="http://schemas.microsoft.com/office/drawing/2014/main" id="{FB66D867-1BC8-4D13-99C1-19E6CD84B2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747" y="4428942"/>
            <a:ext cx="3800303" cy="2567772"/>
          </a:xfrm>
          <a:prstGeom prst="rect">
            <a:avLst/>
          </a:prstGeom>
        </p:spPr>
      </p:pic>
      <p:pic>
        <p:nvPicPr>
          <p:cNvPr id="2" name="Picture 1">
            <a:extLst>
              <a:ext uri="{FF2B5EF4-FFF2-40B4-BE49-F238E27FC236}">
                <a16:creationId xmlns:a16="http://schemas.microsoft.com/office/drawing/2014/main" id="{6D5EA226-663A-CD5E-88F8-1144F2772B8C}"/>
              </a:ext>
            </a:extLst>
          </p:cNvPr>
          <p:cNvPicPr>
            <a:picLocks noChangeAspect="1"/>
          </p:cNvPicPr>
          <p:nvPr/>
        </p:nvPicPr>
        <p:blipFill>
          <a:blip r:embed="rId6"/>
          <a:stretch>
            <a:fillRect/>
          </a:stretch>
        </p:blipFill>
        <p:spPr>
          <a:xfrm>
            <a:off x="3046228" y="1087205"/>
            <a:ext cx="5718544" cy="3883489"/>
          </a:xfrm>
          <a:prstGeom prst="rect">
            <a:avLst/>
          </a:prstGeom>
        </p:spPr>
      </p:pic>
    </p:spTree>
    <p:extLst>
      <p:ext uri="{BB962C8B-B14F-4D97-AF65-F5344CB8AC3E}">
        <p14:creationId xmlns:p14="http://schemas.microsoft.com/office/powerpoint/2010/main" val="12157710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1000"/>
                                            <p:tgtEl>
                                              <p:spTgt spid="12"/>
                                            </p:tgtEl>
                                          </p:cBhvr>
                                        </p:animEffect>
                                      </p:childTnLst>
                                    </p:cTn>
                                  </p:par>
                                </p:childTnLst>
                              </p:cTn>
                            </p:par>
                            <p:par>
                              <p:cTn id="14" fill="hold">
                                <p:stCondLst>
                                  <p:cond delay="2000"/>
                                </p:stCondLst>
                                <p:childTnLst>
                                  <p:par>
                                    <p:cTn id="15" presetID="2" presetClass="entr" presetSubtype="2" fill="hold" nodeType="afterEffect" p14:presetBounceEnd="50000">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14:bounceEnd="50000">
                                          <p:cBhvr additive="base">
                                            <p:cTn id="17" dur="1000" fill="hold"/>
                                            <p:tgtEl>
                                              <p:spTgt spid="14"/>
                                            </p:tgtEl>
                                            <p:attrNameLst>
                                              <p:attrName>ppt_x</p:attrName>
                                            </p:attrNameLst>
                                          </p:cBhvr>
                                          <p:tavLst>
                                            <p:tav tm="0">
                                              <p:val>
                                                <p:strVal val="1+#ppt_w/2"/>
                                              </p:val>
                                            </p:tav>
                                            <p:tav tm="100000">
                                              <p:val>
                                                <p:strVal val="#ppt_x"/>
                                              </p:val>
                                            </p:tav>
                                          </p:tavLst>
                                        </p:anim>
                                        <p:anim calcmode="lin" valueType="num" p14:bounceEnd="50000">
                                          <p:cBhvr additive="base">
                                            <p:cTn id="1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1000"/>
                                            <p:tgtEl>
                                              <p:spTgt spid="12"/>
                                            </p:tgtEl>
                                          </p:cBhvr>
                                        </p:animEffect>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000" fill="hold"/>
                                            <p:tgtEl>
                                              <p:spTgt spid="14"/>
                                            </p:tgtEl>
                                            <p:attrNameLst>
                                              <p:attrName>ppt_x</p:attrName>
                                            </p:attrNameLst>
                                          </p:cBhvr>
                                          <p:tavLst>
                                            <p:tav tm="0">
                                              <p:val>
                                                <p:strVal val="1+#ppt_w/2"/>
                                              </p:val>
                                            </p:tav>
                                            <p:tav tm="100000">
                                              <p:val>
                                                <p:strVal val="#ppt_x"/>
                                              </p:val>
                                            </p:tav>
                                          </p:tavLst>
                                        </p:anim>
                                        <p:anim calcmode="lin" valueType="num">
                                          <p:cBhvr additive="base">
                                            <p:cTn id="1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28600" y="3402175"/>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714964" y="5668220"/>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10156454" y="3198505"/>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8" y="-103743"/>
            <a:ext cx="662940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2266950" y="3505200"/>
            <a:ext cx="8020050" cy="324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10028" y="457200"/>
            <a:ext cx="5884718" cy="1938992"/>
          </a:xfrm>
          <a:prstGeom prst="rect">
            <a:avLst/>
          </a:prstGeom>
          <a:noFill/>
        </p:spPr>
        <p:txBody>
          <a:bodyPr wrap="square" rtlCol="0">
            <a:spAutoFit/>
          </a:bodyPr>
          <a:lstStyle/>
          <a:p>
            <a:pPr lvl="0" algn="ctr">
              <a:defRPr/>
            </a:pPr>
            <a:r>
              <a:rPr lang="en-US" sz="4000" b="1" dirty="0" err="1">
                <a:solidFill>
                  <a:srgbClr val="FFFF00"/>
                </a:solidFill>
                <a:ea typeface="Arial-Rounded" panose="020B0500000000000000" pitchFamily="34" charset="0"/>
                <a:cs typeface="Arial-Rounded" panose="020B0500000000000000" pitchFamily="34" charset="0"/>
              </a:rPr>
              <a:t>Câu</a:t>
            </a:r>
            <a:r>
              <a:rPr lang="en-US" sz="4000" b="1" dirty="0">
                <a:solidFill>
                  <a:srgbClr val="FFFF00"/>
                </a:solidFill>
                <a:ea typeface="Arial-Rounded" panose="020B0500000000000000" pitchFamily="34" charset="0"/>
                <a:cs typeface="Arial-Rounded" panose="020B0500000000000000" pitchFamily="34" charset="0"/>
              </a:rPr>
              <a:t> 2: </a:t>
            </a:r>
            <a:r>
              <a:rPr lang="en-US" sz="4000" b="1" dirty="0" err="1">
                <a:solidFill>
                  <a:srgbClr val="FFFF00"/>
                </a:solidFill>
                <a:ea typeface="Arial-Rounded" panose="020B0500000000000000" pitchFamily="34" charset="0"/>
                <a:cs typeface="Arial-Rounded" panose="020B0500000000000000" pitchFamily="34" charset="0"/>
              </a:rPr>
              <a:t>Kể</a:t>
            </a:r>
            <a:r>
              <a:rPr lang="en-US" sz="4000" b="1" dirty="0">
                <a:solidFill>
                  <a:srgbClr val="FFFF00"/>
                </a:solidFill>
                <a:ea typeface="Arial-Rounded" panose="020B0500000000000000" pitchFamily="34" charset="0"/>
                <a:cs typeface="Arial-Rounded" panose="020B0500000000000000" pitchFamily="34" charset="0"/>
              </a:rPr>
              <a:t> </a:t>
            </a:r>
            <a:r>
              <a:rPr lang="en-US" sz="4000" b="1" dirty="0" err="1">
                <a:solidFill>
                  <a:srgbClr val="FFFF00"/>
                </a:solidFill>
                <a:ea typeface="Arial-Rounded" panose="020B0500000000000000" pitchFamily="34" charset="0"/>
                <a:cs typeface="Arial-Rounded" panose="020B0500000000000000" pitchFamily="34" charset="0"/>
              </a:rPr>
              <a:t>tên</a:t>
            </a:r>
            <a:r>
              <a:rPr lang="en-US" sz="4000" b="1" dirty="0">
                <a:solidFill>
                  <a:srgbClr val="FFFF00"/>
                </a:solidFill>
                <a:ea typeface="Arial-Rounded" panose="020B0500000000000000" pitchFamily="34" charset="0"/>
                <a:cs typeface="Arial-Rounded" panose="020B0500000000000000" pitchFamily="34" charset="0"/>
              </a:rPr>
              <a:t> </a:t>
            </a:r>
            <a:r>
              <a:rPr lang="en-US" sz="4000" b="1" dirty="0" err="1">
                <a:solidFill>
                  <a:srgbClr val="FFFF00"/>
                </a:solidFill>
                <a:ea typeface="Arial-Rounded" panose="020B0500000000000000" pitchFamily="34" charset="0"/>
                <a:cs typeface="Arial-Rounded" panose="020B0500000000000000" pitchFamily="34" charset="0"/>
              </a:rPr>
              <a:t>một</a:t>
            </a:r>
            <a:r>
              <a:rPr lang="en-US" sz="4000" b="1" dirty="0">
                <a:solidFill>
                  <a:srgbClr val="FFFF00"/>
                </a:solidFill>
                <a:ea typeface="Arial-Rounded" panose="020B0500000000000000" pitchFamily="34" charset="0"/>
                <a:cs typeface="Arial-Rounded" panose="020B0500000000000000" pitchFamily="34" charset="0"/>
              </a:rPr>
              <a:t> </a:t>
            </a:r>
            <a:r>
              <a:rPr lang="en-US" sz="4000" b="1" dirty="0" err="1">
                <a:solidFill>
                  <a:srgbClr val="FFFF00"/>
                </a:solidFill>
                <a:ea typeface="Arial-Rounded" panose="020B0500000000000000" pitchFamily="34" charset="0"/>
                <a:cs typeface="Arial-Rounded" panose="020B0500000000000000" pitchFamily="34" charset="0"/>
              </a:rPr>
              <a:t>số</a:t>
            </a:r>
            <a:r>
              <a:rPr lang="en-US" sz="4000" b="1" dirty="0">
                <a:solidFill>
                  <a:srgbClr val="FFFF00"/>
                </a:solidFill>
                <a:ea typeface="Arial-Rounded" panose="020B0500000000000000" pitchFamily="34" charset="0"/>
                <a:cs typeface="Arial-Rounded" panose="020B0500000000000000" pitchFamily="34" charset="0"/>
              </a:rPr>
              <a:t> </a:t>
            </a:r>
            <a:r>
              <a:rPr lang="en-US" sz="4000" b="1" dirty="0" err="1">
                <a:solidFill>
                  <a:srgbClr val="FFFF00"/>
                </a:solidFill>
                <a:ea typeface="Arial-Rounded" panose="020B0500000000000000" pitchFamily="34" charset="0"/>
                <a:cs typeface="Arial-Rounded" panose="020B0500000000000000" pitchFamily="34" charset="0"/>
              </a:rPr>
              <a:t>công</a:t>
            </a:r>
            <a:r>
              <a:rPr lang="en-US" sz="4000" b="1" dirty="0">
                <a:solidFill>
                  <a:srgbClr val="FFFF00"/>
                </a:solidFill>
                <a:ea typeface="Arial-Rounded" panose="020B0500000000000000" pitchFamily="34" charset="0"/>
                <a:cs typeface="Arial-Rounded" panose="020B0500000000000000" pitchFamily="34" charset="0"/>
              </a:rPr>
              <a:t> </a:t>
            </a:r>
            <a:r>
              <a:rPr lang="en-US" sz="4000" b="1" dirty="0" err="1">
                <a:solidFill>
                  <a:srgbClr val="FFFF00"/>
                </a:solidFill>
                <a:ea typeface="Arial-Rounded" panose="020B0500000000000000" pitchFamily="34" charset="0"/>
                <a:cs typeface="Arial-Rounded" panose="020B0500000000000000" pitchFamily="34" charset="0"/>
              </a:rPr>
              <a:t>trình</a:t>
            </a:r>
            <a:r>
              <a:rPr lang="en-US" sz="4000" b="1" dirty="0">
                <a:solidFill>
                  <a:srgbClr val="FFFF00"/>
                </a:solidFill>
                <a:ea typeface="Arial-Rounded" panose="020B0500000000000000" pitchFamily="34" charset="0"/>
                <a:cs typeface="Arial-Rounded" panose="020B0500000000000000" pitchFamily="34" charset="0"/>
              </a:rPr>
              <a:t> </a:t>
            </a:r>
            <a:r>
              <a:rPr lang="en-US" sz="4000" b="1" dirty="0" err="1">
                <a:solidFill>
                  <a:srgbClr val="FFFF00"/>
                </a:solidFill>
                <a:ea typeface="Arial-Rounded" panose="020B0500000000000000" pitchFamily="34" charset="0"/>
                <a:cs typeface="Arial-Rounded" panose="020B0500000000000000" pitchFamily="34" charset="0"/>
              </a:rPr>
              <a:t>tiêu</a:t>
            </a:r>
            <a:r>
              <a:rPr lang="en-US" sz="4000" b="1" dirty="0">
                <a:solidFill>
                  <a:srgbClr val="FFFF00"/>
                </a:solidFill>
                <a:ea typeface="Arial-Rounded" panose="020B0500000000000000" pitchFamily="34" charset="0"/>
                <a:cs typeface="Arial-Rounded" panose="020B0500000000000000" pitchFamily="34" charset="0"/>
              </a:rPr>
              <a:t> </a:t>
            </a:r>
            <a:r>
              <a:rPr lang="en-US" sz="4000" b="1" dirty="0" err="1">
                <a:solidFill>
                  <a:srgbClr val="FFFF00"/>
                </a:solidFill>
                <a:ea typeface="Arial-Rounded" panose="020B0500000000000000" pitchFamily="34" charset="0"/>
                <a:cs typeface="Arial-Rounded" panose="020B0500000000000000" pitchFamily="34" charset="0"/>
              </a:rPr>
              <a:t>biểu</a:t>
            </a:r>
            <a:r>
              <a:rPr lang="en-US" sz="4000" b="1" dirty="0">
                <a:solidFill>
                  <a:srgbClr val="FFFF00"/>
                </a:solidFill>
                <a:ea typeface="Arial-Rounded" panose="020B0500000000000000" pitchFamily="34" charset="0"/>
                <a:cs typeface="Arial-Rounded" panose="020B0500000000000000" pitchFamily="34" charset="0"/>
              </a:rPr>
              <a:t> </a:t>
            </a:r>
            <a:r>
              <a:rPr lang="en-US" sz="4000" b="1" dirty="0" err="1">
                <a:solidFill>
                  <a:srgbClr val="FFFF00"/>
                </a:solidFill>
                <a:ea typeface="Arial-Rounded" panose="020B0500000000000000" pitchFamily="34" charset="0"/>
                <a:cs typeface="Arial-Rounded" panose="020B0500000000000000" pitchFamily="34" charset="0"/>
              </a:rPr>
              <a:t>của</a:t>
            </a:r>
            <a:r>
              <a:rPr lang="en-US" sz="4000" b="1" dirty="0">
                <a:solidFill>
                  <a:srgbClr val="FFFF00"/>
                </a:solidFill>
                <a:ea typeface="Arial-Rounded" panose="020B0500000000000000" pitchFamily="34" charset="0"/>
                <a:cs typeface="Arial-Rounded" panose="020B0500000000000000" pitchFamily="34" charset="0"/>
              </a:rPr>
              <a:t> </a:t>
            </a:r>
            <a:r>
              <a:rPr lang="en-US" sz="4000" b="1" dirty="0" err="1">
                <a:solidFill>
                  <a:srgbClr val="FFFF00"/>
                </a:solidFill>
                <a:ea typeface="Arial-Rounded" panose="020B0500000000000000" pitchFamily="34" charset="0"/>
                <a:cs typeface="Arial-Rounded" panose="020B0500000000000000" pitchFamily="34" charset="0"/>
              </a:rPr>
              <a:t>Địa</a:t>
            </a:r>
            <a:r>
              <a:rPr lang="en-US" sz="4000" b="1" dirty="0">
                <a:solidFill>
                  <a:srgbClr val="FFFF00"/>
                </a:solidFill>
                <a:ea typeface="Arial-Rounded" panose="020B0500000000000000" pitchFamily="34" charset="0"/>
                <a:cs typeface="Arial-Rounded" panose="020B0500000000000000" pitchFamily="34" charset="0"/>
              </a:rPr>
              <a:t> </a:t>
            </a:r>
            <a:r>
              <a:rPr lang="en-US" sz="4000" b="1" dirty="0" err="1">
                <a:solidFill>
                  <a:srgbClr val="FFFF00"/>
                </a:solidFill>
                <a:ea typeface="Arial-Rounded" panose="020B0500000000000000" pitchFamily="34" charset="0"/>
                <a:cs typeface="Arial-Rounded" panose="020B0500000000000000" pitchFamily="34" charset="0"/>
              </a:rPr>
              <a:t>đạo</a:t>
            </a:r>
            <a:r>
              <a:rPr lang="en-US" sz="4000" b="1" dirty="0">
                <a:solidFill>
                  <a:srgbClr val="FFFF00"/>
                </a:solidFill>
                <a:ea typeface="Arial-Rounded" panose="020B0500000000000000" pitchFamily="34" charset="0"/>
                <a:cs typeface="Arial-Rounded" panose="020B0500000000000000" pitchFamily="34" charset="0"/>
              </a:rPr>
              <a:t> </a:t>
            </a:r>
            <a:r>
              <a:rPr lang="en-US" sz="4000" b="1" dirty="0" err="1">
                <a:solidFill>
                  <a:srgbClr val="FFFF00"/>
                </a:solidFill>
                <a:ea typeface="Arial-Rounded" panose="020B0500000000000000" pitchFamily="34" charset="0"/>
                <a:cs typeface="Arial-Rounded" panose="020B0500000000000000" pitchFamily="34" charset="0"/>
              </a:rPr>
              <a:t>Củ</a:t>
            </a:r>
            <a:r>
              <a:rPr lang="en-US" sz="4000" b="1" dirty="0">
                <a:solidFill>
                  <a:srgbClr val="FFFF00"/>
                </a:solidFill>
                <a:ea typeface="Arial-Rounded" panose="020B0500000000000000" pitchFamily="34" charset="0"/>
                <a:cs typeface="Arial-Rounded" panose="020B0500000000000000" pitchFamily="34" charset="0"/>
              </a:rPr>
              <a:t> Chi?</a:t>
            </a:r>
            <a:endParaRPr kumimoji="0" lang="en-US" sz="4000" b="1" i="0" u="none" strike="noStrike" kern="1200" cap="none" spc="0" normalizeH="0" baseline="0" noProof="0" dirty="0">
              <a:ln>
                <a:noFill/>
              </a:ln>
              <a:solidFill>
                <a:srgbClr val="FFFF00"/>
              </a:solidFill>
              <a:effectLst/>
              <a:uLnTx/>
              <a:uFillTx/>
              <a:latin typeface="Calibri"/>
              <a:ea typeface="Arial-Rounded" panose="020B0500000000000000" pitchFamily="34" charset="0"/>
              <a:cs typeface="Arial-Rounded" panose="020B0500000000000000" pitchFamily="34" charset="0"/>
            </a:endParaRPr>
          </a:p>
        </p:txBody>
      </p:sp>
      <p:sp>
        <p:nvSpPr>
          <p:cNvPr id="28" name="TextBox 27"/>
          <p:cNvSpPr txBox="1"/>
          <p:nvPr/>
        </p:nvSpPr>
        <p:spPr>
          <a:xfrm>
            <a:off x="3457575" y="4113899"/>
            <a:ext cx="5410200" cy="2062103"/>
          </a:xfrm>
          <a:prstGeom prst="rect">
            <a:avLst/>
          </a:prstGeom>
          <a:noFill/>
        </p:spPr>
        <p:txBody>
          <a:bodyPr wrap="square" rtlCol="0">
            <a:spAutoFit/>
          </a:bodyPr>
          <a:lstStyle/>
          <a:p>
            <a:pPr lvl="0" algn="ctr">
              <a:defRPr/>
            </a:pPr>
            <a:r>
              <a:rPr lang="en-US" sz="3200" b="1" dirty="0">
                <a:solidFill>
                  <a:prstClr val="white"/>
                </a:solidFill>
                <a:latin typeface="Calibri"/>
                <a:ea typeface="Arial-Rounded" panose="020B0500000000000000" pitchFamily="34" charset="0"/>
                <a:cs typeface="Arial-Rounded" panose="020B0500000000000000" pitchFamily="34" charset="0"/>
              </a:rPr>
              <a:t>H</a:t>
            </a:r>
            <a:r>
              <a:rPr lang="vi-VN" sz="3200" b="1" dirty="0">
                <a:solidFill>
                  <a:prstClr val="white"/>
                </a:solidFill>
                <a:latin typeface="Calibri"/>
                <a:ea typeface="Arial-Rounded" panose="020B0500000000000000" pitchFamily="34" charset="0"/>
                <a:cs typeface="Arial-Rounded" panose="020B0500000000000000" pitchFamily="34" charset="0"/>
              </a:rPr>
              <a:t>ầm chỉ huy; hầm cứu thương; bếp Hoàng Cầm; giếng nước; khu xưởng chế tạo vũ khí, bệ bắn,…</a:t>
            </a:r>
            <a:endParaRPr kumimoji="0" lang="en-US" sz="32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7" y="0"/>
            <a:ext cx="12188113"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44631" y="3831492"/>
            <a:ext cx="2306360" cy="2913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779034" y="5801255"/>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10079557" y="3458675"/>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2558260" y="-103743"/>
            <a:ext cx="7347740" cy="3053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2057400" y="3692055"/>
            <a:ext cx="8839200" cy="3055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58260" y="742377"/>
            <a:ext cx="6909223" cy="1329146"/>
          </a:xfrm>
          <a:prstGeom prst="rect">
            <a:avLst/>
          </a:prstGeom>
          <a:noFill/>
        </p:spPr>
        <p:txBody>
          <a:bodyPr wrap="square" rtlCol="0">
            <a:spAutoFit/>
          </a:bodyPr>
          <a:lstStyle/>
          <a:p>
            <a:pPr lvl="0" algn="ctr">
              <a:lnSpc>
                <a:spcPct val="115000"/>
              </a:lnSpc>
              <a:defRPr/>
            </a:pPr>
            <a:r>
              <a:rPr lang="en-US" sz="3600" b="1" dirty="0" err="1">
                <a:solidFill>
                  <a:srgbClr val="FFFF00"/>
                </a:solidFill>
                <a:ea typeface="Arial-Rounded" panose="020B0500000000000000" pitchFamily="34" charset="0"/>
                <a:cs typeface="Arial-Rounded" panose="020B0500000000000000" pitchFamily="34" charset="0"/>
              </a:rPr>
              <a:t>Câu</a:t>
            </a:r>
            <a:r>
              <a:rPr lang="en-US" sz="3600" b="1" dirty="0">
                <a:solidFill>
                  <a:srgbClr val="FFFF00"/>
                </a:solidFill>
                <a:ea typeface="Arial-Rounded" panose="020B0500000000000000" pitchFamily="34" charset="0"/>
                <a:cs typeface="Arial-Rounded" panose="020B0500000000000000" pitchFamily="34" charset="0"/>
              </a:rPr>
              <a:t> 3: “</a:t>
            </a:r>
            <a:r>
              <a:rPr lang="en-US" sz="3600" b="1" dirty="0" err="1">
                <a:solidFill>
                  <a:srgbClr val="FFFF00"/>
                </a:solidFill>
                <a:ea typeface="Arial-Rounded" panose="020B0500000000000000" pitchFamily="34" charset="0"/>
                <a:cs typeface="Arial-Rounded" panose="020B0500000000000000" pitchFamily="34" charset="0"/>
              </a:rPr>
              <a:t>Bếp</a:t>
            </a:r>
            <a:r>
              <a:rPr lang="en-US" sz="3600" b="1" dirty="0">
                <a:solidFill>
                  <a:srgbClr val="FFFF00"/>
                </a:solidFill>
                <a:ea typeface="Arial-Rounded" panose="020B0500000000000000" pitchFamily="34" charset="0"/>
                <a:cs typeface="Arial-Rounded" panose="020B0500000000000000" pitchFamily="34" charset="0"/>
              </a:rPr>
              <a:t> Hoàng </a:t>
            </a:r>
            <a:r>
              <a:rPr lang="en-US" sz="3600" b="1" dirty="0" err="1">
                <a:solidFill>
                  <a:srgbClr val="FFFF00"/>
                </a:solidFill>
                <a:ea typeface="Arial-Rounded" panose="020B0500000000000000" pitchFamily="34" charset="0"/>
                <a:cs typeface="Arial-Rounded" panose="020B0500000000000000" pitchFamily="34" charset="0"/>
              </a:rPr>
              <a:t>Cầm</a:t>
            </a:r>
            <a:r>
              <a:rPr lang="en-US" sz="3600" b="1" dirty="0">
                <a:solidFill>
                  <a:srgbClr val="FFFF00"/>
                </a:solidFill>
                <a:ea typeface="Arial-Rounded" panose="020B0500000000000000" pitchFamily="34" charset="0"/>
                <a:cs typeface="Arial-Rounded" panose="020B0500000000000000" pitchFamily="34" charset="0"/>
              </a:rPr>
              <a:t>” </a:t>
            </a:r>
            <a:r>
              <a:rPr lang="en-US" sz="3600" b="1" dirty="0" err="1">
                <a:solidFill>
                  <a:srgbClr val="FFFF00"/>
                </a:solidFill>
                <a:ea typeface="Arial-Rounded" panose="020B0500000000000000" pitchFamily="34" charset="0"/>
                <a:cs typeface="Arial-Rounded" panose="020B0500000000000000" pitchFamily="34" charset="0"/>
              </a:rPr>
              <a:t>có</a:t>
            </a:r>
            <a:r>
              <a:rPr lang="en-US" sz="3600" b="1" dirty="0">
                <a:solidFill>
                  <a:srgbClr val="FFFF00"/>
                </a:solidFill>
                <a:ea typeface="Arial-Rounded" panose="020B0500000000000000" pitchFamily="34" charset="0"/>
                <a:cs typeface="Arial-Rounded" panose="020B0500000000000000" pitchFamily="34" charset="0"/>
              </a:rPr>
              <a:t> </a:t>
            </a:r>
            <a:r>
              <a:rPr lang="en-US" sz="3600" b="1" dirty="0" err="1">
                <a:solidFill>
                  <a:srgbClr val="FFFF00"/>
                </a:solidFill>
                <a:ea typeface="Arial-Rounded" panose="020B0500000000000000" pitchFamily="34" charset="0"/>
                <a:cs typeface="Arial-Rounded" panose="020B0500000000000000" pitchFamily="34" charset="0"/>
              </a:rPr>
              <a:t>điểm</a:t>
            </a:r>
            <a:r>
              <a:rPr lang="en-US" sz="3600" b="1" dirty="0">
                <a:solidFill>
                  <a:srgbClr val="FFFF00"/>
                </a:solidFill>
                <a:ea typeface="Arial-Rounded" panose="020B0500000000000000" pitchFamily="34" charset="0"/>
                <a:cs typeface="Arial-Rounded" panose="020B0500000000000000" pitchFamily="34" charset="0"/>
              </a:rPr>
              <a:t> </a:t>
            </a:r>
            <a:r>
              <a:rPr lang="en-US" sz="3600" b="1" dirty="0" err="1">
                <a:solidFill>
                  <a:srgbClr val="FFFF00"/>
                </a:solidFill>
                <a:ea typeface="Arial-Rounded" panose="020B0500000000000000" pitchFamily="34" charset="0"/>
                <a:cs typeface="Arial-Rounded" panose="020B0500000000000000" pitchFamily="34" charset="0"/>
              </a:rPr>
              <a:t>độc</a:t>
            </a:r>
            <a:r>
              <a:rPr lang="en-US" sz="3600" b="1" dirty="0">
                <a:solidFill>
                  <a:srgbClr val="FFFF00"/>
                </a:solidFill>
                <a:ea typeface="Arial-Rounded" panose="020B0500000000000000" pitchFamily="34" charset="0"/>
                <a:cs typeface="Arial-Rounded" panose="020B0500000000000000" pitchFamily="34" charset="0"/>
              </a:rPr>
              <a:t> </a:t>
            </a:r>
            <a:r>
              <a:rPr lang="en-US" sz="3600" b="1" dirty="0" err="1">
                <a:solidFill>
                  <a:srgbClr val="FFFF00"/>
                </a:solidFill>
                <a:ea typeface="Arial-Rounded" panose="020B0500000000000000" pitchFamily="34" charset="0"/>
                <a:cs typeface="Arial-Rounded" panose="020B0500000000000000" pitchFamily="34" charset="0"/>
              </a:rPr>
              <a:t>đáo</a:t>
            </a:r>
            <a:r>
              <a:rPr lang="en-US" sz="3600" b="1" dirty="0">
                <a:solidFill>
                  <a:srgbClr val="FFFF00"/>
                </a:solidFill>
                <a:ea typeface="Arial-Rounded" panose="020B0500000000000000" pitchFamily="34" charset="0"/>
                <a:cs typeface="Arial-Rounded" panose="020B0500000000000000" pitchFamily="34" charset="0"/>
              </a:rPr>
              <a:t> </a:t>
            </a:r>
            <a:r>
              <a:rPr lang="en-US" sz="3600" b="1" dirty="0" err="1">
                <a:solidFill>
                  <a:srgbClr val="FFFF00"/>
                </a:solidFill>
                <a:ea typeface="Arial-Rounded" panose="020B0500000000000000" pitchFamily="34" charset="0"/>
                <a:cs typeface="Arial-Rounded" panose="020B0500000000000000" pitchFamily="34" charset="0"/>
              </a:rPr>
              <a:t>gì</a:t>
            </a:r>
            <a:r>
              <a:rPr lang="en-US" sz="3600" b="1" dirty="0">
                <a:solidFill>
                  <a:srgbClr val="FFFF00"/>
                </a:solidFill>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srgbClr val="FFFF00"/>
              </a:solidFill>
              <a:effectLst/>
              <a:uLnTx/>
              <a:uFillTx/>
              <a:latin typeface="Calibri"/>
              <a:ea typeface="Arial-Rounded" panose="020B0500000000000000" pitchFamily="34" charset="0"/>
              <a:cs typeface="Arial-Rounded" panose="020B0500000000000000" pitchFamily="34" charset="0"/>
            </a:endParaRPr>
          </a:p>
        </p:txBody>
      </p:sp>
      <p:sp>
        <p:nvSpPr>
          <p:cNvPr id="28" name="TextBox 27"/>
          <p:cNvSpPr txBox="1"/>
          <p:nvPr/>
        </p:nvSpPr>
        <p:spPr>
          <a:xfrm>
            <a:off x="3524249" y="4380807"/>
            <a:ext cx="5724525" cy="1815882"/>
          </a:xfrm>
          <a:prstGeom prst="rect">
            <a:avLst/>
          </a:prstGeom>
          <a:noFill/>
        </p:spPr>
        <p:txBody>
          <a:bodyPr wrap="square" rtlCol="0">
            <a:spAutoFit/>
          </a:bodyPr>
          <a:lstStyle/>
          <a:p>
            <a:pPr lvl="0" algn="ctr">
              <a:defRPr/>
            </a:pPr>
            <a:r>
              <a:rPr lang="en-US" sz="2800" b="1" dirty="0" err="1">
                <a:solidFill>
                  <a:prstClr val="white"/>
                </a:solidFill>
                <a:ea typeface="Arial-Rounded" panose="020B0500000000000000" pitchFamily="34" charset="0"/>
                <a:cs typeface="Arial-Rounded" panose="020B0500000000000000" pitchFamily="34" charset="0"/>
              </a:rPr>
              <a:t>Điểm</a:t>
            </a:r>
            <a:r>
              <a:rPr lang="en-US" sz="2800" b="1" dirty="0">
                <a:solidFill>
                  <a:prstClr val="white"/>
                </a:solidFill>
                <a:ea typeface="Arial-Rounded" panose="020B0500000000000000" pitchFamily="34" charset="0"/>
                <a:cs typeface="Arial-Rounded" panose="020B0500000000000000" pitchFamily="34" charset="0"/>
              </a:rPr>
              <a:t> </a:t>
            </a:r>
            <a:r>
              <a:rPr lang="en-US" sz="2800" b="1" dirty="0" err="1">
                <a:solidFill>
                  <a:prstClr val="white"/>
                </a:solidFill>
                <a:ea typeface="Arial-Rounded" panose="020B0500000000000000" pitchFamily="34" charset="0"/>
                <a:cs typeface="Arial-Rounded" panose="020B0500000000000000" pitchFamily="34" charset="0"/>
              </a:rPr>
              <a:t>độc</a:t>
            </a:r>
            <a:r>
              <a:rPr lang="en-US" sz="2800" b="1" dirty="0">
                <a:solidFill>
                  <a:prstClr val="white"/>
                </a:solidFill>
                <a:ea typeface="Arial-Rounded" panose="020B0500000000000000" pitchFamily="34" charset="0"/>
                <a:cs typeface="Arial-Rounded" panose="020B0500000000000000" pitchFamily="34" charset="0"/>
              </a:rPr>
              <a:t> </a:t>
            </a:r>
            <a:r>
              <a:rPr lang="en-US" sz="2800" b="1" dirty="0" err="1">
                <a:solidFill>
                  <a:prstClr val="white"/>
                </a:solidFill>
                <a:ea typeface="Arial-Rounded" panose="020B0500000000000000" pitchFamily="34" charset="0"/>
                <a:cs typeface="Arial-Rounded" panose="020B0500000000000000" pitchFamily="34" charset="0"/>
              </a:rPr>
              <a:t>đáo</a:t>
            </a:r>
            <a:r>
              <a:rPr lang="en-US" sz="2800" b="1" dirty="0">
                <a:solidFill>
                  <a:prstClr val="white"/>
                </a:solidFill>
                <a:ea typeface="Arial-Rounded" panose="020B0500000000000000" pitchFamily="34" charset="0"/>
                <a:cs typeface="Arial-Rounded" panose="020B0500000000000000" pitchFamily="34" charset="0"/>
              </a:rPr>
              <a:t> </a:t>
            </a:r>
            <a:r>
              <a:rPr lang="en-US" sz="2800" b="1" dirty="0" err="1">
                <a:solidFill>
                  <a:prstClr val="white"/>
                </a:solidFill>
                <a:ea typeface="Arial-Rounded" panose="020B0500000000000000" pitchFamily="34" charset="0"/>
                <a:cs typeface="Arial-Rounded" panose="020B0500000000000000" pitchFamily="34" charset="0"/>
              </a:rPr>
              <a:t>của</a:t>
            </a:r>
            <a:r>
              <a:rPr lang="en-US" sz="2800" b="1" dirty="0">
                <a:solidFill>
                  <a:prstClr val="white"/>
                </a:solidFill>
                <a:ea typeface="Arial-Rounded" panose="020B0500000000000000" pitchFamily="34" charset="0"/>
                <a:cs typeface="Arial-Rounded" panose="020B0500000000000000" pitchFamily="34" charset="0"/>
              </a:rPr>
              <a:t> </a:t>
            </a:r>
            <a:r>
              <a:rPr lang="en-US" sz="2800" b="1" dirty="0" err="1">
                <a:solidFill>
                  <a:prstClr val="white"/>
                </a:solidFill>
                <a:ea typeface="Arial-Rounded" panose="020B0500000000000000" pitchFamily="34" charset="0"/>
                <a:cs typeface="Arial-Rounded" panose="020B0500000000000000" pitchFamily="34" charset="0"/>
              </a:rPr>
              <a:t>loại</a:t>
            </a:r>
            <a:r>
              <a:rPr lang="en-US" sz="2800" b="1" dirty="0">
                <a:solidFill>
                  <a:prstClr val="white"/>
                </a:solidFill>
                <a:ea typeface="Arial-Rounded" panose="020B0500000000000000" pitchFamily="34" charset="0"/>
                <a:cs typeface="Arial-Rounded" panose="020B0500000000000000" pitchFamily="34" charset="0"/>
              </a:rPr>
              <a:t> </a:t>
            </a:r>
            <a:r>
              <a:rPr lang="en-US" sz="2800" b="1" dirty="0" err="1">
                <a:solidFill>
                  <a:prstClr val="white"/>
                </a:solidFill>
                <a:ea typeface="Arial-Rounded" panose="020B0500000000000000" pitchFamily="34" charset="0"/>
                <a:cs typeface="Arial-Rounded" panose="020B0500000000000000" pitchFamily="34" charset="0"/>
              </a:rPr>
              <a:t>bếp</a:t>
            </a:r>
            <a:r>
              <a:rPr lang="en-US" sz="2800" b="1" dirty="0">
                <a:solidFill>
                  <a:prstClr val="white"/>
                </a:solidFill>
                <a:ea typeface="Arial-Rounded" panose="020B0500000000000000" pitchFamily="34" charset="0"/>
                <a:cs typeface="Arial-Rounded" panose="020B0500000000000000" pitchFamily="34" charset="0"/>
              </a:rPr>
              <a:t> </a:t>
            </a:r>
            <a:r>
              <a:rPr lang="en-US" sz="2800" b="1" dirty="0" err="1">
                <a:solidFill>
                  <a:prstClr val="white"/>
                </a:solidFill>
                <a:ea typeface="Arial-Rounded" panose="020B0500000000000000" pitchFamily="34" charset="0"/>
                <a:cs typeface="Arial-Rounded" panose="020B0500000000000000" pitchFamily="34" charset="0"/>
              </a:rPr>
              <a:t>này</a:t>
            </a:r>
            <a:r>
              <a:rPr lang="en-US" sz="2800" b="1" dirty="0">
                <a:solidFill>
                  <a:prstClr val="white"/>
                </a:solidFill>
                <a:ea typeface="Arial-Rounded" panose="020B0500000000000000" pitchFamily="34" charset="0"/>
                <a:cs typeface="Arial-Rounded" panose="020B0500000000000000" pitchFamily="34" charset="0"/>
              </a:rPr>
              <a:t> </a:t>
            </a:r>
            <a:r>
              <a:rPr lang="en-US" sz="2800" b="1" dirty="0" err="1">
                <a:solidFill>
                  <a:prstClr val="white"/>
                </a:solidFill>
                <a:ea typeface="Arial-Rounded" panose="020B0500000000000000" pitchFamily="34" charset="0"/>
                <a:cs typeface="Arial-Rounded" panose="020B0500000000000000" pitchFamily="34" charset="0"/>
              </a:rPr>
              <a:t>là</a:t>
            </a:r>
            <a:r>
              <a:rPr lang="en-US" sz="2800" b="1" dirty="0">
                <a:solidFill>
                  <a:prstClr val="white"/>
                </a:solidFill>
                <a:ea typeface="Arial-Rounded" panose="020B0500000000000000" pitchFamily="34" charset="0"/>
                <a:cs typeface="Arial-Rounded" panose="020B0500000000000000" pitchFamily="34" charset="0"/>
              </a:rPr>
              <a:t> </a:t>
            </a:r>
            <a:r>
              <a:rPr lang="en-US" sz="2800" b="1" dirty="0" err="1">
                <a:solidFill>
                  <a:prstClr val="white"/>
                </a:solidFill>
                <a:ea typeface="Arial-Rounded" panose="020B0500000000000000" pitchFamily="34" charset="0"/>
                <a:cs typeface="Arial-Rounded" panose="020B0500000000000000" pitchFamily="34" charset="0"/>
              </a:rPr>
              <a:t>hạn</a:t>
            </a:r>
            <a:r>
              <a:rPr lang="en-US" sz="2800" b="1" dirty="0">
                <a:solidFill>
                  <a:prstClr val="white"/>
                </a:solidFill>
                <a:ea typeface="Arial-Rounded" panose="020B0500000000000000" pitchFamily="34" charset="0"/>
                <a:cs typeface="Arial-Rounded" panose="020B0500000000000000" pitchFamily="34" charset="0"/>
              </a:rPr>
              <a:t> </a:t>
            </a:r>
            <a:r>
              <a:rPr lang="en-US" sz="2800" b="1" dirty="0" err="1">
                <a:solidFill>
                  <a:prstClr val="white"/>
                </a:solidFill>
                <a:ea typeface="Arial-Rounded" panose="020B0500000000000000" pitchFamily="34" charset="0"/>
                <a:cs typeface="Arial-Rounded" panose="020B0500000000000000" pitchFamily="34" charset="0"/>
              </a:rPr>
              <a:t>chế</a:t>
            </a:r>
            <a:r>
              <a:rPr lang="en-US" sz="2800" b="1" dirty="0">
                <a:solidFill>
                  <a:prstClr val="white"/>
                </a:solidFill>
                <a:ea typeface="Arial-Rounded" panose="020B0500000000000000" pitchFamily="34" charset="0"/>
                <a:cs typeface="Arial-Rounded" panose="020B0500000000000000" pitchFamily="34" charset="0"/>
              </a:rPr>
              <a:t> </a:t>
            </a:r>
            <a:r>
              <a:rPr lang="en-US" sz="2800" b="1" dirty="0" err="1">
                <a:solidFill>
                  <a:prstClr val="white"/>
                </a:solidFill>
                <a:ea typeface="Arial-Rounded" panose="020B0500000000000000" pitchFamily="34" charset="0"/>
                <a:cs typeface="Arial-Rounded" panose="020B0500000000000000" pitchFamily="34" charset="0"/>
              </a:rPr>
              <a:t>tối</a:t>
            </a:r>
            <a:r>
              <a:rPr lang="en-US" sz="2800" b="1" dirty="0">
                <a:solidFill>
                  <a:prstClr val="white"/>
                </a:solidFill>
                <a:ea typeface="Arial-Rounded" panose="020B0500000000000000" pitchFamily="34" charset="0"/>
                <a:cs typeface="Arial-Rounded" panose="020B0500000000000000" pitchFamily="34" charset="0"/>
              </a:rPr>
              <a:t> </a:t>
            </a:r>
            <a:r>
              <a:rPr lang="en-US" sz="2800" b="1" dirty="0" err="1">
                <a:solidFill>
                  <a:prstClr val="white"/>
                </a:solidFill>
                <a:ea typeface="Arial-Rounded" panose="020B0500000000000000" pitchFamily="34" charset="0"/>
                <a:cs typeface="Arial-Rounded" panose="020B0500000000000000" pitchFamily="34" charset="0"/>
              </a:rPr>
              <a:t>đa</a:t>
            </a:r>
            <a:r>
              <a:rPr lang="en-US" sz="2800" b="1" dirty="0">
                <a:solidFill>
                  <a:prstClr val="white"/>
                </a:solidFill>
                <a:ea typeface="Arial-Rounded" panose="020B0500000000000000" pitchFamily="34" charset="0"/>
                <a:cs typeface="Arial-Rounded" panose="020B0500000000000000" pitchFamily="34" charset="0"/>
              </a:rPr>
              <a:t> </a:t>
            </a:r>
            <a:r>
              <a:rPr lang="en-US" sz="2800" b="1" dirty="0" err="1">
                <a:solidFill>
                  <a:prstClr val="white"/>
                </a:solidFill>
                <a:ea typeface="Arial-Rounded" panose="020B0500000000000000" pitchFamily="34" charset="0"/>
                <a:cs typeface="Arial-Rounded" panose="020B0500000000000000" pitchFamily="34" charset="0"/>
              </a:rPr>
              <a:t>khói</a:t>
            </a:r>
            <a:r>
              <a:rPr lang="en-US" sz="2800" b="1" dirty="0">
                <a:solidFill>
                  <a:prstClr val="white"/>
                </a:solidFill>
                <a:ea typeface="Arial-Rounded" panose="020B0500000000000000" pitchFamily="34" charset="0"/>
                <a:cs typeface="Arial-Rounded" panose="020B0500000000000000" pitchFamily="34" charset="0"/>
              </a:rPr>
              <a:t> </a:t>
            </a:r>
            <a:r>
              <a:rPr lang="en-US" sz="2800" b="1" dirty="0" err="1">
                <a:solidFill>
                  <a:prstClr val="white"/>
                </a:solidFill>
                <a:ea typeface="Arial-Rounded" panose="020B0500000000000000" pitchFamily="34" charset="0"/>
                <a:cs typeface="Arial-Rounded" panose="020B0500000000000000" pitchFamily="34" charset="0"/>
              </a:rPr>
              <a:t>bếp</a:t>
            </a:r>
            <a:r>
              <a:rPr lang="en-US" sz="2800" b="1" dirty="0">
                <a:solidFill>
                  <a:prstClr val="white"/>
                </a:solidFill>
                <a:ea typeface="Arial-Rounded" panose="020B0500000000000000" pitchFamily="34" charset="0"/>
                <a:cs typeface="Arial-Rounded" panose="020B0500000000000000" pitchFamily="34" charset="0"/>
              </a:rPr>
              <a:t> </a:t>
            </a:r>
            <a:r>
              <a:rPr lang="en-US" sz="2800" b="1" dirty="0" err="1">
                <a:solidFill>
                  <a:prstClr val="white"/>
                </a:solidFill>
                <a:ea typeface="Arial-Rounded" panose="020B0500000000000000" pitchFamily="34" charset="0"/>
                <a:cs typeface="Arial-Rounded" panose="020B0500000000000000" pitchFamily="34" charset="0"/>
              </a:rPr>
              <a:t>phát</a:t>
            </a:r>
            <a:r>
              <a:rPr lang="en-US" sz="2800" b="1" dirty="0">
                <a:solidFill>
                  <a:prstClr val="white"/>
                </a:solidFill>
                <a:ea typeface="Arial-Rounded" panose="020B0500000000000000" pitchFamily="34" charset="0"/>
                <a:cs typeface="Arial-Rounded" panose="020B0500000000000000" pitchFamily="34" charset="0"/>
              </a:rPr>
              <a:t> </a:t>
            </a:r>
            <a:r>
              <a:rPr lang="en-US" sz="2800" b="1" dirty="0" err="1">
                <a:solidFill>
                  <a:prstClr val="white"/>
                </a:solidFill>
                <a:ea typeface="Arial-Rounded" panose="020B0500000000000000" pitchFamily="34" charset="0"/>
                <a:cs typeface="Arial-Rounded" panose="020B0500000000000000" pitchFamily="34" charset="0"/>
              </a:rPr>
              <a:t>tán</a:t>
            </a:r>
            <a:r>
              <a:rPr lang="en-US" sz="2800" b="1" dirty="0">
                <a:solidFill>
                  <a:prstClr val="white"/>
                </a:solidFill>
                <a:ea typeface="Arial-Rounded" panose="020B0500000000000000" pitchFamily="34" charset="0"/>
                <a:cs typeface="Arial-Rounded" panose="020B0500000000000000" pitchFamily="34" charset="0"/>
              </a:rPr>
              <a:t> </a:t>
            </a:r>
            <a:r>
              <a:rPr lang="en-US" sz="2800" b="1" dirty="0" err="1">
                <a:solidFill>
                  <a:prstClr val="white"/>
                </a:solidFill>
                <a:ea typeface="Arial-Rounded" panose="020B0500000000000000" pitchFamily="34" charset="0"/>
                <a:cs typeface="Arial-Rounded" panose="020B0500000000000000" pitchFamily="34" charset="0"/>
              </a:rPr>
              <a:t>lên</a:t>
            </a:r>
            <a:r>
              <a:rPr lang="en-US" sz="2800" b="1" dirty="0">
                <a:solidFill>
                  <a:prstClr val="white"/>
                </a:solidFill>
                <a:ea typeface="Arial-Rounded" panose="020B0500000000000000" pitchFamily="34" charset="0"/>
                <a:cs typeface="Arial-Rounded" panose="020B0500000000000000" pitchFamily="34" charset="0"/>
              </a:rPr>
              <a:t> </a:t>
            </a:r>
            <a:r>
              <a:rPr lang="en-US" sz="2800" b="1" dirty="0" err="1">
                <a:solidFill>
                  <a:prstClr val="white"/>
                </a:solidFill>
                <a:ea typeface="Arial-Rounded" panose="020B0500000000000000" pitchFamily="34" charset="0"/>
                <a:cs typeface="Arial-Rounded" panose="020B0500000000000000" pitchFamily="34" charset="0"/>
              </a:rPr>
              <a:t>mặt</a:t>
            </a:r>
            <a:r>
              <a:rPr lang="en-US" sz="2800" b="1" dirty="0">
                <a:solidFill>
                  <a:prstClr val="white"/>
                </a:solidFill>
                <a:ea typeface="Arial-Rounded" panose="020B0500000000000000" pitchFamily="34" charset="0"/>
                <a:cs typeface="Arial-Rounded" panose="020B0500000000000000" pitchFamily="34" charset="0"/>
              </a:rPr>
              <a:t> </a:t>
            </a:r>
            <a:r>
              <a:rPr lang="en-US" sz="2800" b="1" dirty="0" err="1">
                <a:solidFill>
                  <a:prstClr val="white"/>
                </a:solidFill>
                <a:ea typeface="Arial-Rounded" panose="020B0500000000000000" pitchFamily="34" charset="0"/>
                <a:cs typeface="Arial-Rounded" panose="020B0500000000000000" pitchFamily="34" charset="0"/>
              </a:rPr>
              <a:t>đất</a:t>
            </a:r>
            <a:r>
              <a:rPr lang="en-US" sz="2800" b="1" dirty="0">
                <a:solidFill>
                  <a:prstClr val="white"/>
                </a:solidFill>
                <a:ea typeface="Arial-Rounded" panose="020B0500000000000000" pitchFamily="34" charset="0"/>
                <a:cs typeface="Arial-Rounded" panose="020B0500000000000000" pitchFamily="34" charset="0"/>
              </a:rPr>
              <a:t> </a:t>
            </a:r>
            <a:r>
              <a:rPr lang="en-US" sz="2800" b="1" dirty="0" err="1">
                <a:solidFill>
                  <a:prstClr val="white"/>
                </a:solidFill>
                <a:ea typeface="Arial-Rounded" panose="020B0500000000000000" pitchFamily="34" charset="0"/>
                <a:cs typeface="Arial-Rounded" panose="020B0500000000000000" pitchFamily="34" charset="0"/>
              </a:rPr>
              <a:t>để</a:t>
            </a:r>
            <a:r>
              <a:rPr lang="en-US" sz="2800" b="1" dirty="0">
                <a:solidFill>
                  <a:prstClr val="white"/>
                </a:solidFill>
                <a:ea typeface="Arial-Rounded" panose="020B0500000000000000" pitchFamily="34" charset="0"/>
                <a:cs typeface="Arial-Rounded" panose="020B0500000000000000" pitchFamily="34" charset="0"/>
              </a:rPr>
              <a:t> </a:t>
            </a:r>
            <a:r>
              <a:rPr lang="en-US" sz="2800" b="1" dirty="0" err="1">
                <a:solidFill>
                  <a:prstClr val="white"/>
                </a:solidFill>
                <a:ea typeface="Arial-Rounded" panose="020B0500000000000000" pitchFamily="34" charset="0"/>
                <a:cs typeface="Arial-Rounded" panose="020B0500000000000000" pitchFamily="34" charset="0"/>
              </a:rPr>
              <a:t>địch</a:t>
            </a:r>
            <a:r>
              <a:rPr lang="en-US" sz="2800" b="1" dirty="0">
                <a:solidFill>
                  <a:prstClr val="white"/>
                </a:solidFill>
                <a:ea typeface="Arial-Rounded" panose="020B0500000000000000" pitchFamily="34" charset="0"/>
                <a:cs typeface="Arial-Rounded" panose="020B0500000000000000" pitchFamily="34" charset="0"/>
              </a:rPr>
              <a:t> </a:t>
            </a:r>
            <a:r>
              <a:rPr lang="en-US" sz="2800" b="1" dirty="0" err="1">
                <a:solidFill>
                  <a:prstClr val="white"/>
                </a:solidFill>
                <a:ea typeface="Arial-Rounded" panose="020B0500000000000000" pitchFamily="34" charset="0"/>
                <a:cs typeface="Arial-Rounded" panose="020B0500000000000000" pitchFamily="34" charset="0"/>
              </a:rPr>
              <a:t>không</a:t>
            </a:r>
            <a:r>
              <a:rPr lang="en-US" sz="2800" b="1" dirty="0">
                <a:solidFill>
                  <a:prstClr val="white"/>
                </a:solidFill>
                <a:ea typeface="Arial-Rounded" panose="020B0500000000000000" pitchFamily="34" charset="0"/>
                <a:cs typeface="Arial-Rounded" panose="020B0500000000000000" pitchFamily="34" charset="0"/>
              </a:rPr>
              <a:t> </a:t>
            </a:r>
            <a:r>
              <a:rPr lang="en-US" sz="2800" b="1" dirty="0" err="1">
                <a:solidFill>
                  <a:prstClr val="white"/>
                </a:solidFill>
                <a:ea typeface="Arial-Rounded" panose="020B0500000000000000" pitchFamily="34" charset="0"/>
                <a:cs typeface="Arial-Rounded" panose="020B0500000000000000" pitchFamily="34" charset="0"/>
              </a:rPr>
              <a:t>biết</a:t>
            </a:r>
            <a:r>
              <a:rPr lang="en-US" sz="2800" b="1" dirty="0">
                <a:solidFill>
                  <a:prstClr val="white"/>
                </a:solidFill>
                <a:ea typeface="Arial-Rounded" panose="020B0500000000000000" pitchFamily="34" charset="0"/>
                <a:cs typeface="Arial-Rounded" panose="020B0500000000000000" pitchFamily="34" charset="0"/>
              </a:rPr>
              <a:t> </a:t>
            </a:r>
            <a:r>
              <a:rPr lang="en-US" sz="2800" b="1" dirty="0" err="1">
                <a:solidFill>
                  <a:prstClr val="white"/>
                </a:solidFill>
                <a:ea typeface="Arial-Rounded" panose="020B0500000000000000" pitchFamily="34" charset="0"/>
                <a:cs typeface="Arial-Rounded" panose="020B0500000000000000" pitchFamily="34" charset="0"/>
              </a:rPr>
              <a:t>vị</a:t>
            </a:r>
            <a:r>
              <a:rPr lang="en-US" sz="2800" b="1" dirty="0">
                <a:solidFill>
                  <a:prstClr val="white"/>
                </a:solidFill>
                <a:ea typeface="Arial-Rounded" panose="020B0500000000000000" pitchFamily="34" charset="0"/>
                <a:cs typeface="Arial-Rounded" panose="020B0500000000000000" pitchFamily="34" charset="0"/>
              </a:rPr>
              <a:t> </a:t>
            </a:r>
            <a:r>
              <a:rPr lang="en-US" sz="2800" b="1" dirty="0" err="1">
                <a:solidFill>
                  <a:prstClr val="white"/>
                </a:solidFill>
                <a:ea typeface="Arial-Rounded" panose="020B0500000000000000" pitchFamily="34" charset="0"/>
                <a:cs typeface="Arial-Rounded" panose="020B0500000000000000" pitchFamily="34" charset="0"/>
              </a:rPr>
              <a:t>trí</a:t>
            </a:r>
            <a:r>
              <a:rPr lang="en-US" sz="2800" b="1" dirty="0">
                <a:solidFill>
                  <a:prstClr val="white"/>
                </a:solidFill>
                <a:ea typeface="Arial-Rounded" panose="020B0500000000000000" pitchFamily="34" charset="0"/>
                <a:cs typeface="Arial-Rounded" panose="020B0500000000000000" pitchFamily="34" charset="0"/>
              </a:rPr>
              <a:t> </a:t>
            </a:r>
            <a:r>
              <a:rPr lang="en-US" sz="2800" b="1" dirty="0" err="1">
                <a:solidFill>
                  <a:prstClr val="white"/>
                </a:solidFill>
                <a:ea typeface="Arial-Rounded" panose="020B0500000000000000" pitchFamily="34" charset="0"/>
                <a:cs typeface="Arial-Rounded" panose="020B0500000000000000" pitchFamily="34" charset="0"/>
              </a:rPr>
              <a:t>chính</a:t>
            </a:r>
            <a:r>
              <a:rPr lang="en-US" sz="2800" b="1" dirty="0">
                <a:solidFill>
                  <a:prstClr val="white"/>
                </a:solidFill>
                <a:ea typeface="Arial-Rounded" panose="020B0500000000000000" pitchFamily="34" charset="0"/>
                <a:cs typeface="Arial-Rounded" panose="020B0500000000000000" pitchFamily="34" charset="0"/>
              </a:rPr>
              <a:t> </a:t>
            </a:r>
            <a:r>
              <a:rPr lang="en-US" sz="2800" b="1" dirty="0" err="1">
                <a:solidFill>
                  <a:prstClr val="white"/>
                </a:solidFill>
                <a:ea typeface="Arial-Rounded" panose="020B0500000000000000" pitchFamily="34" charset="0"/>
                <a:cs typeface="Arial-Rounded" panose="020B0500000000000000" pitchFamily="34" charset="0"/>
              </a:rPr>
              <a:t>xác</a:t>
            </a:r>
            <a:r>
              <a:rPr lang="en-US" sz="2800" b="1" dirty="0">
                <a:solidFill>
                  <a:prstClr val="white"/>
                </a:solidFill>
                <a:ea typeface="Arial-Rounded" panose="020B0500000000000000" pitchFamily="34" charset="0"/>
                <a:cs typeface="Arial-Rounded" panose="020B0500000000000000" pitchFamily="34" charset="0"/>
              </a:rPr>
              <a:t> </a:t>
            </a:r>
            <a:r>
              <a:rPr lang="en-US" sz="2800" b="1" dirty="0" err="1">
                <a:solidFill>
                  <a:prstClr val="white"/>
                </a:solidFill>
                <a:ea typeface="Arial-Rounded" panose="020B0500000000000000" pitchFamily="34" charset="0"/>
                <a:cs typeface="Arial-Rounded" panose="020B0500000000000000" pitchFamily="34" charset="0"/>
              </a:rPr>
              <a:t>của</a:t>
            </a:r>
            <a:r>
              <a:rPr lang="en-US" sz="2800" b="1" dirty="0">
                <a:solidFill>
                  <a:prstClr val="white"/>
                </a:solidFill>
                <a:ea typeface="Arial-Rounded" panose="020B0500000000000000" pitchFamily="34" charset="0"/>
                <a:cs typeface="Arial-Rounded" panose="020B0500000000000000" pitchFamily="34" charset="0"/>
              </a:rPr>
              <a:t> </a:t>
            </a:r>
            <a:r>
              <a:rPr lang="en-US" sz="2800" b="1" dirty="0" err="1">
                <a:solidFill>
                  <a:prstClr val="white"/>
                </a:solidFill>
                <a:ea typeface="Arial-Rounded" panose="020B0500000000000000" pitchFamily="34" charset="0"/>
                <a:cs typeface="Arial-Rounded" panose="020B0500000000000000" pitchFamily="34" charset="0"/>
              </a:rPr>
              <a:t>quân</a:t>
            </a:r>
            <a:r>
              <a:rPr lang="en-US" sz="2800" b="1" dirty="0">
                <a:solidFill>
                  <a:prstClr val="white"/>
                </a:solidFill>
                <a:ea typeface="Arial-Rounded" panose="020B0500000000000000" pitchFamily="34" charset="0"/>
                <a:cs typeface="Arial-Rounded" panose="020B0500000000000000" pitchFamily="34" charset="0"/>
              </a:rPr>
              <a:t> ta ở </a:t>
            </a:r>
            <a:r>
              <a:rPr lang="en-US" sz="2800" b="1" dirty="0" err="1">
                <a:solidFill>
                  <a:prstClr val="white"/>
                </a:solidFill>
                <a:ea typeface="Arial-Rounded" panose="020B0500000000000000" pitchFamily="34" charset="0"/>
                <a:cs typeface="Arial-Rounded" panose="020B0500000000000000" pitchFamily="34" charset="0"/>
              </a:rPr>
              <a:t>đâu</a:t>
            </a:r>
            <a:r>
              <a:rPr lang="en-US" sz="2800" b="1" dirty="0">
                <a:solidFill>
                  <a:prstClr val="white"/>
                </a:solidFill>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166255" y="349734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9373424" y="5599640"/>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077201" y="3409102"/>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7" y="-103743"/>
            <a:ext cx="7069283"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2628901" y="4470501"/>
            <a:ext cx="5897502"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353211" y="546478"/>
            <a:ext cx="6645894" cy="1568450"/>
          </a:xfrm>
          <a:prstGeom prst="rect">
            <a:avLst/>
          </a:prstGeom>
          <a:noFill/>
        </p:spPr>
        <p:txBody>
          <a:bodyPr wrap="square" rtlCol="0">
            <a:spAutoFit/>
          </a:bodyPr>
          <a:lstStyle/>
          <a:p>
            <a:pPr lvl="0" algn="ctr">
              <a:defRPr/>
            </a:pPr>
            <a:r>
              <a:rPr lang="en-US" sz="3200" b="1" dirty="0">
                <a:solidFill>
                  <a:srgbClr val="FFFF00"/>
                </a:solidFill>
                <a:ea typeface="Arial-Rounded" panose="020B0500000000000000" pitchFamily="34" charset="0"/>
                <a:cs typeface="Arial-Rounded" panose="020B0500000000000000" pitchFamily="34" charset="0"/>
              </a:rPr>
              <a:t>4. </a:t>
            </a:r>
            <a:r>
              <a:rPr lang="en-US" sz="3200" b="1" dirty="0" err="1">
                <a:solidFill>
                  <a:srgbClr val="FFFF00"/>
                </a:solidFill>
                <a:ea typeface="Arial-Rounded" panose="020B0500000000000000" pitchFamily="34" charset="0"/>
                <a:cs typeface="Arial-Rounded" panose="020B0500000000000000" pitchFamily="34" charset="0"/>
              </a:rPr>
              <a:t>Với</a:t>
            </a:r>
            <a:r>
              <a:rPr lang="en-US" sz="3200" b="1" dirty="0">
                <a:solidFill>
                  <a:srgbClr val="FFFF00"/>
                </a:solidFill>
                <a:ea typeface="Arial-Rounded" panose="020B0500000000000000" pitchFamily="34" charset="0"/>
                <a:cs typeface="Arial-Rounded" panose="020B0500000000000000" pitchFamily="34" charset="0"/>
              </a:rPr>
              <a:t> </a:t>
            </a:r>
            <a:r>
              <a:rPr lang="en-US" sz="3200" b="1" dirty="0" err="1">
                <a:solidFill>
                  <a:srgbClr val="FFFF00"/>
                </a:solidFill>
                <a:ea typeface="Arial-Rounded" panose="020B0500000000000000" pitchFamily="34" charset="0"/>
                <a:cs typeface="Arial-Rounded" panose="020B0500000000000000" pitchFamily="34" charset="0"/>
              </a:rPr>
              <a:t>mục</a:t>
            </a:r>
            <a:r>
              <a:rPr lang="en-US" sz="3200" b="1" dirty="0">
                <a:solidFill>
                  <a:srgbClr val="FFFF00"/>
                </a:solidFill>
                <a:ea typeface="Arial-Rounded" panose="020B0500000000000000" pitchFamily="34" charset="0"/>
                <a:cs typeface="Arial-Rounded" panose="020B0500000000000000" pitchFamily="34" charset="0"/>
              </a:rPr>
              <a:t> </a:t>
            </a:r>
            <a:r>
              <a:rPr lang="en-US" sz="3200" b="1" dirty="0" err="1">
                <a:solidFill>
                  <a:srgbClr val="FFFF00"/>
                </a:solidFill>
                <a:ea typeface="Arial-Rounded" panose="020B0500000000000000" pitchFamily="34" charset="0"/>
                <a:cs typeface="Arial-Rounded" panose="020B0500000000000000" pitchFamily="34" charset="0"/>
              </a:rPr>
              <a:t>đích</a:t>
            </a:r>
            <a:r>
              <a:rPr lang="en-US" sz="3200" b="1" dirty="0">
                <a:solidFill>
                  <a:srgbClr val="FFFF00"/>
                </a:solidFill>
                <a:ea typeface="Arial-Rounded" panose="020B0500000000000000" pitchFamily="34" charset="0"/>
                <a:cs typeface="Arial-Rounded" panose="020B0500000000000000" pitchFamily="34" charset="0"/>
              </a:rPr>
              <a:t> </a:t>
            </a:r>
            <a:r>
              <a:rPr lang="en-US" sz="3200" b="1" dirty="0" err="1">
                <a:solidFill>
                  <a:srgbClr val="FFFF00"/>
                </a:solidFill>
                <a:ea typeface="Arial-Rounded" panose="020B0500000000000000" pitchFamily="34" charset="0"/>
                <a:cs typeface="Arial-Rounded" panose="020B0500000000000000" pitchFamily="34" charset="0"/>
              </a:rPr>
              <a:t>phá</a:t>
            </a:r>
            <a:r>
              <a:rPr lang="en-US" sz="3200" b="1" dirty="0">
                <a:solidFill>
                  <a:srgbClr val="FFFF00"/>
                </a:solidFill>
                <a:ea typeface="Arial-Rounded" panose="020B0500000000000000" pitchFamily="34" charset="0"/>
                <a:cs typeface="Arial-Rounded" panose="020B0500000000000000" pitchFamily="34" charset="0"/>
              </a:rPr>
              <a:t> </a:t>
            </a:r>
            <a:r>
              <a:rPr lang="en-US" sz="3200" b="1" dirty="0" err="1">
                <a:solidFill>
                  <a:srgbClr val="FFFF00"/>
                </a:solidFill>
                <a:ea typeface="Arial-Rounded" panose="020B0500000000000000" pitchFamily="34" charset="0"/>
                <a:cs typeface="Arial-Rounded" panose="020B0500000000000000" pitchFamily="34" charset="0"/>
              </a:rPr>
              <a:t>hệ</a:t>
            </a:r>
            <a:r>
              <a:rPr lang="en-US" sz="3200" b="1" dirty="0">
                <a:solidFill>
                  <a:srgbClr val="FFFF00"/>
                </a:solidFill>
                <a:ea typeface="Arial-Rounded" panose="020B0500000000000000" pitchFamily="34" charset="0"/>
                <a:cs typeface="Arial-Rounded" panose="020B0500000000000000" pitchFamily="34" charset="0"/>
              </a:rPr>
              <a:t> </a:t>
            </a:r>
            <a:r>
              <a:rPr lang="en-US" sz="3200" b="1" dirty="0" err="1">
                <a:solidFill>
                  <a:srgbClr val="FFFF00"/>
                </a:solidFill>
                <a:ea typeface="Arial-Rounded" panose="020B0500000000000000" pitchFamily="34" charset="0"/>
                <a:cs typeface="Arial-Rounded" panose="020B0500000000000000" pitchFamily="34" charset="0"/>
              </a:rPr>
              <a:t>thống</a:t>
            </a:r>
            <a:r>
              <a:rPr lang="en-US" sz="3200" b="1" dirty="0">
                <a:solidFill>
                  <a:srgbClr val="FFFF00"/>
                </a:solidFill>
                <a:ea typeface="Arial-Rounded" panose="020B0500000000000000" pitchFamily="34" charset="0"/>
                <a:cs typeface="Arial-Rounded" panose="020B0500000000000000" pitchFamily="34" charset="0"/>
              </a:rPr>
              <a:t> </a:t>
            </a:r>
            <a:r>
              <a:rPr lang="en-US" sz="3200" b="1" dirty="0" err="1">
                <a:solidFill>
                  <a:srgbClr val="FFFF00"/>
                </a:solidFill>
                <a:ea typeface="Arial-Rounded" panose="020B0500000000000000" pitchFamily="34" charset="0"/>
                <a:cs typeface="Arial-Rounded" panose="020B0500000000000000" pitchFamily="34" charset="0"/>
              </a:rPr>
              <a:t>Địa</a:t>
            </a:r>
            <a:r>
              <a:rPr lang="en-US" sz="3200" b="1" dirty="0">
                <a:solidFill>
                  <a:srgbClr val="FFFF00"/>
                </a:solidFill>
                <a:ea typeface="Arial-Rounded" panose="020B0500000000000000" pitchFamily="34" charset="0"/>
                <a:cs typeface="Arial-Rounded" panose="020B0500000000000000" pitchFamily="34" charset="0"/>
              </a:rPr>
              <a:t> </a:t>
            </a:r>
            <a:r>
              <a:rPr lang="en-US" sz="3200" b="1" dirty="0" err="1">
                <a:solidFill>
                  <a:srgbClr val="FFFF00"/>
                </a:solidFill>
                <a:ea typeface="Arial-Rounded" panose="020B0500000000000000" pitchFamily="34" charset="0"/>
                <a:cs typeface="Arial-Rounded" panose="020B0500000000000000" pitchFamily="34" charset="0"/>
              </a:rPr>
              <a:t>đạo</a:t>
            </a:r>
            <a:r>
              <a:rPr lang="en-US" sz="3200" b="1" dirty="0">
                <a:solidFill>
                  <a:srgbClr val="FFFF00"/>
                </a:solidFill>
                <a:ea typeface="Arial-Rounded" panose="020B0500000000000000" pitchFamily="34" charset="0"/>
                <a:cs typeface="Arial-Rounded" panose="020B0500000000000000" pitchFamily="34" charset="0"/>
              </a:rPr>
              <a:t> </a:t>
            </a:r>
            <a:r>
              <a:rPr lang="en-US" sz="3200" b="1" dirty="0" err="1">
                <a:solidFill>
                  <a:srgbClr val="FFFF00"/>
                </a:solidFill>
                <a:ea typeface="Arial-Rounded" panose="020B0500000000000000" pitchFamily="34" charset="0"/>
                <a:cs typeface="Arial-Rounded" panose="020B0500000000000000" pitchFamily="34" charset="0"/>
              </a:rPr>
              <a:t>Củ</a:t>
            </a:r>
            <a:r>
              <a:rPr lang="en-US" sz="3200" b="1" dirty="0">
                <a:solidFill>
                  <a:srgbClr val="FFFF00"/>
                </a:solidFill>
                <a:ea typeface="Arial-Rounded" panose="020B0500000000000000" pitchFamily="34" charset="0"/>
                <a:cs typeface="Arial-Rounded" panose="020B0500000000000000" pitchFamily="34" charset="0"/>
              </a:rPr>
              <a:t> Chi, </a:t>
            </a:r>
            <a:r>
              <a:rPr lang="en-US" sz="3200" b="1" dirty="0" err="1">
                <a:solidFill>
                  <a:srgbClr val="FFFF00"/>
                </a:solidFill>
                <a:ea typeface="Arial-Rounded" panose="020B0500000000000000" pitchFamily="34" charset="0"/>
                <a:cs typeface="Arial-Rounded" panose="020B0500000000000000" pitchFamily="34" charset="0"/>
              </a:rPr>
              <a:t>quân</a:t>
            </a:r>
            <a:r>
              <a:rPr lang="en-US" sz="3200" b="1" dirty="0">
                <a:solidFill>
                  <a:srgbClr val="FFFF00"/>
                </a:solidFill>
                <a:ea typeface="Arial-Rounded" panose="020B0500000000000000" pitchFamily="34" charset="0"/>
                <a:cs typeface="Arial-Rounded" panose="020B0500000000000000" pitchFamily="34" charset="0"/>
              </a:rPr>
              <a:t> </a:t>
            </a:r>
            <a:r>
              <a:rPr lang="en-US" sz="3200" b="1" dirty="0" err="1">
                <a:solidFill>
                  <a:srgbClr val="FFFF00"/>
                </a:solidFill>
                <a:ea typeface="Arial-Rounded" panose="020B0500000000000000" pitchFamily="34" charset="0"/>
                <a:cs typeface="Arial-Rounded" panose="020B0500000000000000" pitchFamily="34" charset="0"/>
              </a:rPr>
              <a:t>Mỹ</a:t>
            </a:r>
            <a:r>
              <a:rPr lang="en-US" sz="3200" b="1" dirty="0">
                <a:solidFill>
                  <a:srgbClr val="FFFF00"/>
                </a:solidFill>
                <a:ea typeface="Arial-Rounded" panose="020B0500000000000000" pitchFamily="34" charset="0"/>
                <a:cs typeface="Arial-Rounded" panose="020B0500000000000000" pitchFamily="34" charset="0"/>
              </a:rPr>
              <a:t> </a:t>
            </a:r>
            <a:r>
              <a:rPr lang="en-US" sz="3200" b="1" dirty="0" err="1">
                <a:solidFill>
                  <a:srgbClr val="FFFF00"/>
                </a:solidFill>
                <a:ea typeface="Arial-Rounded" panose="020B0500000000000000" pitchFamily="34" charset="0"/>
                <a:cs typeface="Arial-Rounded" panose="020B0500000000000000" pitchFamily="34" charset="0"/>
              </a:rPr>
              <a:t>đã</a:t>
            </a:r>
            <a:r>
              <a:rPr lang="en-US" sz="3200" b="1" dirty="0">
                <a:solidFill>
                  <a:srgbClr val="FFFF00"/>
                </a:solidFill>
                <a:ea typeface="Arial-Rounded" panose="020B0500000000000000" pitchFamily="34" charset="0"/>
                <a:cs typeface="Arial-Rounded" panose="020B0500000000000000" pitchFamily="34" charset="0"/>
              </a:rPr>
              <a:t> </a:t>
            </a:r>
            <a:r>
              <a:rPr lang="en-US" sz="3200" b="1" dirty="0" err="1">
                <a:solidFill>
                  <a:srgbClr val="FFFF00"/>
                </a:solidFill>
                <a:ea typeface="Arial-Rounded" panose="020B0500000000000000" pitchFamily="34" charset="0"/>
                <a:cs typeface="Arial-Rounded" panose="020B0500000000000000" pitchFamily="34" charset="0"/>
              </a:rPr>
              <a:t>thực</a:t>
            </a:r>
            <a:r>
              <a:rPr lang="en-US" sz="3200" b="1" dirty="0">
                <a:solidFill>
                  <a:srgbClr val="FFFF00"/>
                </a:solidFill>
                <a:ea typeface="Arial-Rounded" panose="020B0500000000000000" pitchFamily="34" charset="0"/>
                <a:cs typeface="Arial-Rounded" panose="020B0500000000000000" pitchFamily="34" charset="0"/>
              </a:rPr>
              <a:t> </a:t>
            </a:r>
            <a:r>
              <a:rPr lang="en-US" sz="3200" b="1" dirty="0" err="1">
                <a:solidFill>
                  <a:srgbClr val="FFFF00"/>
                </a:solidFill>
                <a:ea typeface="Arial-Rounded" panose="020B0500000000000000" pitchFamily="34" charset="0"/>
                <a:cs typeface="Arial-Rounded" panose="020B0500000000000000" pitchFamily="34" charset="0"/>
              </a:rPr>
              <a:t>hiện</a:t>
            </a:r>
            <a:r>
              <a:rPr lang="en-US" sz="3200" b="1" dirty="0">
                <a:solidFill>
                  <a:srgbClr val="FFFF00"/>
                </a:solidFill>
                <a:ea typeface="Arial-Rounded" panose="020B0500000000000000" pitchFamily="34" charset="0"/>
                <a:cs typeface="Arial-Rounded" panose="020B0500000000000000" pitchFamily="34" charset="0"/>
              </a:rPr>
              <a:t> </a:t>
            </a:r>
            <a:r>
              <a:rPr lang="en-US" sz="3200" b="1" dirty="0" err="1">
                <a:solidFill>
                  <a:srgbClr val="FFFF00"/>
                </a:solidFill>
                <a:ea typeface="Arial-Rounded" panose="020B0500000000000000" pitchFamily="34" charset="0"/>
                <a:cs typeface="Arial-Rounded" panose="020B0500000000000000" pitchFamily="34" charset="0"/>
              </a:rPr>
              <a:t>trận</a:t>
            </a:r>
            <a:r>
              <a:rPr lang="en-US" sz="3200" b="1" dirty="0">
                <a:solidFill>
                  <a:srgbClr val="FFFF00"/>
                </a:solidFill>
                <a:ea typeface="Arial-Rounded" panose="020B0500000000000000" pitchFamily="34" charset="0"/>
                <a:cs typeface="Arial-Rounded" panose="020B0500000000000000" pitchFamily="34" charset="0"/>
              </a:rPr>
              <a:t> </a:t>
            </a:r>
            <a:r>
              <a:rPr lang="en-US" sz="3200" b="1" dirty="0" err="1">
                <a:solidFill>
                  <a:srgbClr val="FFFF00"/>
                </a:solidFill>
                <a:ea typeface="Arial-Rounded" panose="020B0500000000000000" pitchFamily="34" charset="0"/>
                <a:cs typeface="Arial-Rounded" panose="020B0500000000000000" pitchFamily="34" charset="0"/>
              </a:rPr>
              <a:t>càn</a:t>
            </a:r>
            <a:r>
              <a:rPr lang="en-US" sz="3200" b="1" dirty="0">
                <a:solidFill>
                  <a:srgbClr val="FFFF00"/>
                </a:solidFill>
                <a:ea typeface="Arial-Rounded" panose="020B0500000000000000" pitchFamily="34" charset="0"/>
                <a:cs typeface="Arial-Rounded" panose="020B0500000000000000" pitchFamily="34" charset="0"/>
              </a:rPr>
              <a:t> </a:t>
            </a:r>
            <a:r>
              <a:rPr lang="en-US" sz="3200" b="1" dirty="0" err="1">
                <a:solidFill>
                  <a:srgbClr val="FFFF00"/>
                </a:solidFill>
                <a:ea typeface="Arial-Rounded" panose="020B0500000000000000" pitchFamily="34" charset="0"/>
                <a:cs typeface="Arial-Rounded" panose="020B0500000000000000" pitchFamily="34" charset="0"/>
              </a:rPr>
              <a:t>quét</a:t>
            </a:r>
            <a:r>
              <a:rPr lang="en-US" sz="3200" b="1" dirty="0">
                <a:solidFill>
                  <a:srgbClr val="FFFF00"/>
                </a:solidFill>
                <a:ea typeface="Arial-Rounded" panose="020B0500000000000000" pitchFamily="34" charset="0"/>
                <a:cs typeface="Arial-Rounded" panose="020B0500000000000000" pitchFamily="34" charset="0"/>
              </a:rPr>
              <a:t> </a:t>
            </a:r>
            <a:r>
              <a:rPr lang="en-US" sz="3200" b="1" dirty="0" err="1">
                <a:solidFill>
                  <a:srgbClr val="FFFF00"/>
                </a:solidFill>
                <a:ea typeface="Arial-Rounded" panose="020B0500000000000000" pitchFamily="34" charset="0"/>
                <a:cs typeface="Arial-Rounded" panose="020B0500000000000000" pitchFamily="34" charset="0"/>
              </a:rPr>
              <a:t>mang</a:t>
            </a:r>
            <a:r>
              <a:rPr lang="en-US" sz="3200" b="1" dirty="0">
                <a:solidFill>
                  <a:srgbClr val="FFFF00"/>
                </a:solidFill>
                <a:ea typeface="Arial-Rounded" panose="020B0500000000000000" pitchFamily="34" charset="0"/>
                <a:cs typeface="Arial-Rounded" panose="020B0500000000000000" pitchFamily="34" charset="0"/>
              </a:rPr>
              <a:t> </a:t>
            </a:r>
            <a:r>
              <a:rPr lang="en-US" sz="3200" b="1" dirty="0" err="1">
                <a:solidFill>
                  <a:srgbClr val="FFFF00"/>
                </a:solidFill>
                <a:ea typeface="Arial-Rounded" panose="020B0500000000000000" pitchFamily="34" charset="0"/>
                <a:cs typeface="Arial-Rounded" panose="020B0500000000000000" pitchFamily="34" charset="0"/>
              </a:rPr>
              <a:t>tên</a:t>
            </a:r>
            <a:r>
              <a:rPr lang="en-US" sz="3200" b="1" dirty="0">
                <a:solidFill>
                  <a:srgbClr val="FFFF00"/>
                </a:solidFill>
                <a:ea typeface="Arial-Rounded" panose="020B0500000000000000" pitchFamily="34" charset="0"/>
                <a:cs typeface="Arial-Rounded" panose="020B0500000000000000" pitchFamily="34" charset="0"/>
              </a:rPr>
              <a:t> </a:t>
            </a:r>
            <a:r>
              <a:rPr lang="en-US" sz="3200" b="1" dirty="0" err="1">
                <a:solidFill>
                  <a:srgbClr val="FFFF00"/>
                </a:solidFill>
                <a:ea typeface="Arial-Rounded" panose="020B0500000000000000" pitchFamily="34" charset="0"/>
                <a:cs typeface="Arial-Rounded" panose="020B0500000000000000" pitchFamily="34" charset="0"/>
              </a:rPr>
              <a:t>gì</a:t>
            </a:r>
            <a:r>
              <a:rPr lang="en-US" sz="3200" b="1" dirty="0">
                <a:solidFill>
                  <a:srgbClr val="FFFF00"/>
                </a:solidFill>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FF00"/>
              </a:solidFill>
              <a:effectLst/>
              <a:uLnTx/>
              <a:uFillTx/>
              <a:latin typeface="Calibri"/>
              <a:ea typeface="Arial-Rounded" panose="020B0500000000000000" pitchFamily="34" charset="0"/>
              <a:cs typeface="Arial-Rounded" panose="020B0500000000000000" pitchFamily="34" charset="0"/>
            </a:endParaRPr>
          </a:p>
        </p:txBody>
      </p:sp>
      <p:sp>
        <p:nvSpPr>
          <p:cNvPr id="28" name="TextBox 27"/>
          <p:cNvSpPr txBox="1"/>
          <p:nvPr/>
        </p:nvSpPr>
        <p:spPr>
          <a:xfrm>
            <a:off x="3581400" y="5148623"/>
            <a:ext cx="399123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Bóc</a:t>
            </a:r>
            <a:r>
              <a:rPr kumimoji="0" lang="en-US" sz="4800" b="1" i="0" u="none" strike="noStrike" kern="1200" cap="none" spc="0" normalizeH="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vỏ</a:t>
            </a:r>
            <a:r>
              <a:rPr kumimoji="0" lang="en-US" sz="4800" b="1" i="0" u="none" strike="noStrike" kern="1200" cap="none" spc="0" normalizeH="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Trái</a:t>
            </a:r>
            <a:r>
              <a:rPr kumimoji="0" lang="en-US" sz="4800" b="1" i="0" u="none" strike="noStrike" kern="1200" cap="none" spc="0" normalizeH="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Đất</a:t>
            </a:r>
            <a:endParaRPr kumimoji="0" lang="en-US" sz="48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85A1-3580-B704-A6E9-9798455CDFEA}"/>
              </a:ext>
            </a:extLst>
          </p:cNvPr>
          <p:cNvSpPr>
            <a:spLocks noGrp="1"/>
          </p:cNvSpPr>
          <p:nvPr>
            <p:ph type="title"/>
          </p:nvPr>
        </p:nvSpPr>
        <p:spPr/>
        <p:txBody>
          <a:bodyPr/>
          <a:lstStyle/>
          <a:p>
            <a:endParaRPr lang="en-US"/>
          </a:p>
        </p:txBody>
      </p:sp>
      <p:sp>
        <p:nvSpPr>
          <p:cNvPr id="7" name="Rectangle: Rounded Corners 6">
            <a:extLst>
              <a:ext uri="{FF2B5EF4-FFF2-40B4-BE49-F238E27FC236}">
                <a16:creationId xmlns:a16="http://schemas.microsoft.com/office/drawing/2014/main" id="{B93C5CDD-9BBC-2DE3-54ED-2354566DCFC6}"/>
              </a:ext>
            </a:extLst>
          </p:cNvPr>
          <p:cNvSpPr/>
          <p:nvPr/>
        </p:nvSpPr>
        <p:spPr>
          <a:xfrm>
            <a:off x="266700" y="314325"/>
            <a:ext cx="11620500" cy="6381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云形 1">
            <a:extLst>
              <a:ext uri="{FF2B5EF4-FFF2-40B4-BE49-F238E27FC236}">
                <a16:creationId xmlns:a16="http://schemas.microsoft.com/office/drawing/2014/main" id="{17A9AED1-139B-B51A-8350-E84DAB211204}"/>
              </a:ext>
            </a:extLst>
          </p:cNvPr>
          <p:cNvSpPr/>
          <p:nvPr/>
        </p:nvSpPr>
        <p:spPr>
          <a:xfrm>
            <a:off x="3127561" y="1456650"/>
            <a:ext cx="6959432" cy="2730500"/>
          </a:xfrm>
          <a:prstGeom prst="cloud">
            <a:avLst/>
          </a:prstGeom>
          <a:solidFill>
            <a:srgbClr val="6BC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微软雅黑" panose="020B0503020204020204" pitchFamily="34" charset="-122"/>
              <a:cs typeface="+mn-cs"/>
            </a:endParaRPr>
          </a:p>
        </p:txBody>
      </p:sp>
      <p:sp>
        <p:nvSpPr>
          <p:cNvPr id="6" name="TextBox 5">
            <a:extLst>
              <a:ext uri="{FF2B5EF4-FFF2-40B4-BE49-F238E27FC236}">
                <a16:creationId xmlns:a16="http://schemas.microsoft.com/office/drawing/2014/main" id="{EBF33233-2CCD-D242-FB67-C53B698CB7C5}"/>
              </a:ext>
            </a:extLst>
          </p:cNvPr>
          <p:cNvSpPr txBox="1"/>
          <p:nvPr/>
        </p:nvSpPr>
        <p:spPr>
          <a:xfrm>
            <a:off x="3798903" y="1905948"/>
            <a:ext cx="569579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Vẽ sơ đồ để khái quát lại nội dung kiến thức của bài học.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Freeform 8">
            <a:extLst>
              <a:ext uri="{FF2B5EF4-FFF2-40B4-BE49-F238E27FC236}">
                <a16:creationId xmlns:a16="http://schemas.microsoft.com/office/drawing/2014/main" id="{AC14B3FF-B2A0-3F43-6FE7-7399EDC0A613}"/>
              </a:ext>
            </a:extLst>
          </p:cNvPr>
          <p:cNvSpPr/>
          <p:nvPr/>
        </p:nvSpPr>
        <p:spPr>
          <a:xfrm>
            <a:off x="1080626" y="2000250"/>
            <a:ext cx="2291223" cy="449580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val="42845659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85A1-3580-B704-A6E9-9798455CDFEA}"/>
              </a:ext>
            </a:extLst>
          </p:cNvPr>
          <p:cNvSpPr>
            <a:spLocks noGrp="1"/>
          </p:cNvSpPr>
          <p:nvPr>
            <p:ph type="title"/>
          </p:nvPr>
        </p:nvSpPr>
        <p:spPr/>
        <p:txBody>
          <a:bodyPr/>
          <a:lstStyle/>
          <a:p>
            <a:endParaRPr lang="en-US"/>
          </a:p>
        </p:txBody>
      </p:sp>
      <p:sp>
        <p:nvSpPr>
          <p:cNvPr id="7" name="Rectangle: Rounded Corners 6">
            <a:extLst>
              <a:ext uri="{FF2B5EF4-FFF2-40B4-BE49-F238E27FC236}">
                <a16:creationId xmlns:a16="http://schemas.microsoft.com/office/drawing/2014/main" id="{B93C5CDD-9BBC-2DE3-54ED-2354566DCFC6}"/>
              </a:ext>
            </a:extLst>
          </p:cNvPr>
          <p:cNvSpPr/>
          <p:nvPr/>
        </p:nvSpPr>
        <p:spPr>
          <a:xfrm>
            <a:off x="266700" y="314325"/>
            <a:ext cx="11620500" cy="6381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4" name="Picture 3">
            <a:extLst>
              <a:ext uri="{FF2B5EF4-FFF2-40B4-BE49-F238E27FC236}">
                <a16:creationId xmlns:a16="http://schemas.microsoft.com/office/drawing/2014/main" id="{3524914F-1503-4EBA-EE59-A7FE1032E015}"/>
              </a:ext>
            </a:extLst>
          </p:cNvPr>
          <p:cNvPicPr>
            <a:picLocks noChangeAspect="1"/>
          </p:cNvPicPr>
          <p:nvPr/>
        </p:nvPicPr>
        <p:blipFill>
          <a:blip r:embed="rId2"/>
          <a:stretch>
            <a:fillRect/>
          </a:stretch>
        </p:blipFill>
        <p:spPr>
          <a:xfrm>
            <a:off x="1943100" y="847725"/>
            <a:ext cx="8324850" cy="5238750"/>
          </a:xfrm>
          <a:prstGeom prst="rect">
            <a:avLst/>
          </a:prstGeom>
        </p:spPr>
      </p:pic>
    </p:spTree>
    <p:extLst>
      <p:ext uri="{BB962C8B-B14F-4D97-AF65-F5344CB8AC3E}">
        <p14:creationId xmlns:p14="http://schemas.microsoft.com/office/powerpoint/2010/main" val="316157474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6">
            <a:extLst>
              <a:ext uri="{FF2B5EF4-FFF2-40B4-BE49-F238E27FC236}">
                <a16:creationId xmlns:a16="http://schemas.microsoft.com/office/drawing/2014/main" id="{6CE0053F-7C13-4A75-AEDE-F8ECDFDBA45A}"/>
              </a:ext>
            </a:extLst>
          </p:cNvPr>
          <p:cNvPicPr>
            <a:picLocks noChangeAspect="1"/>
          </p:cNvPicPr>
          <p:nvPr/>
        </p:nvPicPr>
        <p:blipFill rotWithShape="1">
          <a:blip r:embed="rId2">
            <a:extLst>
              <a:ext uri="{28A0092B-C50C-407E-A947-70E740481C1C}">
                <a14:useLocalDpi xmlns:a14="http://schemas.microsoft.com/office/drawing/2010/main" val="0"/>
              </a:ext>
            </a:extLst>
          </a:blip>
          <a:srcRect l="8286" t="19089" r="8497" b="13915"/>
          <a:stretch/>
        </p:blipFill>
        <p:spPr>
          <a:xfrm rot="656356" flipH="1">
            <a:off x="2206654" y="21252"/>
            <a:ext cx="7779401" cy="4998851"/>
          </a:xfrm>
          <a:prstGeom prst="rect">
            <a:avLst/>
          </a:prstGeom>
        </p:spPr>
      </p:pic>
      <p:pic>
        <p:nvPicPr>
          <p:cNvPr id="14" name="图片 13">
            <a:extLst>
              <a:ext uri="{FF2B5EF4-FFF2-40B4-BE49-F238E27FC236}">
                <a16:creationId xmlns:a16="http://schemas.microsoft.com/office/drawing/2014/main" id="{F85DBF48-D14E-4F12-BC66-52D62F72F3A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238003" y="3047689"/>
            <a:ext cx="4301951" cy="4124971"/>
          </a:xfrm>
          <a:prstGeom prst="rect">
            <a:avLst/>
          </a:prstGeom>
        </p:spPr>
      </p:pic>
      <p:pic>
        <p:nvPicPr>
          <p:cNvPr id="15" name="Picture 14" descr="A picture containing text, vector graphics&#10;&#10;Description automatically generated">
            <a:extLst>
              <a:ext uri="{FF2B5EF4-FFF2-40B4-BE49-F238E27FC236}">
                <a16:creationId xmlns:a16="http://schemas.microsoft.com/office/drawing/2014/main" id="{1FCBDB2D-94DF-4C1F-9937-38649A01AD7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14274" y="2047466"/>
            <a:ext cx="5495681" cy="5495681"/>
          </a:xfrm>
          <a:prstGeom prst="rect">
            <a:avLst/>
          </a:prstGeom>
        </p:spPr>
      </p:pic>
      <p:pic>
        <p:nvPicPr>
          <p:cNvPr id="17" name="Picture 16" descr="A close-up of a piggy bank&#10;&#10;Description automatically generated with low confidence">
            <a:extLst>
              <a:ext uri="{FF2B5EF4-FFF2-40B4-BE49-F238E27FC236}">
                <a16:creationId xmlns:a16="http://schemas.microsoft.com/office/drawing/2014/main" id="{FB66D867-1BC8-4D13-99C1-19E6CD84B2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747" y="4428942"/>
            <a:ext cx="3800303" cy="2567772"/>
          </a:xfrm>
          <a:prstGeom prst="rect">
            <a:avLst/>
          </a:prstGeom>
        </p:spPr>
      </p:pic>
      <p:pic>
        <p:nvPicPr>
          <p:cNvPr id="4" name="Picture 3">
            <a:extLst>
              <a:ext uri="{FF2B5EF4-FFF2-40B4-BE49-F238E27FC236}">
                <a16:creationId xmlns:a16="http://schemas.microsoft.com/office/drawing/2014/main" id="{335999A8-993A-BD59-214E-C8D595FCCB27}"/>
              </a:ext>
            </a:extLst>
          </p:cNvPr>
          <p:cNvPicPr>
            <a:picLocks noChangeAspect="1"/>
          </p:cNvPicPr>
          <p:nvPr/>
        </p:nvPicPr>
        <p:blipFill>
          <a:blip r:embed="rId6"/>
          <a:stretch>
            <a:fillRect/>
          </a:stretch>
        </p:blipFill>
        <p:spPr>
          <a:xfrm>
            <a:off x="3704273" y="781652"/>
            <a:ext cx="4383404" cy="3694496"/>
          </a:xfrm>
          <a:prstGeom prst="rect">
            <a:avLst/>
          </a:prstGeom>
        </p:spPr>
      </p:pic>
    </p:spTree>
    <p:extLst>
      <p:ext uri="{BB962C8B-B14F-4D97-AF65-F5344CB8AC3E}">
        <p14:creationId xmlns:p14="http://schemas.microsoft.com/office/powerpoint/2010/main" val="140380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1000"/>
                                            <p:tgtEl>
                                              <p:spTgt spid="12"/>
                                            </p:tgtEl>
                                          </p:cBhvr>
                                        </p:animEffect>
                                      </p:childTnLst>
                                    </p:cTn>
                                  </p:par>
                                </p:childTnLst>
                              </p:cTn>
                            </p:par>
                            <p:par>
                              <p:cTn id="14" fill="hold">
                                <p:stCondLst>
                                  <p:cond delay="2000"/>
                                </p:stCondLst>
                                <p:childTnLst>
                                  <p:par>
                                    <p:cTn id="15" presetID="2" presetClass="entr" presetSubtype="2" fill="hold" nodeType="afterEffect" p14:presetBounceEnd="50000">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14:bounceEnd="50000">
                                          <p:cBhvr additive="base">
                                            <p:cTn id="17" dur="1000" fill="hold"/>
                                            <p:tgtEl>
                                              <p:spTgt spid="14"/>
                                            </p:tgtEl>
                                            <p:attrNameLst>
                                              <p:attrName>ppt_x</p:attrName>
                                            </p:attrNameLst>
                                          </p:cBhvr>
                                          <p:tavLst>
                                            <p:tav tm="0">
                                              <p:val>
                                                <p:strVal val="1+#ppt_w/2"/>
                                              </p:val>
                                            </p:tav>
                                            <p:tav tm="100000">
                                              <p:val>
                                                <p:strVal val="#ppt_x"/>
                                              </p:val>
                                            </p:tav>
                                          </p:tavLst>
                                        </p:anim>
                                        <p:anim calcmode="lin" valueType="num" p14:bounceEnd="50000">
                                          <p:cBhvr additive="base">
                                            <p:cTn id="1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1000"/>
                                            <p:tgtEl>
                                              <p:spTgt spid="12"/>
                                            </p:tgtEl>
                                          </p:cBhvr>
                                        </p:animEffect>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000" fill="hold"/>
                                            <p:tgtEl>
                                              <p:spTgt spid="14"/>
                                            </p:tgtEl>
                                            <p:attrNameLst>
                                              <p:attrName>ppt_x</p:attrName>
                                            </p:attrNameLst>
                                          </p:cBhvr>
                                          <p:tavLst>
                                            <p:tav tm="0">
                                              <p:val>
                                                <p:strVal val="1+#ppt_w/2"/>
                                              </p:val>
                                            </p:tav>
                                            <p:tav tm="100000">
                                              <p:val>
                                                <p:strVal val="#ppt_x"/>
                                              </p:val>
                                            </p:tav>
                                          </p:tavLst>
                                        </p:anim>
                                        <p:anim calcmode="lin" valueType="num">
                                          <p:cBhvr additive="base">
                                            <p:cTn id="1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C703A9-C82C-4F63-67B3-37213BA1FA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1295400" y="3103572"/>
            <a:ext cx="5048456" cy="4038571"/>
          </a:xfrm>
          <a:prstGeom prst="rect">
            <a:avLst/>
          </a:prstGeom>
        </p:spPr>
      </p:pic>
      <p:sp>
        <p:nvSpPr>
          <p:cNvPr id="10" name="TextBox 9">
            <a:extLst>
              <a:ext uri="{FF2B5EF4-FFF2-40B4-BE49-F238E27FC236}">
                <a16:creationId xmlns:a16="http://schemas.microsoft.com/office/drawing/2014/main" id="{5F42BAFD-3375-48EC-AC33-9CB322ABC5FF}"/>
              </a:ext>
            </a:extLst>
          </p:cNvPr>
          <p:cNvSpPr txBox="1"/>
          <p:nvPr/>
        </p:nvSpPr>
        <p:spPr>
          <a:xfrm>
            <a:off x="2814590" y="1357529"/>
            <a:ext cx="8984119" cy="3970318"/>
          </a:xfrm>
          <a:prstGeom prst="rect">
            <a:avLst/>
          </a:prstGeom>
          <a:solidFill>
            <a:schemeClr val="bg1"/>
          </a:solidFill>
          <a:ln>
            <a:solidFill>
              <a:schemeClr val="accent1"/>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Lựa chọn một trong hai nhiệm vụ dưới đây.</a:t>
            </a:r>
          </a:p>
          <a:p>
            <a:pPr marL="571500" marR="0" lvl="0" indent="-5715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Nhiệm vụ 1. Trong vai một hướng dẫn viên du lịch, em hãy giới thiệu cho du khách về nét độc đáo của Địa đạo Củ Chi.</a:t>
            </a:r>
          </a:p>
          <a:p>
            <a:pPr marL="571500" marR="0" lvl="0" indent="-5715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Nhiệm vụ 2. Sưu tầm những câu chuyện, hình ảnh về quân dân Củ Chi chống Mỹ ở Địa đạo.</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570111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85A1-3580-B704-A6E9-9798455CDFEA}"/>
              </a:ext>
            </a:extLst>
          </p:cNvPr>
          <p:cNvSpPr>
            <a:spLocks noGrp="1"/>
          </p:cNvSpPr>
          <p:nvPr>
            <p:ph type="title"/>
          </p:nvPr>
        </p:nvSpPr>
        <p:spPr/>
        <p:txBody>
          <a:bodyPr/>
          <a:lstStyle/>
          <a:p>
            <a:endParaRPr lang="en-US"/>
          </a:p>
        </p:txBody>
      </p:sp>
      <p:sp>
        <p:nvSpPr>
          <p:cNvPr id="7" name="Rectangle: Rounded Corners 6">
            <a:extLst>
              <a:ext uri="{FF2B5EF4-FFF2-40B4-BE49-F238E27FC236}">
                <a16:creationId xmlns:a16="http://schemas.microsoft.com/office/drawing/2014/main" id="{B93C5CDD-9BBC-2DE3-54ED-2354566DCFC6}"/>
              </a:ext>
            </a:extLst>
          </p:cNvPr>
          <p:cNvSpPr/>
          <p:nvPr/>
        </p:nvSpPr>
        <p:spPr>
          <a:xfrm>
            <a:off x="266700" y="314325"/>
            <a:ext cx="11620500" cy="6381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TextBox 4">
            <a:extLst>
              <a:ext uri="{FF2B5EF4-FFF2-40B4-BE49-F238E27FC236}">
                <a16:creationId xmlns:a16="http://schemas.microsoft.com/office/drawing/2014/main" id="{FB24C2FE-6747-1187-D03A-1979F6BF89A0}"/>
              </a:ext>
            </a:extLst>
          </p:cNvPr>
          <p:cNvSpPr txBox="1"/>
          <p:nvPr/>
        </p:nvSpPr>
        <p:spPr>
          <a:xfrm>
            <a:off x="695325" y="771346"/>
            <a:ext cx="10553700" cy="5632311"/>
          </a:xfrm>
          <a:prstGeom prst="rect">
            <a:avLst/>
          </a:prstGeom>
          <a:noFill/>
        </p:spPr>
        <p:txBody>
          <a:bodyPr wrap="square" rtlCol="0">
            <a:spAutoFit/>
          </a:bodyPr>
          <a:lstStyle/>
          <a:p>
            <a:pPr lvl="0" algn="ctr">
              <a:defRPr/>
            </a:pPr>
            <a:r>
              <a:rPr lang="en-US" sz="3600" b="1" dirty="0" err="1">
                <a:solidFill>
                  <a:srgbClr val="000000"/>
                </a:solidFill>
                <a:latin typeface="Calibri" panose="020F0502020204030204" pitchFamily="34" charset="0"/>
                <a:cs typeface="Calibri" panose="020F0502020204030204" pitchFamily="34" charset="0"/>
              </a:rPr>
              <a:t>Ví</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dụ</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nhiệm</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vụ</a:t>
            </a:r>
            <a:r>
              <a:rPr lang="en-US" sz="3600" b="1" dirty="0">
                <a:solidFill>
                  <a:srgbClr val="000000"/>
                </a:solidFill>
                <a:latin typeface="Calibri" panose="020F0502020204030204" pitchFamily="34" charset="0"/>
                <a:cs typeface="Calibri" panose="020F0502020204030204" pitchFamily="34" charset="0"/>
              </a:rPr>
              <a:t> 2: </a:t>
            </a:r>
            <a:r>
              <a:rPr lang="vi-VN" sz="3600" b="1" dirty="0">
                <a:solidFill>
                  <a:srgbClr val="000000"/>
                </a:solidFill>
                <a:latin typeface="Calibri" panose="020F0502020204030204" pitchFamily="34" charset="0"/>
                <a:cs typeface="Calibri" panose="020F0502020204030204" pitchFamily="34" charset="0"/>
              </a:rPr>
              <a:t>Đào hầm Địa đạo Củ Chi: </a:t>
            </a:r>
            <a:endParaRPr lang="en-US" sz="3600" b="1" dirty="0">
              <a:solidFill>
                <a:srgbClr val="000000"/>
              </a:solidFill>
              <a:latin typeface="Calibri" panose="020F0502020204030204" pitchFamily="34" charset="0"/>
              <a:cs typeface="Calibri" panose="020F0502020204030204" pitchFamily="34" charset="0"/>
            </a:endParaRPr>
          </a:p>
          <a:p>
            <a:pPr lvl="0" algn="just">
              <a:defRPr/>
            </a:pPr>
            <a:r>
              <a:rPr lang="en-US" sz="3600" dirty="0">
                <a:solidFill>
                  <a:srgbClr val="000000"/>
                </a:solidFill>
                <a:latin typeface="Calibri" panose="020F0502020204030204" pitchFamily="34" charset="0"/>
                <a:cs typeface="Calibri" panose="020F0502020204030204" pitchFamily="34" charset="0"/>
              </a:rPr>
              <a:t>   </a:t>
            </a:r>
            <a:r>
              <a:rPr lang="vi-VN" sz="3600" dirty="0">
                <a:solidFill>
                  <a:srgbClr val="000000"/>
                </a:solidFill>
                <a:latin typeface="Calibri" panose="020F0502020204030204" pitchFamily="34" charset="0"/>
                <a:cs typeface="Calibri" panose="020F0502020204030204" pitchFamily="34" charset="0"/>
              </a:rPr>
              <a:t>Đào địa đạo là công việc vô cùng vất vả và nguy hiểm. Người dân và các chiến sĩ dùng cuốc đào sâu vào lòng đất tạo thành những đường hâm nhỏ và hẹp. Sau khi đào xong, miệng hầm được nguy trang để dẫn không khí vào địa đạo. Vào những lúc cấp bách, quân dân tranh thủ đào liên tục ngày đêm. Nhờ có địa đạo, quân và dân Củ Chỉ đã có nơi trú ẩn an toàn hơn, chiến đấu giành nhiêu thẳng lợi vẻ vang trong hai cuộc kháng chiến chống Pháp và Mỹ.</a:t>
            </a:r>
            <a:endParaRPr kumimoji="0" lang="en-US"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68653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10" name="Picture 9">
            <a:extLst>
              <a:ext uri="{FF2B5EF4-FFF2-40B4-BE49-F238E27FC236}">
                <a16:creationId xmlns:a16="http://schemas.microsoft.com/office/drawing/2014/main" id="{2E8D0C5B-4956-4A5A-A332-91D68A0E71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6941" y="1"/>
            <a:ext cx="3410857" cy="3410857"/>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041" y="3614532"/>
            <a:ext cx="3836841" cy="3836841"/>
          </a:xfrm>
          <a:prstGeom prst="rect">
            <a:avLst/>
          </a:prstGeom>
          <a:effectLst>
            <a:innerShdw blurRad="63500" dist="50800">
              <a:prstClr val="black">
                <a:alpha val="50000"/>
              </a:prstClr>
            </a:innerShdw>
          </a:effectLst>
        </p:spPr>
      </p:pic>
      <p:pic>
        <p:nvPicPr>
          <p:cNvPr id="2" name="Picture 1">
            <a:extLst>
              <a:ext uri="{FF2B5EF4-FFF2-40B4-BE49-F238E27FC236}">
                <a16:creationId xmlns:a16="http://schemas.microsoft.com/office/drawing/2014/main" id="{F19FF286-447A-9A3D-830B-AB474EA44395}"/>
              </a:ext>
            </a:extLst>
          </p:cNvPr>
          <p:cNvPicPr>
            <a:picLocks noChangeAspect="1"/>
          </p:cNvPicPr>
          <p:nvPr/>
        </p:nvPicPr>
        <p:blipFill>
          <a:blip r:embed="rId6"/>
          <a:stretch>
            <a:fillRect/>
          </a:stretch>
        </p:blipFill>
        <p:spPr>
          <a:xfrm>
            <a:off x="1278962" y="1044143"/>
            <a:ext cx="10053175" cy="41029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100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cTn>
                              </p:par>
                              <p:par>
                                <p:cTn id="15" presetID="8" presetClass="emph" presetSubtype="0" repeatCount="indefinite" fill="hold" nodeType="withEffect">
                                  <p:stCondLst>
                                    <p:cond delay="1000"/>
                                  </p:stCondLst>
                                  <p:childTnLst>
                                    <p:animRot by="21600000">
                                      <p:cBhvr>
                                        <p:cTn id="16" dur="3000" fill="hold"/>
                                        <p:tgtEl>
                                          <p:spTgt spid="8"/>
                                        </p:tgtEl>
                                        <p:attrNameLst>
                                          <p:attrName>r</p:attrName>
                                        </p:attrNameLst>
                                      </p:cBhvr>
                                    </p:animRot>
                                  </p:childTnLst>
                                </p:cTn>
                              </p:par>
                            </p:childTnLst>
                          </p:cTn>
                        </p:par>
                        <p:par>
                          <p:cTn id="17" fill="hold">
                            <p:stCondLst>
                              <p:cond delay="4000"/>
                            </p:stCondLst>
                            <p:childTnLst>
                              <p:par>
                                <p:cTn id="18" presetID="2" presetClass="entr" presetSubtype="8"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44">
            <a:extLst>
              <a:ext uri="{FF2B5EF4-FFF2-40B4-BE49-F238E27FC236}">
                <a16:creationId xmlns:a16="http://schemas.microsoft.com/office/drawing/2014/main" id="{C0F4401C-AB38-4C6C-AF01-C8C76935D34B}"/>
              </a:ext>
            </a:extLst>
          </p:cNvPr>
          <p:cNvPicPr>
            <a:picLocks noChangeAspect="1"/>
          </p:cNvPicPr>
          <p:nvPr/>
        </p:nvPicPr>
        <p:blipFill rotWithShape="1">
          <a:blip r:embed="rId2">
            <a:extLst>
              <a:ext uri="{28A0092B-C50C-407E-A947-70E740481C1C}">
                <a14:useLocalDpi xmlns:a14="http://schemas.microsoft.com/office/drawing/2010/main" val="0"/>
              </a:ext>
            </a:extLst>
          </a:blip>
          <a:srcRect b="20778"/>
          <a:stretch>
            <a:fillRect/>
          </a:stretch>
        </p:blipFill>
        <p:spPr>
          <a:xfrm flipV="1">
            <a:off x="-42027" y="-112887"/>
            <a:ext cx="12188360" cy="6118403"/>
          </a:xfrm>
          <a:prstGeom prst="rect">
            <a:avLst/>
          </a:prstGeom>
        </p:spPr>
      </p:pic>
      <p:sp>
        <p:nvSpPr>
          <p:cNvPr id="4104" name="Text Box 8"/>
          <p:cNvSpPr txBox="1">
            <a:spLocks noChangeArrowheads="1"/>
          </p:cNvSpPr>
          <p:nvPr/>
        </p:nvSpPr>
        <p:spPr bwMode="auto">
          <a:xfrm>
            <a:off x="922241" y="826082"/>
            <a:ext cx="10145809" cy="1969748"/>
          </a:xfrm>
          <a:custGeom>
            <a:avLst/>
            <a:gdLst>
              <a:gd name="connsiteX0" fmla="*/ 0 w 8017814"/>
              <a:gd name="connsiteY0" fmla="*/ 0 h 1131063"/>
              <a:gd name="connsiteX1" fmla="*/ 605790 w 8017814"/>
              <a:gd name="connsiteY1" fmla="*/ 0 h 1131063"/>
              <a:gd name="connsiteX2" fmla="*/ 1131402 w 8017814"/>
              <a:gd name="connsiteY2" fmla="*/ 0 h 1131063"/>
              <a:gd name="connsiteX3" fmla="*/ 1336302 w 8017814"/>
              <a:gd name="connsiteY3" fmla="*/ 0 h 1131063"/>
              <a:gd name="connsiteX4" fmla="*/ 1541201 w 8017814"/>
              <a:gd name="connsiteY4" fmla="*/ 0 h 1131063"/>
              <a:gd name="connsiteX5" fmla="*/ 1906458 w 8017814"/>
              <a:gd name="connsiteY5" fmla="*/ 0 h 1131063"/>
              <a:gd name="connsiteX6" fmla="*/ 2351892 w 8017814"/>
              <a:gd name="connsiteY6" fmla="*/ 0 h 1131063"/>
              <a:gd name="connsiteX7" fmla="*/ 2957682 w 8017814"/>
              <a:gd name="connsiteY7" fmla="*/ 0 h 1131063"/>
              <a:gd name="connsiteX8" fmla="*/ 3242760 w 8017814"/>
              <a:gd name="connsiteY8" fmla="*/ 0 h 1131063"/>
              <a:gd name="connsiteX9" fmla="*/ 3768372 w 8017814"/>
              <a:gd name="connsiteY9" fmla="*/ 0 h 1131063"/>
              <a:gd name="connsiteX10" fmla="*/ 4053450 w 8017814"/>
              <a:gd name="connsiteY10" fmla="*/ 0 h 1131063"/>
              <a:gd name="connsiteX11" fmla="*/ 4258349 w 8017814"/>
              <a:gd name="connsiteY11" fmla="*/ 0 h 1131063"/>
              <a:gd name="connsiteX12" fmla="*/ 4783962 w 8017814"/>
              <a:gd name="connsiteY12" fmla="*/ 0 h 1131063"/>
              <a:gd name="connsiteX13" fmla="*/ 5389752 w 8017814"/>
              <a:gd name="connsiteY13" fmla="*/ 0 h 1131063"/>
              <a:gd name="connsiteX14" fmla="*/ 5674830 w 8017814"/>
              <a:gd name="connsiteY14" fmla="*/ 0 h 1131063"/>
              <a:gd name="connsiteX15" fmla="*/ 6040086 w 8017814"/>
              <a:gd name="connsiteY15" fmla="*/ 0 h 1131063"/>
              <a:gd name="connsiteX16" fmla="*/ 6244986 w 8017814"/>
              <a:gd name="connsiteY16" fmla="*/ 0 h 1131063"/>
              <a:gd name="connsiteX17" fmla="*/ 6850776 w 8017814"/>
              <a:gd name="connsiteY17" fmla="*/ 0 h 1131063"/>
              <a:gd name="connsiteX18" fmla="*/ 7216032 w 8017814"/>
              <a:gd name="connsiteY18" fmla="*/ 0 h 1131063"/>
              <a:gd name="connsiteX19" fmla="*/ 7501110 w 8017814"/>
              <a:gd name="connsiteY19" fmla="*/ 0 h 1131063"/>
              <a:gd name="connsiteX20" fmla="*/ 8017814 w 8017814"/>
              <a:gd name="connsiteY20" fmla="*/ 0 h 1131063"/>
              <a:gd name="connsiteX21" fmla="*/ 8017814 w 8017814"/>
              <a:gd name="connsiteY21" fmla="*/ 554220 h 1131063"/>
              <a:gd name="connsiteX22" fmla="*/ 8017814 w 8017814"/>
              <a:gd name="connsiteY22" fmla="*/ 1131063 h 1131063"/>
              <a:gd name="connsiteX23" fmla="*/ 7412023 w 8017814"/>
              <a:gd name="connsiteY23" fmla="*/ 1131063 h 1131063"/>
              <a:gd name="connsiteX24" fmla="*/ 6806232 w 8017814"/>
              <a:gd name="connsiteY24" fmla="*/ 1131063 h 1131063"/>
              <a:gd name="connsiteX25" fmla="*/ 6521155 w 8017814"/>
              <a:gd name="connsiteY25" fmla="*/ 1131063 h 1131063"/>
              <a:gd name="connsiteX26" fmla="*/ 5915365 w 8017814"/>
              <a:gd name="connsiteY26" fmla="*/ 1131063 h 1131063"/>
              <a:gd name="connsiteX27" fmla="*/ 5389752 w 8017814"/>
              <a:gd name="connsiteY27" fmla="*/ 1131063 h 1131063"/>
              <a:gd name="connsiteX28" fmla="*/ 4783962 w 8017814"/>
              <a:gd name="connsiteY28" fmla="*/ 1131063 h 1131063"/>
              <a:gd name="connsiteX29" fmla="*/ 4178171 w 8017814"/>
              <a:gd name="connsiteY29" fmla="*/ 1131063 h 1131063"/>
              <a:gd name="connsiteX30" fmla="*/ 3732737 w 8017814"/>
              <a:gd name="connsiteY30" fmla="*/ 1131063 h 1131063"/>
              <a:gd name="connsiteX31" fmla="*/ 3207125 w 8017814"/>
              <a:gd name="connsiteY31" fmla="*/ 1131063 h 1131063"/>
              <a:gd name="connsiteX32" fmla="*/ 2922047 w 8017814"/>
              <a:gd name="connsiteY32" fmla="*/ 1131063 h 1131063"/>
              <a:gd name="connsiteX33" fmla="*/ 2556792 w 8017814"/>
              <a:gd name="connsiteY33" fmla="*/ 1131063 h 1131063"/>
              <a:gd name="connsiteX34" fmla="*/ 2031179 w 8017814"/>
              <a:gd name="connsiteY34" fmla="*/ 1131063 h 1131063"/>
              <a:gd name="connsiteX35" fmla="*/ 1665923 w 8017814"/>
              <a:gd name="connsiteY35" fmla="*/ 1131063 h 1131063"/>
              <a:gd name="connsiteX36" fmla="*/ 1140311 w 8017814"/>
              <a:gd name="connsiteY36" fmla="*/ 1131063 h 1131063"/>
              <a:gd name="connsiteX37" fmla="*/ 694877 w 8017814"/>
              <a:gd name="connsiteY37" fmla="*/ 1131063 h 1131063"/>
              <a:gd name="connsiteX38" fmla="*/ 489977 w 8017814"/>
              <a:gd name="connsiteY38" fmla="*/ 1131063 h 1131063"/>
              <a:gd name="connsiteX39" fmla="*/ 0 w 8017814"/>
              <a:gd name="connsiteY39" fmla="*/ 1131063 h 1131063"/>
              <a:gd name="connsiteX40" fmla="*/ 0 w 8017814"/>
              <a:gd name="connsiteY40" fmla="*/ 565530 h 1131063"/>
              <a:gd name="connsiteX41" fmla="*/ 0 w 8017814"/>
              <a:gd name="connsiteY41" fmla="*/ 0 h 1131063"/>
              <a:gd name="connsiteX0" fmla="*/ 0 w 8017814"/>
              <a:gd name="connsiteY0" fmla="*/ 0 h 1131063"/>
              <a:gd name="connsiteX1" fmla="*/ 285077 w 8017814"/>
              <a:gd name="connsiteY1" fmla="*/ 0 h 1131063"/>
              <a:gd name="connsiteX2" fmla="*/ 570156 w 8017814"/>
              <a:gd name="connsiteY2" fmla="*/ 0 h 1131063"/>
              <a:gd name="connsiteX3" fmla="*/ 775055 w 8017814"/>
              <a:gd name="connsiteY3" fmla="*/ 0 h 1131063"/>
              <a:gd name="connsiteX4" fmla="*/ 1380845 w 8017814"/>
              <a:gd name="connsiteY4" fmla="*/ 0 h 1131063"/>
              <a:gd name="connsiteX5" fmla="*/ 1585745 w 8017814"/>
              <a:gd name="connsiteY5" fmla="*/ 0 h 1131063"/>
              <a:gd name="connsiteX6" fmla="*/ 1870823 w 8017814"/>
              <a:gd name="connsiteY6" fmla="*/ 0 h 1131063"/>
              <a:gd name="connsiteX7" fmla="*/ 2236079 w 8017814"/>
              <a:gd name="connsiteY7" fmla="*/ 0 h 1131063"/>
              <a:gd name="connsiteX8" fmla="*/ 2521157 w 8017814"/>
              <a:gd name="connsiteY8" fmla="*/ 0 h 1131063"/>
              <a:gd name="connsiteX9" fmla="*/ 3126947 w 8017814"/>
              <a:gd name="connsiteY9" fmla="*/ 0 h 1131063"/>
              <a:gd name="connsiteX10" fmla="*/ 3492203 w 8017814"/>
              <a:gd name="connsiteY10" fmla="*/ 0 h 1131063"/>
              <a:gd name="connsiteX11" fmla="*/ 3857459 w 8017814"/>
              <a:gd name="connsiteY11" fmla="*/ 0 h 1131063"/>
              <a:gd name="connsiteX12" fmla="*/ 4302893 w 8017814"/>
              <a:gd name="connsiteY12" fmla="*/ 0 h 1131063"/>
              <a:gd name="connsiteX13" fmla="*/ 4587971 w 8017814"/>
              <a:gd name="connsiteY13" fmla="*/ 0 h 1131063"/>
              <a:gd name="connsiteX14" fmla="*/ 4873048 w 8017814"/>
              <a:gd name="connsiteY14" fmla="*/ 0 h 1131063"/>
              <a:gd name="connsiteX15" fmla="*/ 5158127 w 8017814"/>
              <a:gd name="connsiteY15" fmla="*/ 0 h 1131063"/>
              <a:gd name="connsiteX16" fmla="*/ 5603561 w 8017814"/>
              <a:gd name="connsiteY16" fmla="*/ 0 h 1131063"/>
              <a:gd name="connsiteX17" fmla="*/ 6048995 w 8017814"/>
              <a:gd name="connsiteY17" fmla="*/ 0 h 1131063"/>
              <a:gd name="connsiteX18" fmla="*/ 6654785 w 8017814"/>
              <a:gd name="connsiteY18" fmla="*/ 0 h 1131063"/>
              <a:gd name="connsiteX19" fmla="*/ 6939863 w 8017814"/>
              <a:gd name="connsiteY19" fmla="*/ 0 h 1131063"/>
              <a:gd name="connsiteX20" fmla="*/ 7305119 w 8017814"/>
              <a:gd name="connsiteY20" fmla="*/ 0 h 1131063"/>
              <a:gd name="connsiteX21" fmla="*/ 8017814 w 8017814"/>
              <a:gd name="connsiteY21" fmla="*/ 0 h 1131063"/>
              <a:gd name="connsiteX22" fmla="*/ 8017814 w 8017814"/>
              <a:gd name="connsiteY22" fmla="*/ 531598 h 1131063"/>
              <a:gd name="connsiteX23" fmla="*/ 8017814 w 8017814"/>
              <a:gd name="connsiteY23" fmla="*/ 1131063 h 1131063"/>
              <a:gd name="connsiteX24" fmla="*/ 7652557 w 8017814"/>
              <a:gd name="connsiteY24" fmla="*/ 1131063 h 1131063"/>
              <a:gd name="connsiteX25" fmla="*/ 7447657 w 8017814"/>
              <a:gd name="connsiteY25" fmla="*/ 1131063 h 1131063"/>
              <a:gd name="connsiteX26" fmla="*/ 6922045 w 8017814"/>
              <a:gd name="connsiteY26" fmla="*/ 1131063 h 1131063"/>
              <a:gd name="connsiteX27" fmla="*/ 6556790 w 8017814"/>
              <a:gd name="connsiteY27" fmla="*/ 1131063 h 1131063"/>
              <a:gd name="connsiteX28" fmla="*/ 5951000 w 8017814"/>
              <a:gd name="connsiteY28" fmla="*/ 1131063 h 1131063"/>
              <a:gd name="connsiteX29" fmla="*/ 5345209 w 8017814"/>
              <a:gd name="connsiteY29" fmla="*/ 1131063 h 1131063"/>
              <a:gd name="connsiteX30" fmla="*/ 5140309 w 8017814"/>
              <a:gd name="connsiteY30" fmla="*/ 1131063 h 1131063"/>
              <a:gd name="connsiteX31" fmla="*/ 4935409 w 8017814"/>
              <a:gd name="connsiteY31" fmla="*/ 1131063 h 1131063"/>
              <a:gd name="connsiteX32" fmla="*/ 4650332 w 8017814"/>
              <a:gd name="connsiteY32" fmla="*/ 1131063 h 1131063"/>
              <a:gd name="connsiteX33" fmla="*/ 4124719 w 8017814"/>
              <a:gd name="connsiteY33" fmla="*/ 1131063 h 1131063"/>
              <a:gd name="connsiteX34" fmla="*/ 3599107 w 8017814"/>
              <a:gd name="connsiteY34" fmla="*/ 1131063 h 1131063"/>
              <a:gd name="connsiteX35" fmla="*/ 3073495 w 8017814"/>
              <a:gd name="connsiteY35" fmla="*/ 1131063 h 1131063"/>
              <a:gd name="connsiteX36" fmla="*/ 2868595 w 8017814"/>
              <a:gd name="connsiteY36" fmla="*/ 1131063 h 1131063"/>
              <a:gd name="connsiteX37" fmla="*/ 2423161 w 8017814"/>
              <a:gd name="connsiteY37" fmla="*/ 1131063 h 1131063"/>
              <a:gd name="connsiteX38" fmla="*/ 1817371 w 8017814"/>
              <a:gd name="connsiteY38" fmla="*/ 1131063 h 1131063"/>
              <a:gd name="connsiteX39" fmla="*/ 1291759 w 8017814"/>
              <a:gd name="connsiteY39" fmla="*/ 1131063 h 1131063"/>
              <a:gd name="connsiteX40" fmla="*/ 766146 w 8017814"/>
              <a:gd name="connsiteY40" fmla="*/ 1131063 h 1131063"/>
              <a:gd name="connsiteX41" fmla="*/ 0 w 8017814"/>
              <a:gd name="connsiteY41" fmla="*/ 1131063 h 1131063"/>
              <a:gd name="connsiteX42" fmla="*/ 0 w 8017814"/>
              <a:gd name="connsiteY42" fmla="*/ 576841 h 1131063"/>
              <a:gd name="connsiteX43" fmla="*/ 0 w 8017814"/>
              <a:gd name="connsiteY43" fmla="*/ 0 h 1131063"/>
              <a:gd name="connsiteX0" fmla="*/ 0 w 8017814"/>
              <a:gd name="connsiteY0" fmla="*/ 0 h 1131063"/>
              <a:gd name="connsiteX1" fmla="*/ 605790 w 8017814"/>
              <a:gd name="connsiteY1" fmla="*/ 0 h 1131063"/>
              <a:gd name="connsiteX2" fmla="*/ 1131402 w 8017814"/>
              <a:gd name="connsiteY2" fmla="*/ 0 h 1131063"/>
              <a:gd name="connsiteX3" fmla="*/ 1336302 w 8017814"/>
              <a:gd name="connsiteY3" fmla="*/ 0 h 1131063"/>
              <a:gd name="connsiteX4" fmla="*/ 1541201 w 8017814"/>
              <a:gd name="connsiteY4" fmla="*/ 0 h 1131063"/>
              <a:gd name="connsiteX5" fmla="*/ 1906458 w 8017814"/>
              <a:gd name="connsiteY5" fmla="*/ 0 h 1131063"/>
              <a:gd name="connsiteX6" fmla="*/ 2351892 w 8017814"/>
              <a:gd name="connsiteY6" fmla="*/ 0 h 1131063"/>
              <a:gd name="connsiteX7" fmla="*/ 2957682 w 8017814"/>
              <a:gd name="connsiteY7" fmla="*/ 0 h 1131063"/>
              <a:gd name="connsiteX8" fmla="*/ 3242760 w 8017814"/>
              <a:gd name="connsiteY8" fmla="*/ 0 h 1131063"/>
              <a:gd name="connsiteX9" fmla="*/ 3768372 w 8017814"/>
              <a:gd name="connsiteY9" fmla="*/ 0 h 1131063"/>
              <a:gd name="connsiteX10" fmla="*/ 4053450 w 8017814"/>
              <a:gd name="connsiteY10" fmla="*/ 0 h 1131063"/>
              <a:gd name="connsiteX11" fmla="*/ 4258349 w 8017814"/>
              <a:gd name="connsiteY11" fmla="*/ 0 h 1131063"/>
              <a:gd name="connsiteX12" fmla="*/ 4783962 w 8017814"/>
              <a:gd name="connsiteY12" fmla="*/ 0 h 1131063"/>
              <a:gd name="connsiteX13" fmla="*/ 5389752 w 8017814"/>
              <a:gd name="connsiteY13" fmla="*/ 0 h 1131063"/>
              <a:gd name="connsiteX14" fmla="*/ 5674830 w 8017814"/>
              <a:gd name="connsiteY14" fmla="*/ 0 h 1131063"/>
              <a:gd name="connsiteX15" fmla="*/ 6040086 w 8017814"/>
              <a:gd name="connsiteY15" fmla="*/ 0 h 1131063"/>
              <a:gd name="connsiteX16" fmla="*/ 6244986 w 8017814"/>
              <a:gd name="connsiteY16" fmla="*/ 0 h 1131063"/>
              <a:gd name="connsiteX17" fmla="*/ 6850776 w 8017814"/>
              <a:gd name="connsiteY17" fmla="*/ 0 h 1131063"/>
              <a:gd name="connsiteX18" fmla="*/ 7216032 w 8017814"/>
              <a:gd name="connsiteY18" fmla="*/ 0 h 1131063"/>
              <a:gd name="connsiteX19" fmla="*/ 7501110 w 8017814"/>
              <a:gd name="connsiteY19" fmla="*/ 0 h 1131063"/>
              <a:gd name="connsiteX20" fmla="*/ 8017814 w 8017814"/>
              <a:gd name="connsiteY20" fmla="*/ 0 h 1131063"/>
              <a:gd name="connsiteX21" fmla="*/ 8017814 w 8017814"/>
              <a:gd name="connsiteY21" fmla="*/ 554220 h 1131063"/>
              <a:gd name="connsiteX22" fmla="*/ 8017814 w 8017814"/>
              <a:gd name="connsiteY22" fmla="*/ 1131063 h 1131063"/>
              <a:gd name="connsiteX23" fmla="*/ 7412023 w 8017814"/>
              <a:gd name="connsiteY23" fmla="*/ 1131063 h 1131063"/>
              <a:gd name="connsiteX24" fmla="*/ 6806232 w 8017814"/>
              <a:gd name="connsiteY24" fmla="*/ 1131063 h 1131063"/>
              <a:gd name="connsiteX25" fmla="*/ 6521155 w 8017814"/>
              <a:gd name="connsiteY25" fmla="*/ 1131063 h 1131063"/>
              <a:gd name="connsiteX26" fmla="*/ 5915365 w 8017814"/>
              <a:gd name="connsiteY26" fmla="*/ 1131063 h 1131063"/>
              <a:gd name="connsiteX27" fmla="*/ 5389752 w 8017814"/>
              <a:gd name="connsiteY27" fmla="*/ 1131063 h 1131063"/>
              <a:gd name="connsiteX28" fmla="*/ 4783962 w 8017814"/>
              <a:gd name="connsiteY28" fmla="*/ 1131063 h 1131063"/>
              <a:gd name="connsiteX29" fmla="*/ 4178171 w 8017814"/>
              <a:gd name="connsiteY29" fmla="*/ 1131063 h 1131063"/>
              <a:gd name="connsiteX30" fmla="*/ 3732737 w 8017814"/>
              <a:gd name="connsiteY30" fmla="*/ 1131063 h 1131063"/>
              <a:gd name="connsiteX31" fmla="*/ 3207125 w 8017814"/>
              <a:gd name="connsiteY31" fmla="*/ 1131063 h 1131063"/>
              <a:gd name="connsiteX32" fmla="*/ 2922047 w 8017814"/>
              <a:gd name="connsiteY32" fmla="*/ 1131063 h 1131063"/>
              <a:gd name="connsiteX33" fmla="*/ 2556792 w 8017814"/>
              <a:gd name="connsiteY33" fmla="*/ 1131063 h 1131063"/>
              <a:gd name="connsiteX34" fmla="*/ 2031179 w 8017814"/>
              <a:gd name="connsiteY34" fmla="*/ 1131063 h 1131063"/>
              <a:gd name="connsiteX35" fmla="*/ 1665923 w 8017814"/>
              <a:gd name="connsiteY35" fmla="*/ 1131063 h 1131063"/>
              <a:gd name="connsiteX36" fmla="*/ 1140311 w 8017814"/>
              <a:gd name="connsiteY36" fmla="*/ 1131063 h 1131063"/>
              <a:gd name="connsiteX37" fmla="*/ 694877 w 8017814"/>
              <a:gd name="connsiteY37" fmla="*/ 1131063 h 1131063"/>
              <a:gd name="connsiteX38" fmla="*/ 489977 w 8017814"/>
              <a:gd name="connsiteY38" fmla="*/ 1131063 h 1131063"/>
              <a:gd name="connsiteX39" fmla="*/ 0 w 8017814"/>
              <a:gd name="connsiteY39" fmla="*/ 1131063 h 1131063"/>
              <a:gd name="connsiteX40" fmla="*/ 0 w 8017814"/>
              <a:gd name="connsiteY40" fmla="*/ 565530 h 1131063"/>
              <a:gd name="connsiteX41" fmla="*/ 0 w 8017814"/>
              <a:gd name="connsiteY41" fmla="*/ 0 h 113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017814" h="1131063" fill="none" extrusionOk="0">
                <a:moveTo>
                  <a:pt x="0" y="0"/>
                </a:moveTo>
                <a:cubicBezTo>
                  <a:pt x="193974" y="-174997"/>
                  <a:pt x="404156" y="4333"/>
                  <a:pt x="605790" y="0"/>
                </a:cubicBezTo>
                <a:cubicBezTo>
                  <a:pt x="769607" y="-61229"/>
                  <a:pt x="1017632" y="41624"/>
                  <a:pt x="1131402" y="0"/>
                </a:cubicBezTo>
                <a:cubicBezTo>
                  <a:pt x="1248204" y="-41010"/>
                  <a:pt x="1289365" y="65177"/>
                  <a:pt x="1336302" y="0"/>
                </a:cubicBezTo>
                <a:cubicBezTo>
                  <a:pt x="1418736" y="-45082"/>
                  <a:pt x="1492641" y="44638"/>
                  <a:pt x="1541201" y="0"/>
                </a:cubicBezTo>
                <a:cubicBezTo>
                  <a:pt x="1606296" y="-116978"/>
                  <a:pt x="1758904" y="11716"/>
                  <a:pt x="1906458" y="0"/>
                </a:cubicBezTo>
                <a:cubicBezTo>
                  <a:pt x="2091381" y="-76924"/>
                  <a:pt x="2112196" y="28372"/>
                  <a:pt x="2351892" y="0"/>
                </a:cubicBezTo>
                <a:cubicBezTo>
                  <a:pt x="2594544" y="46979"/>
                  <a:pt x="2867245" y="84389"/>
                  <a:pt x="2957682" y="0"/>
                </a:cubicBezTo>
                <a:cubicBezTo>
                  <a:pt x="3135276" y="-107376"/>
                  <a:pt x="3136974" y="1067"/>
                  <a:pt x="3242760" y="0"/>
                </a:cubicBezTo>
                <a:cubicBezTo>
                  <a:pt x="3235898" y="-36985"/>
                  <a:pt x="3583420" y="79334"/>
                  <a:pt x="3768372" y="0"/>
                </a:cubicBezTo>
                <a:cubicBezTo>
                  <a:pt x="4035663" y="-88050"/>
                  <a:pt x="3875881" y="55012"/>
                  <a:pt x="4053450" y="0"/>
                </a:cubicBezTo>
                <a:cubicBezTo>
                  <a:pt x="4205812" y="-28304"/>
                  <a:pt x="4161240" y="32597"/>
                  <a:pt x="4258349" y="0"/>
                </a:cubicBezTo>
                <a:cubicBezTo>
                  <a:pt x="4353061" y="-28383"/>
                  <a:pt x="4646099" y="98946"/>
                  <a:pt x="4783962" y="0"/>
                </a:cubicBezTo>
                <a:cubicBezTo>
                  <a:pt x="4977337" y="-246702"/>
                  <a:pt x="5175791" y="187577"/>
                  <a:pt x="5389752" y="0"/>
                </a:cubicBezTo>
                <a:cubicBezTo>
                  <a:pt x="5665686" y="-107768"/>
                  <a:pt x="5611888" y="28305"/>
                  <a:pt x="5674830" y="0"/>
                </a:cubicBezTo>
                <a:cubicBezTo>
                  <a:pt x="5766841" y="-44328"/>
                  <a:pt x="5869330" y="57434"/>
                  <a:pt x="6040086" y="0"/>
                </a:cubicBezTo>
                <a:cubicBezTo>
                  <a:pt x="6234811" y="6357"/>
                  <a:pt x="6157808" y="68302"/>
                  <a:pt x="6244986" y="0"/>
                </a:cubicBezTo>
                <a:cubicBezTo>
                  <a:pt x="6357149" y="47938"/>
                  <a:pt x="6707628" y="211058"/>
                  <a:pt x="6850776" y="0"/>
                </a:cubicBezTo>
                <a:cubicBezTo>
                  <a:pt x="6965919" y="-154696"/>
                  <a:pt x="7131519" y="31529"/>
                  <a:pt x="7216032" y="0"/>
                </a:cubicBezTo>
                <a:cubicBezTo>
                  <a:pt x="7305885" y="10340"/>
                  <a:pt x="7395795" y="17141"/>
                  <a:pt x="7501110" y="0"/>
                </a:cubicBezTo>
                <a:cubicBezTo>
                  <a:pt x="7572693" y="-102518"/>
                  <a:pt x="7756859" y="79532"/>
                  <a:pt x="8017814" y="0"/>
                </a:cubicBezTo>
                <a:cubicBezTo>
                  <a:pt x="7983008" y="154314"/>
                  <a:pt x="7969605" y="412264"/>
                  <a:pt x="8017814" y="554220"/>
                </a:cubicBezTo>
                <a:cubicBezTo>
                  <a:pt x="8057746" y="678582"/>
                  <a:pt x="8012028" y="844730"/>
                  <a:pt x="8017814" y="1131063"/>
                </a:cubicBezTo>
                <a:cubicBezTo>
                  <a:pt x="7745441" y="1196885"/>
                  <a:pt x="7617646" y="1168864"/>
                  <a:pt x="7412023" y="1131063"/>
                </a:cubicBezTo>
                <a:cubicBezTo>
                  <a:pt x="7212017" y="1084102"/>
                  <a:pt x="7053480" y="1106246"/>
                  <a:pt x="6806232" y="1131063"/>
                </a:cubicBezTo>
                <a:cubicBezTo>
                  <a:pt x="6604234" y="1144249"/>
                  <a:pt x="6620797" y="1094501"/>
                  <a:pt x="6521155" y="1131063"/>
                </a:cubicBezTo>
                <a:cubicBezTo>
                  <a:pt x="6421075" y="1178206"/>
                  <a:pt x="6133466" y="1055670"/>
                  <a:pt x="5915365" y="1131063"/>
                </a:cubicBezTo>
                <a:cubicBezTo>
                  <a:pt x="5664702" y="1222819"/>
                  <a:pt x="5648276" y="1074929"/>
                  <a:pt x="5389752" y="1131063"/>
                </a:cubicBezTo>
                <a:cubicBezTo>
                  <a:pt x="5135750" y="1076041"/>
                  <a:pt x="5015397" y="1009101"/>
                  <a:pt x="4783962" y="1131063"/>
                </a:cubicBezTo>
                <a:cubicBezTo>
                  <a:pt x="4617989" y="1156868"/>
                  <a:pt x="4438832" y="1005612"/>
                  <a:pt x="4178171" y="1131063"/>
                </a:cubicBezTo>
                <a:cubicBezTo>
                  <a:pt x="3992247" y="1304414"/>
                  <a:pt x="3897092" y="1036869"/>
                  <a:pt x="3732737" y="1131063"/>
                </a:cubicBezTo>
                <a:cubicBezTo>
                  <a:pt x="3501065" y="1191480"/>
                  <a:pt x="3539910" y="966810"/>
                  <a:pt x="3207125" y="1131063"/>
                </a:cubicBezTo>
                <a:cubicBezTo>
                  <a:pt x="2942887" y="1251929"/>
                  <a:pt x="3016594" y="1015549"/>
                  <a:pt x="2922047" y="1131063"/>
                </a:cubicBezTo>
                <a:cubicBezTo>
                  <a:pt x="2758786" y="1171962"/>
                  <a:pt x="2598046" y="1057113"/>
                  <a:pt x="2556792" y="1131063"/>
                </a:cubicBezTo>
                <a:cubicBezTo>
                  <a:pt x="2491404" y="1219589"/>
                  <a:pt x="2131763" y="1115506"/>
                  <a:pt x="2031179" y="1131063"/>
                </a:cubicBezTo>
                <a:cubicBezTo>
                  <a:pt x="1907340" y="1140763"/>
                  <a:pt x="1834890" y="1108436"/>
                  <a:pt x="1665923" y="1131063"/>
                </a:cubicBezTo>
                <a:cubicBezTo>
                  <a:pt x="1447196" y="1235399"/>
                  <a:pt x="1233612" y="1043207"/>
                  <a:pt x="1140311" y="1131063"/>
                </a:cubicBezTo>
                <a:cubicBezTo>
                  <a:pt x="1021020" y="1264103"/>
                  <a:pt x="828776" y="1140825"/>
                  <a:pt x="694877" y="1131063"/>
                </a:cubicBezTo>
                <a:cubicBezTo>
                  <a:pt x="509335" y="1112634"/>
                  <a:pt x="520817" y="1099772"/>
                  <a:pt x="489977" y="1131063"/>
                </a:cubicBezTo>
                <a:cubicBezTo>
                  <a:pt x="441925" y="1125354"/>
                  <a:pt x="142910" y="1088708"/>
                  <a:pt x="0" y="1131063"/>
                </a:cubicBezTo>
                <a:cubicBezTo>
                  <a:pt x="18318" y="982656"/>
                  <a:pt x="-42597" y="805794"/>
                  <a:pt x="0" y="565530"/>
                </a:cubicBezTo>
                <a:cubicBezTo>
                  <a:pt x="-8835" y="267953"/>
                  <a:pt x="12328" y="113179"/>
                  <a:pt x="0" y="0"/>
                </a:cubicBezTo>
                <a:close/>
              </a:path>
              <a:path w="8017814" h="1131063" stroke="0" extrusionOk="0">
                <a:moveTo>
                  <a:pt x="0" y="0"/>
                </a:moveTo>
                <a:cubicBezTo>
                  <a:pt x="156589" y="-54511"/>
                  <a:pt x="212981" y="35947"/>
                  <a:pt x="285077" y="0"/>
                </a:cubicBezTo>
                <a:cubicBezTo>
                  <a:pt x="352691" y="-73565"/>
                  <a:pt x="499724" y="24655"/>
                  <a:pt x="570156" y="0"/>
                </a:cubicBezTo>
                <a:cubicBezTo>
                  <a:pt x="683662" y="-19307"/>
                  <a:pt x="707430" y="11327"/>
                  <a:pt x="775055" y="0"/>
                </a:cubicBezTo>
                <a:cubicBezTo>
                  <a:pt x="933338" y="13332"/>
                  <a:pt x="1147722" y="141566"/>
                  <a:pt x="1380845" y="0"/>
                </a:cubicBezTo>
                <a:cubicBezTo>
                  <a:pt x="1581962" y="-62658"/>
                  <a:pt x="1541815" y="78135"/>
                  <a:pt x="1585745" y="0"/>
                </a:cubicBezTo>
                <a:cubicBezTo>
                  <a:pt x="1614309" y="-16891"/>
                  <a:pt x="1767560" y="19553"/>
                  <a:pt x="1870823" y="0"/>
                </a:cubicBezTo>
                <a:cubicBezTo>
                  <a:pt x="2019827" y="-30320"/>
                  <a:pt x="2062330" y="83201"/>
                  <a:pt x="2236079" y="0"/>
                </a:cubicBezTo>
                <a:cubicBezTo>
                  <a:pt x="2408095" y="-14124"/>
                  <a:pt x="2448424" y="-26300"/>
                  <a:pt x="2521157" y="0"/>
                </a:cubicBezTo>
                <a:cubicBezTo>
                  <a:pt x="2603156" y="-22297"/>
                  <a:pt x="2942543" y="-18884"/>
                  <a:pt x="3126947" y="0"/>
                </a:cubicBezTo>
                <a:cubicBezTo>
                  <a:pt x="3314341" y="-10066"/>
                  <a:pt x="3277006" y="65894"/>
                  <a:pt x="3492203" y="0"/>
                </a:cubicBezTo>
                <a:cubicBezTo>
                  <a:pt x="3621949" y="-104329"/>
                  <a:pt x="3672764" y="60010"/>
                  <a:pt x="3857459" y="0"/>
                </a:cubicBezTo>
                <a:cubicBezTo>
                  <a:pt x="4029547" y="-50608"/>
                  <a:pt x="4123396" y="14525"/>
                  <a:pt x="4302893" y="0"/>
                </a:cubicBezTo>
                <a:cubicBezTo>
                  <a:pt x="4436616" y="-58139"/>
                  <a:pt x="4520626" y="37454"/>
                  <a:pt x="4587971" y="0"/>
                </a:cubicBezTo>
                <a:cubicBezTo>
                  <a:pt x="4696322" y="-58762"/>
                  <a:pt x="4834335" y="81949"/>
                  <a:pt x="4873048" y="0"/>
                </a:cubicBezTo>
                <a:cubicBezTo>
                  <a:pt x="4901045" y="-46082"/>
                  <a:pt x="5046716" y="104371"/>
                  <a:pt x="5158127" y="0"/>
                </a:cubicBezTo>
                <a:cubicBezTo>
                  <a:pt x="5254106" y="-44243"/>
                  <a:pt x="5533059" y="53193"/>
                  <a:pt x="5603561" y="0"/>
                </a:cubicBezTo>
                <a:cubicBezTo>
                  <a:pt x="5719358" y="-102181"/>
                  <a:pt x="5901329" y="-4286"/>
                  <a:pt x="6048995" y="0"/>
                </a:cubicBezTo>
                <a:cubicBezTo>
                  <a:pt x="6110948" y="39467"/>
                  <a:pt x="6373747" y="140469"/>
                  <a:pt x="6654785" y="0"/>
                </a:cubicBezTo>
                <a:cubicBezTo>
                  <a:pt x="6982684" y="-96462"/>
                  <a:pt x="6887921" y="47525"/>
                  <a:pt x="6939863" y="0"/>
                </a:cubicBezTo>
                <a:cubicBezTo>
                  <a:pt x="7045501" y="-33273"/>
                  <a:pt x="7246784" y="24820"/>
                  <a:pt x="7305119" y="0"/>
                </a:cubicBezTo>
                <a:cubicBezTo>
                  <a:pt x="7301398" y="15018"/>
                  <a:pt x="7656053" y="-31367"/>
                  <a:pt x="8017814" y="0"/>
                </a:cubicBezTo>
                <a:cubicBezTo>
                  <a:pt x="8049600" y="122057"/>
                  <a:pt x="8005005" y="442382"/>
                  <a:pt x="8017814" y="531598"/>
                </a:cubicBezTo>
                <a:cubicBezTo>
                  <a:pt x="8000669" y="623342"/>
                  <a:pt x="8028623" y="990831"/>
                  <a:pt x="8017814" y="1131063"/>
                </a:cubicBezTo>
                <a:cubicBezTo>
                  <a:pt x="7825666" y="1222771"/>
                  <a:pt x="7752960" y="1031918"/>
                  <a:pt x="7652557" y="1131063"/>
                </a:cubicBezTo>
                <a:cubicBezTo>
                  <a:pt x="7536889" y="1161298"/>
                  <a:pt x="7534636" y="1117745"/>
                  <a:pt x="7447657" y="1131063"/>
                </a:cubicBezTo>
                <a:cubicBezTo>
                  <a:pt x="7333896" y="1155803"/>
                  <a:pt x="7023275" y="1117583"/>
                  <a:pt x="6922045" y="1131063"/>
                </a:cubicBezTo>
                <a:cubicBezTo>
                  <a:pt x="6843983" y="1161325"/>
                  <a:pt x="6610216" y="1092816"/>
                  <a:pt x="6556790" y="1131063"/>
                </a:cubicBezTo>
                <a:cubicBezTo>
                  <a:pt x="6494659" y="1208381"/>
                  <a:pt x="6152223" y="1067743"/>
                  <a:pt x="5951000" y="1131063"/>
                </a:cubicBezTo>
                <a:cubicBezTo>
                  <a:pt x="5773197" y="1334695"/>
                  <a:pt x="5494232" y="956258"/>
                  <a:pt x="5345209" y="1131063"/>
                </a:cubicBezTo>
                <a:cubicBezTo>
                  <a:pt x="5188506" y="1239153"/>
                  <a:pt x="5190014" y="1116889"/>
                  <a:pt x="5140309" y="1131063"/>
                </a:cubicBezTo>
                <a:cubicBezTo>
                  <a:pt x="5061044" y="1171235"/>
                  <a:pt x="4995052" y="1140854"/>
                  <a:pt x="4935409" y="1131063"/>
                </a:cubicBezTo>
                <a:cubicBezTo>
                  <a:pt x="4906335" y="1155404"/>
                  <a:pt x="4736227" y="1120767"/>
                  <a:pt x="4650332" y="1131063"/>
                </a:cubicBezTo>
                <a:cubicBezTo>
                  <a:pt x="4560028" y="1208449"/>
                  <a:pt x="4297313" y="1012828"/>
                  <a:pt x="4124719" y="1131063"/>
                </a:cubicBezTo>
                <a:cubicBezTo>
                  <a:pt x="3883864" y="1255859"/>
                  <a:pt x="3792603" y="1017024"/>
                  <a:pt x="3599107" y="1131063"/>
                </a:cubicBezTo>
                <a:cubicBezTo>
                  <a:pt x="3430614" y="1120332"/>
                  <a:pt x="3202756" y="1091240"/>
                  <a:pt x="3073495" y="1131063"/>
                </a:cubicBezTo>
                <a:cubicBezTo>
                  <a:pt x="2979176" y="1159001"/>
                  <a:pt x="2926384" y="1104740"/>
                  <a:pt x="2868595" y="1131063"/>
                </a:cubicBezTo>
                <a:cubicBezTo>
                  <a:pt x="2796536" y="1201732"/>
                  <a:pt x="2488969" y="1148628"/>
                  <a:pt x="2423161" y="1131063"/>
                </a:cubicBezTo>
                <a:cubicBezTo>
                  <a:pt x="2336389" y="1180991"/>
                  <a:pt x="2124058" y="912862"/>
                  <a:pt x="1817371" y="1131063"/>
                </a:cubicBezTo>
                <a:cubicBezTo>
                  <a:pt x="1495244" y="1337910"/>
                  <a:pt x="1488219" y="1036951"/>
                  <a:pt x="1291759" y="1131063"/>
                </a:cubicBezTo>
                <a:cubicBezTo>
                  <a:pt x="1196302" y="1161855"/>
                  <a:pt x="950393" y="1037070"/>
                  <a:pt x="766146" y="1131063"/>
                </a:cubicBezTo>
                <a:cubicBezTo>
                  <a:pt x="482258" y="1259491"/>
                  <a:pt x="254247" y="1187929"/>
                  <a:pt x="0" y="1131063"/>
                </a:cubicBezTo>
                <a:cubicBezTo>
                  <a:pt x="40440" y="941133"/>
                  <a:pt x="-18024" y="758181"/>
                  <a:pt x="0" y="576841"/>
                </a:cubicBezTo>
                <a:cubicBezTo>
                  <a:pt x="-58685" y="440063"/>
                  <a:pt x="37360" y="182304"/>
                  <a:pt x="0" y="0"/>
                </a:cubicBezTo>
                <a:close/>
              </a:path>
              <a:path w="8017814" h="1131063" fill="none" stroke="0" extrusionOk="0">
                <a:moveTo>
                  <a:pt x="0" y="0"/>
                </a:moveTo>
                <a:cubicBezTo>
                  <a:pt x="157241" y="-153933"/>
                  <a:pt x="451953" y="74036"/>
                  <a:pt x="605790" y="0"/>
                </a:cubicBezTo>
                <a:cubicBezTo>
                  <a:pt x="744265" y="-54963"/>
                  <a:pt x="1010594" y="25907"/>
                  <a:pt x="1131402" y="0"/>
                </a:cubicBezTo>
                <a:cubicBezTo>
                  <a:pt x="1255805" y="-75217"/>
                  <a:pt x="1299939" y="39734"/>
                  <a:pt x="1336302" y="0"/>
                </a:cubicBezTo>
                <a:cubicBezTo>
                  <a:pt x="1402564" y="-68534"/>
                  <a:pt x="1491365" y="17458"/>
                  <a:pt x="1541201" y="0"/>
                </a:cubicBezTo>
                <a:cubicBezTo>
                  <a:pt x="1604048" y="-58575"/>
                  <a:pt x="1759105" y="39222"/>
                  <a:pt x="1906458" y="0"/>
                </a:cubicBezTo>
                <a:cubicBezTo>
                  <a:pt x="2030918" y="-40645"/>
                  <a:pt x="2190852" y="23231"/>
                  <a:pt x="2351892" y="0"/>
                </a:cubicBezTo>
                <a:cubicBezTo>
                  <a:pt x="2604511" y="-87045"/>
                  <a:pt x="2752561" y="130857"/>
                  <a:pt x="2957682" y="0"/>
                </a:cubicBezTo>
                <a:cubicBezTo>
                  <a:pt x="3142010" y="-94934"/>
                  <a:pt x="3151563" y="19320"/>
                  <a:pt x="3242760" y="0"/>
                </a:cubicBezTo>
                <a:cubicBezTo>
                  <a:pt x="3342377" y="-14135"/>
                  <a:pt x="3541592" y="79750"/>
                  <a:pt x="3768372" y="0"/>
                </a:cubicBezTo>
                <a:cubicBezTo>
                  <a:pt x="3981452" y="-115890"/>
                  <a:pt x="3929057" y="-7330"/>
                  <a:pt x="4053450" y="0"/>
                </a:cubicBezTo>
                <a:cubicBezTo>
                  <a:pt x="4178162" y="-13968"/>
                  <a:pt x="4174553" y="24534"/>
                  <a:pt x="4258349" y="0"/>
                </a:cubicBezTo>
                <a:cubicBezTo>
                  <a:pt x="4310101" y="-46575"/>
                  <a:pt x="4673853" y="152947"/>
                  <a:pt x="4783962" y="0"/>
                </a:cubicBezTo>
                <a:cubicBezTo>
                  <a:pt x="4983752" y="-201565"/>
                  <a:pt x="5046275" y="84757"/>
                  <a:pt x="5389752" y="0"/>
                </a:cubicBezTo>
                <a:cubicBezTo>
                  <a:pt x="5674454" y="-88288"/>
                  <a:pt x="5520863" y="69760"/>
                  <a:pt x="5674830" y="0"/>
                </a:cubicBezTo>
                <a:cubicBezTo>
                  <a:pt x="5749046" y="-65848"/>
                  <a:pt x="5903401" y="-17764"/>
                  <a:pt x="6040086" y="0"/>
                </a:cubicBezTo>
                <a:cubicBezTo>
                  <a:pt x="6217409" y="6579"/>
                  <a:pt x="6156491" y="43030"/>
                  <a:pt x="6244986" y="0"/>
                </a:cubicBezTo>
                <a:cubicBezTo>
                  <a:pt x="6336377" y="-85223"/>
                  <a:pt x="6708918" y="166030"/>
                  <a:pt x="6850776" y="0"/>
                </a:cubicBezTo>
                <a:cubicBezTo>
                  <a:pt x="6968473" y="-133908"/>
                  <a:pt x="7085527" y="4320"/>
                  <a:pt x="7216032" y="0"/>
                </a:cubicBezTo>
                <a:cubicBezTo>
                  <a:pt x="7264313" y="-8340"/>
                  <a:pt x="7399340" y="33736"/>
                  <a:pt x="7501110" y="0"/>
                </a:cubicBezTo>
                <a:cubicBezTo>
                  <a:pt x="7570773" y="10291"/>
                  <a:pt x="7786559" y="117279"/>
                  <a:pt x="8017814" y="0"/>
                </a:cubicBezTo>
                <a:cubicBezTo>
                  <a:pt x="8044992" y="205427"/>
                  <a:pt x="7985466" y="410951"/>
                  <a:pt x="8017814" y="554220"/>
                </a:cubicBezTo>
                <a:cubicBezTo>
                  <a:pt x="8077887" y="712847"/>
                  <a:pt x="7993420" y="839948"/>
                  <a:pt x="8017814" y="1131063"/>
                </a:cubicBezTo>
                <a:cubicBezTo>
                  <a:pt x="7795862" y="1189791"/>
                  <a:pt x="7621728" y="1083922"/>
                  <a:pt x="7412023" y="1131063"/>
                </a:cubicBezTo>
                <a:cubicBezTo>
                  <a:pt x="7150100" y="1187769"/>
                  <a:pt x="6994885" y="1131282"/>
                  <a:pt x="6806232" y="1131063"/>
                </a:cubicBezTo>
                <a:cubicBezTo>
                  <a:pt x="6604903" y="1148456"/>
                  <a:pt x="6611256" y="1081150"/>
                  <a:pt x="6521155" y="1131063"/>
                </a:cubicBezTo>
                <a:cubicBezTo>
                  <a:pt x="6365145" y="1116404"/>
                  <a:pt x="6227883" y="948125"/>
                  <a:pt x="5915365" y="1131063"/>
                </a:cubicBezTo>
                <a:cubicBezTo>
                  <a:pt x="5648180" y="1273602"/>
                  <a:pt x="5611694" y="1172438"/>
                  <a:pt x="5389752" y="1131063"/>
                </a:cubicBezTo>
                <a:cubicBezTo>
                  <a:pt x="5166891" y="1150402"/>
                  <a:pt x="4990980" y="1048611"/>
                  <a:pt x="4783962" y="1131063"/>
                </a:cubicBezTo>
                <a:cubicBezTo>
                  <a:pt x="4510708" y="1129653"/>
                  <a:pt x="4399178" y="964877"/>
                  <a:pt x="4178171" y="1131063"/>
                </a:cubicBezTo>
                <a:cubicBezTo>
                  <a:pt x="3945785" y="1307369"/>
                  <a:pt x="3918584" y="1109583"/>
                  <a:pt x="3732737" y="1131063"/>
                </a:cubicBezTo>
                <a:cubicBezTo>
                  <a:pt x="3506705" y="1164902"/>
                  <a:pt x="3517388" y="1037780"/>
                  <a:pt x="3207125" y="1131063"/>
                </a:cubicBezTo>
                <a:cubicBezTo>
                  <a:pt x="2996688" y="1288202"/>
                  <a:pt x="3090975" y="1059202"/>
                  <a:pt x="2922047" y="1131063"/>
                </a:cubicBezTo>
                <a:cubicBezTo>
                  <a:pt x="2778667" y="1179301"/>
                  <a:pt x="2650067" y="1055480"/>
                  <a:pt x="2556792" y="1131063"/>
                </a:cubicBezTo>
                <a:cubicBezTo>
                  <a:pt x="2469359" y="1204875"/>
                  <a:pt x="2152987" y="1100939"/>
                  <a:pt x="2031179" y="1131063"/>
                </a:cubicBezTo>
                <a:cubicBezTo>
                  <a:pt x="1868067" y="1184325"/>
                  <a:pt x="1826163" y="1109796"/>
                  <a:pt x="1665923" y="1131063"/>
                </a:cubicBezTo>
                <a:cubicBezTo>
                  <a:pt x="1480785" y="1154499"/>
                  <a:pt x="1252156" y="1021805"/>
                  <a:pt x="1140311" y="1131063"/>
                </a:cubicBezTo>
                <a:cubicBezTo>
                  <a:pt x="960870" y="1247480"/>
                  <a:pt x="914352" y="1136469"/>
                  <a:pt x="694877" y="1131063"/>
                </a:cubicBezTo>
                <a:cubicBezTo>
                  <a:pt x="506815" y="1117534"/>
                  <a:pt x="541731" y="1085223"/>
                  <a:pt x="489977" y="1131063"/>
                </a:cubicBezTo>
                <a:cubicBezTo>
                  <a:pt x="436399" y="1217365"/>
                  <a:pt x="123229" y="1060331"/>
                  <a:pt x="0" y="1131063"/>
                </a:cubicBezTo>
                <a:cubicBezTo>
                  <a:pt x="-41377" y="985961"/>
                  <a:pt x="37718" y="746221"/>
                  <a:pt x="0" y="565530"/>
                </a:cubicBezTo>
                <a:cubicBezTo>
                  <a:pt x="-19823" y="321110"/>
                  <a:pt x="24992" y="138239"/>
                  <a:pt x="0" y="0"/>
                </a:cubicBezTo>
                <a:close/>
              </a:path>
              <a:path w="8017814" h="1131063" fill="none" stroke="0" extrusionOk="0">
                <a:moveTo>
                  <a:pt x="0" y="0"/>
                </a:moveTo>
                <a:cubicBezTo>
                  <a:pt x="175564" y="-183862"/>
                  <a:pt x="444514" y="52820"/>
                  <a:pt x="605790" y="0"/>
                </a:cubicBezTo>
                <a:cubicBezTo>
                  <a:pt x="763742" y="-52814"/>
                  <a:pt x="1027672" y="25003"/>
                  <a:pt x="1131402" y="0"/>
                </a:cubicBezTo>
                <a:cubicBezTo>
                  <a:pt x="1254915" y="-65204"/>
                  <a:pt x="1301976" y="60977"/>
                  <a:pt x="1336302" y="0"/>
                </a:cubicBezTo>
                <a:cubicBezTo>
                  <a:pt x="1402194" y="-52889"/>
                  <a:pt x="1499858" y="31864"/>
                  <a:pt x="1541201" y="0"/>
                </a:cubicBezTo>
                <a:cubicBezTo>
                  <a:pt x="1641119" y="-76435"/>
                  <a:pt x="1739996" y="21823"/>
                  <a:pt x="1906458" y="0"/>
                </a:cubicBezTo>
                <a:cubicBezTo>
                  <a:pt x="2048966" y="-55349"/>
                  <a:pt x="2139182" y="28552"/>
                  <a:pt x="2351892" y="0"/>
                </a:cubicBezTo>
                <a:cubicBezTo>
                  <a:pt x="2577963" y="-20613"/>
                  <a:pt x="2813112" y="95300"/>
                  <a:pt x="2957682" y="0"/>
                </a:cubicBezTo>
                <a:cubicBezTo>
                  <a:pt x="3140604" y="-79956"/>
                  <a:pt x="3118327" y="12268"/>
                  <a:pt x="3242760" y="0"/>
                </a:cubicBezTo>
                <a:cubicBezTo>
                  <a:pt x="3297918" y="35688"/>
                  <a:pt x="3528774" y="54176"/>
                  <a:pt x="3768372" y="0"/>
                </a:cubicBezTo>
                <a:cubicBezTo>
                  <a:pt x="4012130" y="-104987"/>
                  <a:pt x="3912443" y="17782"/>
                  <a:pt x="4053450" y="0"/>
                </a:cubicBezTo>
                <a:cubicBezTo>
                  <a:pt x="4190928" y="-26155"/>
                  <a:pt x="4164650" y="37481"/>
                  <a:pt x="4258349" y="0"/>
                </a:cubicBezTo>
                <a:cubicBezTo>
                  <a:pt x="4326844" y="-81519"/>
                  <a:pt x="4683725" y="139122"/>
                  <a:pt x="4783962" y="0"/>
                </a:cubicBezTo>
                <a:cubicBezTo>
                  <a:pt x="4968170" y="-222898"/>
                  <a:pt x="5199301" y="151418"/>
                  <a:pt x="5389752" y="0"/>
                </a:cubicBezTo>
                <a:cubicBezTo>
                  <a:pt x="5679866" y="-96003"/>
                  <a:pt x="5585147" y="41442"/>
                  <a:pt x="5674830" y="0"/>
                </a:cubicBezTo>
                <a:cubicBezTo>
                  <a:pt x="5745170" y="-67055"/>
                  <a:pt x="5894537" y="14212"/>
                  <a:pt x="6040086" y="0"/>
                </a:cubicBezTo>
                <a:cubicBezTo>
                  <a:pt x="6227222" y="14056"/>
                  <a:pt x="6150381" y="50321"/>
                  <a:pt x="6244986" y="0"/>
                </a:cubicBezTo>
                <a:cubicBezTo>
                  <a:pt x="6372067" y="-6109"/>
                  <a:pt x="6709454" y="201225"/>
                  <a:pt x="6850776" y="0"/>
                </a:cubicBezTo>
                <a:cubicBezTo>
                  <a:pt x="6972226" y="-131425"/>
                  <a:pt x="7124413" y="22577"/>
                  <a:pt x="7216032" y="0"/>
                </a:cubicBezTo>
                <a:cubicBezTo>
                  <a:pt x="7292564" y="6738"/>
                  <a:pt x="7401986" y="21745"/>
                  <a:pt x="7501110" y="0"/>
                </a:cubicBezTo>
                <a:cubicBezTo>
                  <a:pt x="7557271" y="-79689"/>
                  <a:pt x="7793517" y="77997"/>
                  <a:pt x="8017814" y="0"/>
                </a:cubicBezTo>
                <a:cubicBezTo>
                  <a:pt x="8010358" y="201444"/>
                  <a:pt x="7985425" y="402466"/>
                  <a:pt x="8017814" y="554220"/>
                </a:cubicBezTo>
                <a:cubicBezTo>
                  <a:pt x="8052531" y="691050"/>
                  <a:pt x="8020840" y="914852"/>
                  <a:pt x="8017814" y="1131063"/>
                </a:cubicBezTo>
                <a:cubicBezTo>
                  <a:pt x="7808008" y="1211019"/>
                  <a:pt x="7651481" y="1149463"/>
                  <a:pt x="7412023" y="1131063"/>
                </a:cubicBezTo>
                <a:cubicBezTo>
                  <a:pt x="7169737" y="1143090"/>
                  <a:pt x="7012786" y="1104546"/>
                  <a:pt x="6806232" y="1131063"/>
                </a:cubicBezTo>
                <a:cubicBezTo>
                  <a:pt x="6603140" y="1146685"/>
                  <a:pt x="6622074" y="1089592"/>
                  <a:pt x="6521155" y="1131063"/>
                </a:cubicBezTo>
                <a:cubicBezTo>
                  <a:pt x="6410518" y="1112182"/>
                  <a:pt x="6151745" y="993899"/>
                  <a:pt x="5915365" y="1131063"/>
                </a:cubicBezTo>
                <a:cubicBezTo>
                  <a:pt x="5664463" y="1252438"/>
                  <a:pt x="5607222" y="1139349"/>
                  <a:pt x="5389752" y="1131063"/>
                </a:cubicBezTo>
                <a:cubicBezTo>
                  <a:pt x="5143929" y="1092152"/>
                  <a:pt x="4979049" y="1044929"/>
                  <a:pt x="4783962" y="1131063"/>
                </a:cubicBezTo>
                <a:cubicBezTo>
                  <a:pt x="4547411" y="1136052"/>
                  <a:pt x="4409708" y="1026251"/>
                  <a:pt x="4178171" y="1131063"/>
                </a:cubicBezTo>
                <a:cubicBezTo>
                  <a:pt x="3982693" y="1324121"/>
                  <a:pt x="3934455" y="1120810"/>
                  <a:pt x="3732737" y="1131063"/>
                </a:cubicBezTo>
                <a:cubicBezTo>
                  <a:pt x="3488485" y="1161682"/>
                  <a:pt x="3505951" y="988924"/>
                  <a:pt x="3207125" y="1131063"/>
                </a:cubicBezTo>
                <a:cubicBezTo>
                  <a:pt x="2951202" y="1264719"/>
                  <a:pt x="3039181" y="1038879"/>
                  <a:pt x="2922047" y="1131063"/>
                </a:cubicBezTo>
                <a:cubicBezTo>
                  <a:pt x="2787735" y="1164677"/>
                  <a:pt x="2626861" y="1060315"/>
                  <a:pt x="2556792" y="1131063"/>
                </a:cubicBezTo>
                <a:cubicBezTo>
                  <a:pt x="2489777" y="1219809"/>
                  <a:pt x="2158800" y="1126817"/>
                  <a:pt x="2031179" y="1131063"/>
                </a:cubicBezTo>
                <a:cubicBezTo>
                  <a:pt x="1902991" y="1153574"/>
                  <a:pt x="1831012" y="1111718"/>
                  <a:pt x="1665923" y="1131063"/>
                </a:cubicBezTo>
                <a:cubicBezTo>
                  <a:pt x="1478768" y="1202620"/>
                  <a:pt x="1246985" y="1019333"/>
                  <a:pt x="1140311" y="1131063"/>
                </a:cubicBezTo>
                <a:cubicBezTo>
                  <a:pt x="1015389" y="1279451"/>
                  <a:pt x="897349" y="1139284"/>
                  <a:pt x="694877" y="1131063"/>
                </a:cubicBezTo>
                <a:cubicBezTo>
                  <a:pt x="508871" y="1117577"/>
                  <a:pt x="524407" y="1091993"/>
                  <a:pt x="489977" y="1131063"/>
                </a:cubicBezTo>
                <a:cubicBezTo>
                  <a:pt x="443520" y="1158556"/>
                  <a:pt x="149650" y="1072512"/>
                  <a:pt x="0" y="1131063"/>
                </a:cubicBezTo>
                <a:cubicBezTo>
                  <a:pt x="8427" y="961379"/>
                  <a:pt x="-12782" y="799726"/>
                  <a:pt x="0" y="565530"/>
                </a:cubicBezTo>
                <a:cubicBezTo>
                  <a:pt x="-19240" y="268224"/>
                  <a:pt x="43242" y="131485"/>
                  <a:pt x="0" y="0"/>
                </a:cubicBezTo>
                <a:close/>
              </a:path>
            </a:pathLst>
          </a:custGeom>
          <a:solidFill>
            <a:schemeClr val="accent3">
              <a:lumMod val="20000"/>
              <a:lumOff val="80000"/>
            </a:schemeClr>
          </a:solidFill>
          <a:ln w="57150">
            <a:solidFill>
              <a:srgbClr val="0070C0"/>
            </a:solidFill>
            <a:miter lim="800000"/>
            <a:headEnd/>
            <a:tailEnd/>
            <a:extLst>
              <a:ext uri="{C807C97D-BFC1-408E-A445-0C87EB9F89A2}">
                <ask:lineSketchStyleProps xmlns:ask="http://schemas.microsoft.com/office/drawing/2018/sketchyshapes" xmlns="" sd="1273554953">
                  <a:custGeom>
                    <a:avLst/>
                    <a:gdLst>
                      <a:gd name="connsiteX0" fmla="*/ 0 w 10145809"/>
                      <a:gd name="connsiteY0" fmla="*/ 0 h 1969748"/>
                      <a:gd name="connsiteX1" fmla="*/ 766571 w 10145809"/>
                      <a:gd name="connsiteY1" fmla="*/ 0 h 1969748"/>
                      <a:gd name="connsiteX2" fmla="*/ 1431685 w 10145809"/>
                      <a:gd name="connsiteY2" fmla="*/ 0 h 1969748"/>
                      <a:gd name="connsiteX3" fmla="*/ 1690967 w 10145809"/>
                      <a:gd name="connsiteY3" fmla="*/ 0 h 1969748"/>
                      <a:gd name="connsiteX4" fmla="*/ 1950248 w 10145809"/>
                      <a:gd name="connsiteY4" fmla="*/ 0 h 1969748"/>
                      <a:gd name="connsiteX5" fmla="*/ 2412447 w 10145809"/>
                      <a:gd name="connsiteY5" fmla="*/ 0 h 1969748"/>
                      <a:gd name="connsiteX6" fmla="*/ 2976103 w 10145809"/>
                      <a:gd name="connsiteY6" fmla="*/ 0 h 1969748"/>
                      <a:gd name="connsiteX7" fmla="*/ 3742675 w 10145809"/>
                      <a:gd name="connsiteY7" fmla="*/ 0 h 1969748"/>
                      <a:gd name="connsiteX8" fmla="*/ 4103415 w 10145809"/>
                      <a:gd name="connsiteY8" fmla="*/ 0 h 1969748"/>
                      <a:gd name="connsiteX9" fmla="*/ 4768529 w 10145809"/>
                      <a:gd name="connsiteY9" fmla="*/ 0 h 1969748"/>
                      <a:gd name="connsiteX10" fmla="*/ 5129269 w 10145809"/>
                      <a:gd name="connsiteY10" fmla="*/ 0 h 1969748"/>
                      <a:gd name="connsiteX11" fmla="*/ 5388550 w 10145809"/>
                      <a:gd name="connsiteY11" fmla="*/ 0 h 1969748"/>
                      <a:gd name="connsiteX12" fmla="*/ 6053665 w 10145809"/>
                      <a:gd name="connsiteY12" fmla="*/ 0 h 1969748"/>
                      <a:gd name="connsiteX13" fmla="*/ 6820237 w 10145809"/>
                      <a:gd name="connsiteY13" fmla="*/ 0 h 1969748"/>
                      <a:gd name="connsiteX14" fmla="*/ 7180977 w 10145809"/>
                      <a:gd name="connsiteY14" fmla="*/ 0 h 1969748"/>
                      <a:gd name="connsiteX15" fmla="*/ 7643175 w 10145809"/>
                      <a:gd name="connsiteY15" fmla="*/ 0 h 1969748"/>
                      <a:gd name="connsiteX16" fmla="*/ 7902457 w 10145809"/>
                      <a:gd name="connsiteY16" fmla="*/ 0 h 1969748"/>
                      <a:gd name="connsiteX17" fmla="*/ 8669029 w 10145809"/>
                      <a:gd name="connsiteY17" fmla="*/ 0 h 1969748"/>
                      <a:gd name="connsiteX18" fmla="*/ 9131227 w 10145809"/>
                      <a:gd name="connsiteY18" fmla="*/ 0 h 1969748"/>
                      <a:gd name="connsiteX19" fmla="*/ 9491967 w 10145809"/>
                      <a:gd name="connsiteY19" fmla="*/ 0 h 1969748"/>
                      <a:gd name="connsiteX20" fmla="*/ 10145809 w 10145809"/>
                      <a:gd name="connsiteY20" fmla="*/ 0 h 1969748"/>
                      <a:gd name="connsiteX21" fmla="*/ 10145809 w 10145809"/>
                      <a:gd name="connsiteY21" fmla="*/ 965175 h 1969748"/>
                      <a:gd name="connsiteX22" fmla="*/ 10145809 w 10145809"/>
                      <a:gd name="connsiteY22" fmla="*/ 1969748 h 1969748"/>
                      <a:gd name="connsiteX23" fmla="*/ 9379235 w 10145809"/>
                      <a:gd name="connsiteY23" fmla="*/ 1969748 h 1969748"/>
                      <a:gd name="connsiteX24" fmla="*/ 8612662 w 10145809"/>
                      <a:gd name="connsiteY24" fmla="*/ 1969748 h 1969748"/>
                      <a:gd name="connsiteX25" fmla="*/ 8251924 w 10145809"/>
                      <a:gd name="connsiteY25" fmla="*/ 1969748 h 1969748"/>
                      <a:gd name="connsiteX26" fmla="*/ 7485352 w 10145809"/>
                      <a:gd name="connsiteY26" fmla="*/ 1969748 h 1969748"/>
                      <a:gd name="connsiteX27" fmla="*/ 6820237 w 10145809"/>
                      <a:gd name="connsiteY27" fmla="*/ 1969748 h 1969748"/>
                      <a:gd name="connsiteX28" fmla="*/ 6053665 w 10145809"/>
                      <a:gd name="connsiteY28" fmla="*/ 1969748 h 1969748"/>
                      <a:gd name="connsiteX29" fmla="*/ 5287092 w 10145809"/>
                      <a:gd name="connsiteY29" fmla="*/ 1969748 h 1969748"/>
                      <a:gd name="connsiteX30" fmla="*/ 4723436 w 10145809"/>
                      <a:gd name="connsiteY30" fmla="*/ 1969748 h 1969748"/>
                      <a:gd name="connsiteX31" fmla="*/ 4058322 w 10145809"/>
                      <a:gd name="connsiteY31" fmla="*/ 1969748 h 1969748"/>
                      <a:gd name="connsiteX32" fmla="*/ 3697582 w 10145809"/>
                      <a:gd name="connsiteY32" fmla="*/ 1969748 h 1969748"/>
                      <a:gd name="connsiteX33" fmla="*/ 3235386 w 10145809"/>
                      <a:gd name="connsiteY33" fmla="*/ 1969748 h 1969748"/>
                      <a:gd name="connsiteX34" fmla="*/ 2570270 w 10145809"/>
                      <a:gd name="connsiteY34" fmla="*/ 1969748 h 1969748"/>
                      <a:gd name="connsiteX35" fmla="*/ 2108072 w 10145809"/>
                      <a:gd name="connsiteY35" fmla="*/ 1969748 h 1969748"/>
                      <a:gd name="connsiteX36" fmla="*/ 1442959 w 10145809"/>
                      <a:gd name="connsiteY36" fmla="*/ 1969748 h 1969748"/>
                      <a:gd name="connsiteX37" fmla="*/ 879303 w 10145809"/>
                      <a:gd name="connsiteY37" fmla="*/ 1969748 h 1969748"/>
                      <a:gd name="connsiteX38" fmla="*/ 620021 w 10145809"/>
                      <a:gd name="connsiteY38" fmla="*/ 1969748 h 1969748"/>
                      <a:gd name="connsiteX39" fmla="*/ 0 w 10145809"/>
                      <a:gd name="connsiteY39" fmla="*/ 1969748 h 1969748"/>
                      <a:gd name="connsiteX40" fmla="*/ 0 w 10145809"/>
                      <a:gd name="connsiteY40" fmla="*/ 984871 h 1969748"/>
                      <a:gd name="connsiteX41" fmla="*/ 0 w 10145809"/>
                      <a:gd name="connsiteY41" fmla="*/ 0 h 1969748"/>
                      <a:gd name="connsiteX0" fmla="*/ 0 w 10145809"/>
                      <a:gd name="connsiteY0" fmla="*/ 0 h 1969748"/>
                      <a:gd name="connsiteX1" fmla="*/ 360738 w 10145809"/>
                      <a:gd name="connsiteY1" fmla="*/ 0 h 1969748"/>
                      <a:gd name="connsiteX2" fmla="*/ 721480 w 10145809"/>
                      <a:gd name="connsiteY2" fmla="*/ 0 h 1969748"/>
                      <a:gd name="connsiteX3" fmla="*/ 980761 w 10145809"/>
                      <a:gd name="connsiteY3" fmla="*/ 0 h 1969748"/>
                      <a:gd name="connsiteX4" fmla="*/ 1747332 w 10145809"/>
                      <a:gd name="connsiteY4" fmla="*/ 0 h 1969748"/>
                      <a:gd name="connsiteX5" fmla="*/ 2006615 w 10145809"/>
                      <a:gd name="connsiteY5" fmla="*/ 0 h 1969748"/>
                      <a:gd name="connsiteX6" fmla="*/ 2367355 w 10145809"/>
                      <a:gd name="connsiteY6" fmla="*/ 0 h 1969748"/>
                      <a:gd name="connsiteX7" fmla="*/ 2829553 w 10145809"/>
                      <a:gd name="connsiteY7" fmla="*/ 0 h 1969748"/>
                      <a:gd name="connsiteX8" fmla="*/ 3190293 w 10145809"/>
                      <a:gd name="connsiteY8" fmla="*/ 0 h 1969748"/>
                      <a:gd name="connsiteX9" fmla="*/ 3956864 w 10145809"/>
                      <a:gd name="connsiteY9" fmla="*/ 0 h 1969748"/>
                      <a:gd name="connsiteX10" fmla="*/ 4419062 w 10145809"/>
                      <a:gd name="connsiteY10" fmla="*/ 0 h 1969748"/>
                      <a:gd name="connsiteX11" fmla="*/ 4881260 w 10145809"/>
                      <a:gd name="connsiteY11" fmla="*/ 0 h 1969748"/>
                      <a:gd name="connsiteX12" fmla="*/ 5444916 w 10145809"/>
                      <a:gd name="connsiteY12" fmla="*/ 0 h 1969748"/>
                      <a:gd name="connsiteX13" fmla="*/ 5805656 w 10145809"/>
                      <a:gd name="connsiteY13" fmla="*/ 0 h 1969748"/>
                      <a:gd name="connsiteX14" fmla="*/ 6166395 w 10145809"/>
                      <a:gd name="connsiteY14" fmla="*/ 0 h 1969748"/>
                      <a:gd name="connsiteX15" fmla="*/ 6527137 w 10145809"/>
                      <a:gd name="connsiteY15" fmla="*/ 0 h 1969748"/>
                      <a:gd name="connsiteX16" fmla="*/ 7090793 w 10145809"/>
                      <a:gd name="connsiteY16" fmla="*/ 0 h 1969748"/>
                      <a:gd name="connsiteX17" fmla="*/ 7654448 w 10145809"/>
                      <a:gd name="connsiteY17" fmla="*/ 0 h 1969748"/>
                      <a:gd name="connsiteX18" fmla="*/ 8421020 w 10145809"/>
                      <a:gd name="connsiteY18" fmla="*/ 0 h 1969748"/>
                      <a:gd name="connsiteX19" fmla="*/ 8781760 w 10145809"/>
                      <a:gd name="connsiteY19" fmla="*/ 0 h 1969748"/>
                      <a:gd name="connsiteX20" fmla="*/ 9243958 w 10145809"/>
                      <a:gd name="connsiteY20" fmla="*/ 0 h 1969748"/>
                      <a:gd name="connsiteX21" fmla="*/ 10145809 w 10145809"/>
                      <a:gd name="connsiteY21" fmla="*/ 0 h 1969748"/>
                      <a:gd name="connsiteX22" fmla="*/ 10145809 w 10145809"/>
                      <a:gd name="connsiteY22" fmla="*/ 925778 h 1969748"/>
                      <a:gd name="connsiteX23" fmla="*/ 10145809 w 10145809"/>
                      <a:gd name="connsiteY23" fmla="*/ 1969748 h 1969748"/>
                      <a:gd name="connsiteX24" fmla="*/ 9683609 w 10145809"/>
                      <a:gd name="connsiteY24" fmla="*/ 1969748 h 1969748"/>
                      <a:gd name="connsiteX25" fmla="*/ 9424327 w 10145809"/>
                      <a:gd name="connsiteY25" fmla="*/ 1969748 h 1969748"/>
                      <a:gd name="connsiteX26" fmla="*/ 8759213 w 10145809"/>
                      <a:gd name="connsiteY26" fmla="*/ 1969748 h 1969748"/>
                      <a:gd name="connsiteX27" fmla="*/ 8297016 w 10145809"/>
                      <a:gd name="connsiteY27" fmla="*/ 1969748 h 1969748"/>
                      <a:gd name="connsiteX28" fmla="*/ 7530445 w 10145809"/>
                      <a:gd name="connsiteY28" fmla="*/ 1969748 h 1969748"/>
                      <a:gd name="connsiteX29" fmla="*/ 6763872 w 10145809"/>
                      <a:gd name="connsiteY29" fmla="*/ 1969748 h 1969748"/>
                      <a:gd name="connsiteX30" fmla="*/ 6504590 w 10145809"/>
                      <a:gd name="connsiteY30" fmla="*/ 1969748 h 1969748"/>
                      <a:gd name="connsiteX31" fmla="*/ 6245307 w 10145809"/>
                      <a:gd name="connsiteY31" fmla="*/ 1969748 h 1969748"/>
                      <a:gd name="connsiteX32" fmla="*/ 5884569 w 10145809"/>
                      <a:gd name="connsiteY32" fmla="*/ 1969748 h 1969748"/>
                      <a:gd name="connsiteX33" fmla="*/ 5219453 w 10145809"/>
                      <a:gd name="connsiteY33" fmla="*/ 1969748 h 1969748"/>
                      <a:gd name="connsiteX34" fmla="*/ 4554340 w 10145809"/>
                      <a:gd name="connsiteY34" fmla="*/ 1969748 h 1969748"/>
                      <a:gd name="connsiteX35" fmla="*/ 3889226 w 10145809"/>
                      <a:gd name="connsiteY35" fmla="*/ 1969748 h 1969748"/>
                      <a:gd name="connsiteX36" fmla="*/ 3629944 w 10145809"/>
                      <a:gd name="connsiteY36" fmla="*/ 1969748 h 1969748"/>
                      <a:gd name="connsiteX37" fmla="*/ 3066288 w 10145809"/>
                      <a:gd name="connsiteY37" fmla="*/ 1969748 h 1969748"/>
                      <a:gd name="connsiteX38" fmla="*/ 2299716 w 10145809"/>
                      <a:gd name="connsiteY38" fmla="*/ 1969748 h 1969748"/>
                      <a:gd name="connsiteX39" fmla="*/ 1634602 w 10145809"/>
                      <a:gd name="connsiteY39" fmla="*/ 1969748 h 1969748"/>
                      <a:gd name="connsiteX40" fmla="*/ 969487 w 10145809"/>
                      <a:gd name="connsiteY40" fmla="*/ 1969748 h 1969748"/>
                      <a:gd name="connsiteX41" fmla="*/ 0 w 10145809"/>
                      <a:gd name="connsiteY41" fmla="*/ 1969748 h 1969748"/>
                      <a:gd name="connsiteX42" fmla="*/ 0 w 10145809"/>
                      <a:gd name="connsiteY42" fmla="*/ 1004569 h 1969748"/>
                      <a:gd name="connsiteX43" fmla="*/ 0 w 10145809"/>
                      <a:gd name="connsiteY43" fmla="*/ 0 h 1969748"/>
                      <a:gd name="connsiteX0" fmla="*/ 0 w 10145809"/>
                      <a:gd name="connsiteY0" fmla="*/ 0 h 1969748"/>
                      <a:gd name="connsiteX1" fmla="*/ 766571 w 10145809"/>
                      <a:gd name="connsiteY1" fmla="*/ 0 h 1969748"/>
                      <a:gd name="connsiteX2" fmla="*/ 1431685 w 10145809"/>
                      <a:gd name="connsiteY2" fmla="*/ 0 h 1969748"/>
                      <a:gd name="connsiteX3" fmla="*/ 1690967 w 10145809"/>
                      <a:gd name="connsiteY3" fmla="*/ 0 h 1969748"/>
                      <a:gd name="connsiteX4" fmla="*/ 1950248 w 10145809"/>
                      <a:gd name="connsiteY4" fmla="*/ 0 h 1969748"/>
                      <a:gd name="connsiteX5" fmla="*/ 2412447 w 10145809"/>
                      <a:gd name="connsiteY5" fmla="*/ 0 h 1969748"/>
                      <a:gd name="connsiteX6" fmla="*/ 2976103 w 10145809"/>
                      <a:gd name="connsiteY6" fmla="*/ 0 h 1969748"/>
                      <a:gd name="connsiteX7" fmla="*/ 3742675 w 10145809"/>
                      <a:gd name="connsiteY7" fmla="*/ 0 h 1969748"/>
                      <a:gd name="connsiteX8" fmla="*/ 4103415 w 10145809"/>
                      <a:gd name="connsiteY8" fmla="*/ 0 h 1969748"/>
                      <a:gd name="connsiteX9" fmla="*/ 4768529 w 10145809"/>
                      <a:gd name="connsiteY9" fmla="*/ 0 h 1969748"/>
                      <a:gd name="connsiteX10" fmla="*/ 5129269 w 10145809"/>
                      <a:gd name="connsiteY10" fmla="*/ 0 h 1969748"/>
                      <a:gd name="connsiteX11" fmla="*/ 5388550 w 10145809"/>
                      <a:gd name="connsiteY11" fmla="*/ 0 h 1969748"/>
                      <a:gd name="connsiteX12" fmla="*/ 6053665 w 10145809"/>
                      <a:gd name="connsiteY12" fmla="*/ 0 h 1969748"/>
                      <a:gd name="connsiteX13" fmla="*/ 6820237 w 10145809"/>
                      <a:gd name="connsiteY13" fmla="*/ 0 h 1969748"/>
                      <a:gd name="connsiteX14" fmla="*/ 7180977 w 10145809"/>
                      <a:gd name="connsiteY14" fmla="*/ 0 h 1969748"/>
                      <a:gd name="connsiteX15" fmla="*/ 7643175 w 10145809"/>
                      <a:gd name="connsiteY15" fmla="*/ 0 h 1969748"/>
                      <a:gd name="connsiteX16" fmla="*/ 7902457 w 10145809"/>
                      <a:gd name="connsiteY16" fmla="*/ 0 h 1969748"/>
                      <a:gd name="connsiteX17" fmla="*/ 8669029 w 10145809"/>
                      <a:gd name="connsiteY17" fmla="*/ 0 h 1969748"/>
                      <a:gd name="connsiteX18" fmla="*/ 9131227 w 10145809"/>
                      <a:gd name="connsiteY18" fmla="*/ 0 h 1969748"/>
                      <a:gd name="connsiteX19" fmla="*/ 9491967 w 10145809"/>
                      <a:gd name="connsiteY19" fmla="*/ 0 h 1969748"/>
                      <a:gd name="connsiteX20" fmla="*/ 10145809 w 10145809"/>
                      <a:gd name="connsiteY20" fmla="*/ 0 h 1969748"/>
                      <a:gd name="connsiteX21" fmla="*/ 10145809 w 10145809"/>
                      <a:gd name="connsiteY21" fmla="*/ 965175 h 1969748"/>
                      <a:gd name="connsiteX22" fmla="*/ 10145809 w 10145809"/>
                      <a:gd name="connsiteY22" fmla="*/ 1969748 h 1969748"/>
                      <a:gd name="connsiteX23" fmla="*/ 9379235 w 10145809"/>
                      <a:gd name="connsiteY23" fmla="*/ 1969748 h 1969748"/>
                      <a:gd name="connsiteX24" fmla="*/ 8612662 w 10145809"/>
                      <a:gd name="connsiteY24" fmla="*/ 1969748 h 1969748"/>
                      <a:gd name="connsiteX25" fmla="*/ 8251924 w 10145809"/>
                      <a:gd name="connsiteY25" fmla="*/ 1969748 h 1969748"/>
                      <a:gd name="connsiteX26" fmla="*/ 7485352 w 10145809"/>
                      <a:gd name="connsiteY26" fmla="*/ 1969748 h 1969748"/>
                      <a:gd name="connsiteX27" fmla="*/ 6820237 w 10145809"/>
                      <a:gd name="connsiteY27" fmla="*/ 1969748 h 1969748"/>
                      <a:gd name="connsiteX28" fmla="*/ 6053665 w 10145809"/>
                      <a:gd name="connsiteY28" fmla="*/ 1969748 h 1969748"/>
                      <a:gd name="connsiteX29" fmla="*/ 5287092 w 10145809"/>
                      <a:gd name="connsiteY29" fmla="*/ 1969748 h 1969748"/>
                      <a:gd name="connsiteX30" fmla="*/ 4723436 w 10145809"/>
                      <a:gd name="connsiteY30" fmla="*/ 1969748 h 1969748"/>
                      <a:gd name="connsiteX31" fmla="*/ 4058322 w 10145809"/>
                      <a:gd name="connsiteY31" fmla="*/ 1969748 h 1969748"/>
                      <a:gd name="connsiteX32" fmla="*/ 3697582 w 10145809"/>
                      <a:gd name="connsiteY32" fmla="*/ 1969748 h 1969748"/>
                      <a:gd name="connsiteX33" fmla="*/ 3235386 w 10145809"/>
                      <a:gd name="connsiteY33" fmla="*/ 1969748 h 1969748"/>
                      <a:gd name="connsiteX34" fmla="*/ 2570270 w 10145809"/>
                      <a:gd name="connsiteY34" fmla="*/ 1969748 h 1969748"/>
                      <a:gd name="connsiteX35" fmla="*/ 2108072 w 10145809"/>
                      <a:gd name="connsiteY35" fmla="*/ 1969748 h 1969748"/>
                      <a:gd name="connsiteX36" fmla="*/ 1442959 w 10145809"/>
                      <a:gd name="connsiteY36" fmla="*/ 1969748 h 1969748"/>
                      <a:gd name="connsiteX37" fmla="*/ 879303 w 10145809"/>
                      <a:gd name="connsiteY37" fmla="*/ 1969748 h 1969748"/>
                      <a:gd name="connsiteX38" fmla="*/ 620021 w 10145809"/>
                      <a:gd name="connsiteY38" fmla="*/ 1969748 h 1969748"/>
                      <a:gd name="connsiteX39" fmla="*/ 0 w 10145809"/>
                      <a:gd name="connsiteY39" fmla="*/ 1969748 h 1969748"/>
                      <a:gd name="connsiteX40" fmla="*/ 0 w 10145809"/>
                      <a:gd name="connsiteY40" fmla="*/ 984871 h 1969748"/>
                      <a:gd name="connsiteX41" fmla="*/ 0 w 10145809"/>
                      <a:gd name="connsiteY41" fmla="*/ 0 h 1969748"/>
                      <a:gd name="connsiteX0" fmla="*/ 0 w 10145809"/>
                      <a:gd name="connsiteY0" fmla="*/ 0 h 1969748"/>
                      <a:gd name="connsiteX1" fmla="*/ 766571 w 10145809"/>
                      <a:gd name="connsiteY1" fmla="*/ 0 h 1969748"/>
                      <a:gd name="connsiteX2" fmla="*/ 1431685 w 10145809"/>
                      <a:gd name="connsiteY2" fmla="*/ 0 h 1969748"/>
                      <a:gd name="connsiteX3" fmla="*/ 1690967 w 10145809"/>
                      <a:gd name="connsiteY3" fmla="*/ 0 h 1969748"/>
                      <a:gd name="connsiteX4" fmla="*/ 1950248 w 10145809"/>
                      <a:gd name="connsiteY4" fmla="*/ 0 h 1969748"/>
                      <a:gd name="connsiteX5" fmla="*/ 2412447 w 10145809"/>
                      <a:gd name="connsiteY5" fmla="*/ 0 h 1969748"/>
                      <a:gd name="connsiteX6" fmla="*/ 2976103 w 10145809"/>
                      <a:gd name="connsiteY6" fmla="*/ 0 h 1969748"/>
                      <a:gd name="connsiteX7" fmla="*/ 3742675 w 10145809"/>
                      <a:gd name="connsiteY7" fmla="*/ 0 h 1969748"/>
                      <a:gd name="connsiteX8" fmla="*/ 4103415 w 10145809"/>
                      <a:gd name="connsiteY8" fmla="*/ 0 h 1969748"/>
                      <a:gd name="connsiteX9" fmla="*/ 4768529 w 10145809"/>
                      <a:gd name="connsiteY9" fmla="*/ 0 h 1969748"/>
                      <a:gd name="connsiteX10" fmla="*/ 5129269 w 10145809"/>
                      <a:gd name="connsiteY10" fmla="*/ 0 h 1969748"/>
                      <a:gd name="connsiteX11" fmla="*/ 5388550 w 10145809"/>
                      <a:gd name="connsiteY11" fmla="*/ 0 h 1969748"/>
                      <a:gd name="connsiteX12" fmla="*/ 6053665 w 10145809"/>
                      <a:gd name="connsiteY12" fmla="*/ 0 h 1969748"/>
                      <a:gd name="connsiteX13" fmla="*/ 6820237 w 10145809"/>
                      <a:gd name="connsiteY13" fmla="*/ 0 h 1969748"/>
                      <a:gd name="connsiteX14" fmla="*/ 7180977 w 10145809"/>
                      <a:gd name="connsiteY14" fmla="*/ 0 h 1969748"/>
                      <a:gd name="connsiteX15" fmla="*/ 7643175 w 10145809"/>
                      <a:gd name="connsiteY15" fmla="*/ 0 h 1969748"/>
                      <a:gd name="connsiteX16" fmla="*/ 7902457 w 10145809"/>
                      <a:gd name="connsiteY16" fmla="*/ 0 h 1969748"/>
                      <a:gd name="connsiteX17" fmla="*/ 8669029 w 10145809"/>
                      <a:gd name="connsiteY17" fmla="*/ 0 h 1969748"/>
                      <a:gd name="connsiteX18" fmla="*/ 9131227 w 10145809"/>
                      <a:gd name="connsiteY18" fmla="*/ 0 h 1969748"/>
                      <a:gd name="connsiteX19" fmla="*/ 9491967 w 10145809"/>
                      <a:gd name="connsiteY19" fmla="*/ 0 h 1969748"/>
                      <a:gd name="connsiteX20" fmla="*/ 10145809 w 10145809"/>
                      <a:gd name="connsiteY20" fmla="*/ 0 h 1969748"/>
                      <a:gd name="connsiteX21" fmla="*/ 10145809 w 10145809"/>
                      <a:gd name="connsiteY21" fmla="*/ 965175 h 1969748"/>
                      <a:gd name="connsiteX22" fmla="*/ 10145809 w 10145809"/>
                      <a:gd name="connsiteY22" fmla="*/ 1969748 h 1969748"/>
                      <a:gd name="connsiteX23" fmla="*/ 9379235 w 10145809"/>
                      <a:gd name="connsiteY23" fmla="*/ 1969748 h 1969748"/>
                      <a:gd name="connsiteX24" fmla="*/ 8612662 w 10145809"/>
                      <a:gd name="connsiteY24" fmla="*/ 1969748 h 1969748"/>
                      <a:gd name="connsiteX25" fmla="*/ 8251924 w 10145809"/>
                      <a:gd name="connsiteY25" fmla="*/ 1969748 h 1969748"/>
                      <a:gd name="connsiteX26" fmla="*/ 7485352 w 10145809"/>
                      <a:gd name="connsiteY26" fmla="*/ 1969748 h 1969748"/>
                      <a:gd name="connsiteX27" fmla="*/ 6820237 w 10145809"/>
                      <a:gd name="connsiteY27" fmla="*/ 1969748 h 1969748"/>
                      <a:gd name="connsiteX28" fmla="*/ 6053665 w 10145809"/>
                      <a:gd name="connsiteY28" fmla="*/ 1969748 h 1969748"/>
                      <a:gd name="connsiteX29" fmla="*/ 5287092 w 10145809"/>
                      <a:gd name="connsiteY29" fmla="*/ 1969748 h 1969748"/>
                      <a:gd name="connsiteX30" fmla="*/ 4723436 w 10145809"/>
                      <a:gd name="connsiteY30" fmla="*/ 1969748 h 1969748"/>
                      <a:gd name="connsiteX31" fmla="*/ 4058322 w 10145809"/>
                      <a:gd name="connsiteY31" fmla="*/ 1969748 h 1969748"/>
                      <a:gd name="connsiteX32" fmla="*/ 3697582 w 10145809"/>
                      <a:gd name="connsiteY32" fmla="*/ 1969748 h 1969748"/>
                      <a:gd name="connsiteX33" fmla="*/ 3235386 w 10145809"/>
                      <a:gd name="connsiteY33" fmla="*/ 1969748 h 1969748"/>
                      <a:gd name="connsiteX34" fmla="*/ 2570270 w 10145809"/>
                      <a:gd name="connsiteY34" fmla="*/ 1969748 h 1969748"/>
                      <a:gd name="connsiteX35" fmla="*/ 2108072 w 10145809"/>
                      <a:gd name="connsiteY35" fmla="*/ 1969748 h 1969748"/>
                      <a:gd name="connsiteX36" fmla="*/ 1442959 w 10145809"/>
                      <a:gd name="connsiteY36" fmla="*/ 1969748 h 1969748"/>
                      <a:gd name="connsiteX37" fmla="*/ 879303 w 10145809"/>
                      <a:gd name="connsiteY37" fmla="*/ 1969748 h 1969748"/>
                      <a:gd name="connsiteX38" fmla="*/ 620021 w 10145809"/>
                      <a:gd name="connsiteY38" fmla="*/ 1969748 h 1969748"/>
                      <a:gd name="connsiteX39" fmla="*/ 0 w 10145809"/>
                      <a:gd name="connsiteY39" fmla="*/ 1969748 h 1969748"/>
                      <a:gd name="connsiteX40" fmla="*/ 0 w 10145809"/>
                      <a:gd name="connsiteY40" fmla="*/ 984871 h 1969748"/>
                      <a:gd name="connsiteX41" fmla="*/ 0 w 10145809"/>
                      <a:gd name="connsiteY41" fmla="*/ 0 h 196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145809" h="1969748" fill="none" extrusionOk="0">
                        <a:moveTo>
                          <a:pt x="0" y="0"/>
                        </a:moveTo>
                        <a:cubicBezTo>
                          <a:pt x="263335" y="-329853"/>
                          <a:pt x="456911" y="-40201"/>
                          <a:pt x="766571" y="0"/>
                        </a:cubicBezTo>
                        <a:cubicBezTo>
                          <a:pt x="971658" y="-146462"/>
                          <a:pt x="1289821" y="32573"/>
                          <a:pt x="1431685" y="0"/>
                        </a:cubicBezTo>
                        <a:cubicBezTo>
                          <a:pt x="1581150" y="-45952"/>
                          <a:pt x="1644280" y="138927"/>
                          <a:pt x="1690967" y="0"/>
                        </a:cubicBezTo>
                        <a:cubicBezTo>
                          <a:pt x="1823894" y="-76278"/>
                          <a:pt x="1890112" y="83643"/>
                          <a:pt x="1950248" y="0"/>
                        </a:cubicBezTo>
                        <a:cubicBezTo>
                          <a:pt x="2039045" y="-234589"/>
                          <a:pt x="2236216" y="-6268"/>
                          <a:pt x="2412447" y="0"/>
                        </a:cubicBezTo>
                        <a:cubicBezTo>
                          <a:pt x="2684204" y="-173479"/>
                          <a:pt x="2646518" y="46195"/>
                          <a:pt x="2976103" y="0"/>
                        </a:cubicBezTo>
                        <a:cubicBezTo>
                          <a:pt x="3306152" y="115351"/>
                          <a:pt x="3679710" y="136933"/>
                          <a:pt x="3742675" y="0"/>
                        </a:cubicBezTo>
                        <a:cubicBezTo>
                          <a:pt x="3955756" y="-218683"/>
                          <a:pt x="3965388" y="-448"/>
                          <a:pt x="4103415" y="0"/>
                        </a:cubicBezTo>
                        <a:cubicBezTo>
                          <a:pt x="4031347" y="-78209"/>
                          <a:pt x="4573109" y="90352"/>
                          <a:pt x="4768529" y="0"/>
                        </a:cubicBezTo>
                        <a:cubicBezTo>
                          <a:pt x="5133729" y="-138339"/>
                          <a:pt x="4856894" y="138084"/>
                          <a:pt x="5129269" y="0"/>
                        </a:cubicBezTo>
                        <a:cubicBezTo>
                          <a:pt x="5343374" y="-64621"/>
                          <a:pt x="5263071" y="50186"/>
                          <a:pt x="5388550" y="0"/>
                        </a:cubicBezTo>
                        <a:cubicBezTo>
                          <a:pt x="5513623" y="-17828"/>
                          <a:pt x="5854337" y="149853"/>
                          <a:pt x="6053665" y="0"/>
                        </a:cubicBezTo>
                        <a:cubicBezTo>
                          <a:pt x="6359088" y="-505715"/>
                          <a:pt x="6627581" y="414055"/>
                          <a:pt x="6820237" y="0"/>
                        </a:cubicBezTo>
                        <a:cubicBezTo>
                          <a:pt x="7154581" y="-201934"/>
                          <a:pt x="7109009" y="45307"/>
                          <a:pt x="7180977" y="0"/>
                        </a:cubicBezTo>
                        <a:cubicBezTo>
                          <a:pt x="7245964" y="-51677"/>
                          <a:pt x="7436433" y="137287"/>
                          <a:pt x="7643175" y="0"/>
                        </a:cubicBezTo>
                        <a:cubicBezTo>
                          <a:pt x="7903188" y="33216"/>
                          <a:pt x="7809634" y="153154"/>
                          <a:pt x="7902457" y="0"/>
                        </a:cubicBezTo>
                        <a:cubicBezTo>
                          <a:pt x="8057612" y="180071"/>
                          <a:pt x="8451911" y="475391"/>
                          <a:pt x="8669029" y="0"/>
                        </a:cubicBezTo>
                        <a:cubicBezTo>
                          <a:pt x="8801089" y="-273365"/>
                          <a:pt x="9031243" y="67761"/>
                          <a:pt x="9131227" y="0"/>
                        </a:cubicBezTo>
                        <a:cubicBezTo>
                          <a:pt x="9233060" y="32484"/>
                          <a:pt x="9332750" y="15893"/>
                          <a:pt x="9491967" y="0"/>
                        </a:cubicBezTo>
                        <a:cubicBezTo>
                          <a:pt x="9568406" y="-256179"/>
                          <a:pt x="9751452" y="145425"/>
                          <a:pt x="10145809" y="0"/>
                        </a:cubicBezTo>
                        <a:cubicBezTo>
                          <a:pt x="10091305" y="258938"/>
                          <a:pt x="10029367" y="742329"/>
                          <a:pt x="10145809" y="965175"/>
                        </a:cubicBezTo>
                        <a:cubicBezTo>
                          <a:pt x="10229503" y="1138784"/>
                          <a:pt x="10180905" y="1403360"/>
                          <a:pt x="10145809" y="1969748"/>
                        </a:cubicBezTo>
                        <a:cubicBezTo>
                          <a:pt x="9781601" y="2074485"/>
                          <a:pt x="9634021" y="2074463"/>
                          <a:pt x="9379235" y="1969748"/>
                        </a:cubicBezTo>
                        <a:cubicBezTo>
                          <a:pt x="9127887" y="1878768"/>
                          <a:pt x="8968824" y="1919271"/>
                          <a:pt x="8612662" y="1969748"/>
                        </a:cubicBezTo>
                        <a:cubicBezTo>
                          <a:pt x="8336035" y="1989397"/>
                          <a:pt x="8386386" y="1906753"/>
                          <a:pt x="8251924" y="1969748"/>
                        </a:cubicBezTo>
                        <a:cubicBezTo>
                          <a:pt x="8112466" y="2061478"/>
                          <a:pt x="7771643" y="1896542"/>
                          <a:pt x="7485352" y="1969748"/>
                        </a:cubicBezTo>
                        <a:cubicBezTo>
                          <a:pt x="7139920" y="2099515"/>
                          <a:pt x="7160751" y="1845602"/>
                          <a:pt x="6820237" y="1969748"/>
                        </a:cubicBezTo>
                        <a:cubicBezTo>
                          <a:pt x="6484886" y="1834613"/>
                          <a:pt x="6349988" y="1725964"/>
                          <a:pt x="6053665" y="1969748"/>
                        </a:cubicBezTo>
                        <a:cubicBezTo>
                          <a:pt x="5853711" y="2008822"/>
                          <a:pt x="5686437" y="1763988"/>
                          <a:pt x="5287092" y="1969748"/>
                        </a:cubicBezTo>
                        <a:cubicBezTo>
                          <a:pt x="5057054" y="2280119"/>
                          <a:pt x="4886274" y="1763197"/>
                          <a:pt x="4723436" y="1969748"/>
                        </a:cubicBezTo>
                        <a:cubicBezTo>
                          <a:pt x="4376450" y="2079568"/>
                          <a:pt x="4498111" y="1675356"/>
                          <a:pt x="4058322" y="1969748"/>
                        </a:cubicBezTo>
                        <a:cubicBezTo>
                          <a:pt x="3681917" y="2165599"/>
                          <a:pt x="3790736" y="1730298"/>
                          <a:pt x="3697582" y="1969748"/>
                        </a:cubicBezTo>
                        <a:cubicBezTo>
                          <a:pt x="3476649" y="2033871"/>
                          <a:pt x="3283049" y="1841931"/>
                          <a:pt x="3235386" y="1969748"/>
                        </a:cubicBezTo>
                        <a:cubicBezTo>
                          <a:pt x="3168705" y="2125634"/>
                          <a:pt x="2673595" y="1967761"/>
                          <a:pt x="2570270" y="1969748"/>
                        </a:cubicBezTo>
                        <a:cubicBezTo>
                          <a:pt x="2413397" y="1981936"/>
                          <a:pt x="2324010" y="1951396"/>
                          <a:pt x="2108072" y="1969748"/>
                        </a:cubicBezTo>
                        <a:cubicBezTo>
                          <a:pt x="1792139" y="2185499"/>
                          <a:pt x="1533857" y="1815917"/>
                          <a:pt x="1442959" y="1969748"/>
                        </a:cubicBezTo>
                        <a:cubicBezTo>
                          <a:pt x="1296138" y="2212545"/>
                          <a:pt x="1008593" y="1996556"/>
                          <a:pt x="879303" y="1969748"/>
                        </a:cubicBezTo>
                        <a:cubicBezTo>
                          <a:pt x="644958" y="1934785"/>
                          <a:pt x="655394" y="1917428"/>
                          <a:pt x="620021" y="1969748"/>
                        </a:cubicBezTo>
                        <a:cubicBezTo>
                          <a:pt x="559078" y="1935987"/>
                          <a:pt x="195165" y="1918400"/>
                          <a:pt x="0" y="1969748"/>
                        </a:cubicBezTo>
                        <a:cubicBezTo>
                          <a:pt x="90426" y="1700168"/>
                          <a:pt x="-136310" y="1415118"/>
                          <a:pt x="0" y="984871"/>
                        </a:cubicBezTo>
                        <a:cubicBezTo>
                          <a:pt x="-16326" y="413989"/>
                          <a:pt x="12079" y="173244"/>
                          <a:pt x="0" y="0"/>
                        </a:cubicBezTo>
                        <a:close/>
                      </a:path>
                      <a:path w="10145809" h="1969748" stroke="0" extrusionOk="0">
                        <a:moveTo>
                          <a:pt x="0" y="0"/>
                        </a:moveTo>
                        <a:cubicBezTo>
                          <a:pt x="203217" y="-100665"/>
                          <a:pt x="248225" y="42036"/>
                          <a:pt x="360738" y="0"/>
                        </a:cubicBezTo>
                        <a:cubicBezTo>
                          <a:pt x="452455" y="-143753"/>
                          <a:pt x="639513" y="43305"/>
                          <a:pt x="721480" y="0"/>
                        </a:cubicBezTo>
                        <a:cubicBezTo>
                          <a:pt x="858409" y="-18397"/>
                          <a:pt x="905712" y="14299"/>
                          <a:pt x="980761" y="0"/>
                        </a:cubicBezTo>
                        <a:cubicBezTo>
                          <a:pt x="1245386" y="45852"/>
                          <a:pt x="1433471" y="295150"/>
                          <a:pt x="1747332" y="0"/>
                        </a:cubicBezTo>
                        <a:cubicBezTo>
                          <a:pt x="1982044" y="-69964"/>
                          <a:pt x="1952543" y="159546"/>
                          <a:pt x="2006615" y="0"/>
                        </a:cubicBezTo>
                        <a:cubicBezTo>
                          <a:pt x="2025226" y="-221"/>
                          <a:pt x="2217537" y="18987"/>
                          <a:pt x="2367355" y="0"/>
                        </a:cubicBezTo>
                        <a:cubicBezTo>
                          <a:pt x="2586511" y="-50281"/>
                          <a:pt x="2607597" y="166117"/>
                          <a:pt x="2829553" y="0"/>
                        </a:cubicBezTo>
                        <a:cubicBezTo>
                          <a:pt x="3047756" y="-17376"/>
                          <a:pt x="3097928" y="-54041"/>
                          <a:pt x="3190293" y="0"/>
                        </a:cubicBezTo>
                        <a:cubicBezTo>
                          <a:pt x="3325442" y="-95994"/>
                          <a:pt x="3719477" y="-37327"/>
                          <a:pt x="3956864" y="0"/>
                        </a:cubicBezTo>
                        <a:cubicBezTo>
                          <a:pt x="4222951" y="-2625"/>
                          <a:pt x="4113828" y="114853"/>
                          <a:pt x="4419062" y="0"/>
                        </a:cubicBezTo>
                        <a:cubicBezTo>
                          <a:pt x="4551337" y="-215323"/>
                          <a:pt x="4633652" y="95249"/>
                          <a:pt x="4881260" y="0"/>
                        </a:cubicBezTo>
                        <a:cubicBezTo>
                          <a:pt x="5118530" y="-62675"/>
                          <a:pt x="5199293" y="8781"/>
                          <a:pt x="5444916" y="0"/>
                        </a:cubicBezTo>
                        <a:cubicBezTo>
                          <a:pt x="5621058" y="-94131"/>
                          <a:pt x="5733991" y="66430"/>
                          <a:pt x="5805656" y="0"/>
                        </a:cubicBezTo>
                        <a:cubicBezTo>
                          <a:pt x="5947839" y="-122298"/>
                          <a:pt x="6123228" y="146222"/>
                          <a:pt x="6166395" y="0"/>
                        </a:cubicBezTo>
                        <a:cubicBezTo>
                          <a:pt x="6164300" y="-70792"/>
                          <a:pt x="6373525" y="224511"/>
                          <a:pt x="6527137" y="0"/>
                        </a:cubicBezTo>
                        <a:cubicBezTo>
                          <a:pt x="6647869" y="-73883"/>
                          <a:pt x="7018105" y="63332"/>
                          <a:pt x="7090793" y="0"/>
                        </a:cubicBezTo>
                        <a:cubicBezTo>
                          <a:pt x="7264579" y="-180886"/>
                          <a:pt x="7463242" y="-9587"/>
                          <a:pt x="7654448" y="0"/>
                        </a:cubicBezTo>
                        <a:cubicBezTo>
                          <a:pt x="7649650" y="135201"/>
                          <a:pt x="8110400" y="337054"/>
                          <a:pt x="8421020" y="0"/>
                        </a:cubicBezTo>
                        <a:cubicBezTo>
                          <a:pt x="8840646" y="-168101"/>
                          <a:pt x="8737449" y="91581"/>
                          <a:pt x="8781760" y="0"/>
                        </a:cubicBezTo>
                        <a:cubicBezTo>
                          <a:pt x="8927083" y="-66953"/>
                          <a:pt x="9175853" y="42448"/>
                          <a:pt x="9243958" y="0"/>
                        </a:cubicBezTo>
                        <a:cubicBezTo>
                          <a:pt x="9157978" y="68164"/>
                          <a:pt x="9674907" y="-67267"/>
                          <a:pt x="10145809" y="0"/>
                        </a:cubicBezTo>
                        <a:cubicBezTo>
                          <a:pt x="10199036" y="198324"/>
                          <a:pt x="10123475" y="786418"/>
                          <a:pt x="10145809" y="925778"/>
                        </a:cubicBezTo>
                        <a:cubicBezTo>
                          <a:pt x="10089497" y="1032677"/>
                          <a:pt x="10164749" y="1764181"/>
                          <a:pt x="10145809" y="1969748"/>
                        </a:cubicBezTo>
                        <a:cubicBezTo>
                          <a:pt x="9872925" y="2143224"/>
                          <a:pt x="9809127" y="1775270"/>
                          <a:pt x="9683609" y="1969748"/>
                        </a:cubicBezTo>
                        <a:cubicBezTo>
                          <a:pt x="9522626" y="2011236"/>
                          <a:pt x="9535569" y="1952748"/>
                          <a:pt x="9424327" y="1969748"/>
                        </a:cubicBezTo>
                        <a:cubicBezTo>
                          <a:pt x="9267634" y="2003788"/>
                          <a:pt x="8879648" y="1957841"/>
                          <a:pt x="8759213" y="1969748"/>
                        </a:cubicBezTo>
                        <a:cubicBezTo>
                          <a:pt x="8686389" y="2019451"/>
                          <a:pt x="8350602" y="1911364"/>
                          <a:pt x="8297016" y="1969748"/>
                        </a:cubicBezTo>
                        <a:cubicBezTo>
                          <a:pt x="8254430" y="2110280"/>
                          <a:pt x="7789235" y="1895563"/>
                          <a:pt x="7530445" y="1969748"/>
                        </a:cubicBezTo>
                        <a:cubicBezTo>
                          <a:pt x="7311882" y="2346804"/>
                          <a:pt x="6923754" y="1562228"/>
                          <a:pt x="6763872" y="1969748"/>
                        </a:cubicBezTo>
                        <a:cubicBezTo>
                          <a:pt x="6572260" y="2166717"/>
                          <a:pt x="6564816" y="1945981"/>
                          <a:pt x="6504590" y="1969748"/>
                        </a:cubicBezTo>
                        <a:cubicBezTo>
                          <a:pt x="6408424" y="2057654"/>
                          <a:pt x="6325429" y="1998602"/>
                          <a:pt x="6245307" y="1969748"/>
                        </a:cubicBezTo>
                        <a:cubicBezTo>
                          <a:pt x="6221478" y="2018288"/>
                          <a:pt x="5969198" y="1970686"/>
                          <a:pt x="5884569" y="1969748"/>
                        </a:cubicBezTo>
                        <a:cubicBezTo>
                          <a:pt x="5791876" y="2134979"/>
                          <a:pt x="5413337" y="1779806"/>
                          <a:pt x="5219453" y="1969748"/>
                        </a:cubicBezTo>
                        <a:cubicBezTo>
                          <a:pt x="4841569" y="2174327"/>
                          <a:pt x="4811964" y="1702007"/>
                          <a:pt x="4554340" y="1969748"/>
                        </a:cubicBezTo>
                        <a:cubicBezTo>
                          <a:pt x="4344507" y="1941011"/>
                          <a:pt x="4092636" y="1868083"/>
                          <a:pt x="3889226" y="1969748"/>
                        </a:cubicBezTo>
                        <a:cubicBezTo>
                          <a:pt x="3786474" y="2018767"/>
                          <a:pt x="3687049" y="1938816"/>
                          <a:pt x="3629944" y="1969748"/>
                        </a:cubicBezTo>
                        <a:cubicBezTo>
                          <a:pt x="3535278" y="2109662"/>
                          <a:pt x="3132469" y="2018080"/>
                          <a:pt x="3066288" y="1969748"/>
                        </a:cubicBezTo>
                        <a:cubicBezTo>
                          <a:pt x="2982205" y="2117991"/>
                          <a:pt x="2696731" y="1544602"/>
                          <a:pt x="2299716" y="1969748"/>
                        </a:cubicBezTo>
                        <a:cubicBezTo>
                          <a:pt x="1883575" y="2349680"/>
                          <a:pt x="1952307" y="1836377"/>
                          <a:pt x="1634602" y="1969748"/>
                        </a:cubicBezTo>
                        <a:cubicBezTo>
                          <a:pt x="1536993" y="1973295"/>
                          <a:pt x="1135312" y="1793130"/>
                          <a:pt x="969487" y="1969748"/>
                        </a:cubicBezTo>
                        <a:cubicBezTo>
                          <a:pt x="580069" y="2240178"/>
                          <a:pt x="332922" y="2090285"/>
                          <a:pt x="0" y="1969748"/>
                        </a:cubicBezTo>
                        <a:cubicBezTo>
                          <a:pt x="114427" y="1687256"/>
                          <a:pt x="-84877" y="1313799"/>
                          <a:pt x="0" y="1004569"/>
                        </a:cubicBezTo>
                        <a:cubicBezTo>
                          <a:pt x="-135302" y="835948"/>
                          <a:pt x="52009" y="310488"/>
                          <a:pt x="0" y="0"/>
                        </a:cubicBezTo>
                        <a:close/>
                      </a:path>
                      <a:path w="10145809" h="1969748" fill="none" stroke="0" extrusionOk="0">
                        <a:moveTo>
                          <a:pt x="0" y="0"/>
                        </a:moveTo>
                        <a:cubicBezTo>
                          <a:pt x="173074" y="-239957"/>
                          <a:pt x="580049" y="169653"/>
                          <a:pt x="766571" y="0"/>
                        </a:cubicBezTo>
                        <a:cubicBezTo>
                          <a:pt x="936669" y="-112526"/>
                          <a:pt x="1265749" y="6391"/>
                          <a:pt x="1431685" y="0"/>
                        </a:cubicBezTo>
                        <a:cubicBezTo>
                          <a:pt x="1593044" y="-113795"/>
                          <a:pt x="1645073" y="46619"/>
                          <a:pt x="1690967" y="0"/>
                        </a:cubicBezTo>
                        <a:cubicBezTo>
                          <a:pt x="1783054" y="-127331"/>
                          <a:pt x="1881025" y="25470"/>
                          <a:pt x="1950248" y="0"/>
                        </a:cubicBezTo>
                        <a:cubicBezTo>
                          <a:pt x="2030523" y="-132586"/>
                          <a:pt x="2281007" y="63240"/>
                          <a:pt x="2412447" y="0"/>
                        </a:cubicBezTo>
                        <a:cubicBezTo>
                          <a:pt x="2552989" y="-63930"/>
                          <a:pt x="2790101" y="50085"/>
                          <a:pt x="2976103" y="0"/>
                        </a:cubicBezTo>
                        <a:cubicBezTo>
                          <a:pt x="3315614" y="-158099"/>
                          <a:pt x="3492215" y="307236"/>
                          <a:pt x="3742675" y="0"/>
                        </a:cubicBezTo>
                        <a:cubicBezTo>
                          <a:pt x="3982089" y="-188826"/>
                          <a:pt x="3977265" y="35841"/>
                          <a:pt x="4103415" y="0"/>
                        </a:cubicBezTo>
                        <a:cubicBezTo>
                          <a:pt x="4305472" y="-72869"/>
                          <a:pt x="4493782" y="132229"/>
                          <a:pt x="4768529" y="0"/>
                        </a:cubicBezTo>
                        <a:cubicBezTo>
                          <a:pt x="5036897" y="-173859"/>
                          <a:pt x="4983656" y="-41715"/>
                          <a:pt x="5129269" y="0"/>
                        </a:cubicBezTo>
                        <a:cubicBezTo>
                          <a:pt x="5274135" y="-12629"/>
                          <a:pt x="5286042" y="34453"/>
                          <a:pt x="5388550" y="0"/>
                        </a:cubicBezTo>
                        <a:cubicBezTo>
                          <a:pt x="5432675" y="-71217"/>
                          <a:pt x="5866877" y="245751"/>
                          <a:pt x="6053665" y="0"/>
                        </a:cubicBezTo>
                        <a:cubicBezTo>
                          <a:pt x="6388146" y="-385107"/>
                          <a:pt x="6247967" y="150583"/>
                          <a:pt x="6820237" y="0"/>
                        </a:cubicBezTo>
                        <a:cubicBezTo>
                          <a:pt x="7128925" y="-185474"/>
                          <a:pt x="6962063" y="131740"/>
                          <a:pt x="7180977" y="0"/>
                        </a:cubicBezTo>
                        <a:cubicBezTo>
                          <a:pt x="7232744" y="-140327"/>
                          <a:pt x="7493056" y="-70192"/>
                          <a:pt x="7643175" y="0"/>
                        </a:cubicBezTo>
                        <a:cubicBezTo>
                          <a:pt x="7867519" y="17898"/>
                          <a:pt x="7813948" y="77419"/>
                          <a:pt x="7902457" y="0"/>
                        </a:cubicBezTo>
                        <a:cubicBezTo>
                          <a:pt x="7942380" y="-188326"/>
                          <a:pt x="8507443" y="197018"/>
                          <a:pt x="8669029" y="0"/>
                        </a:cubicBezTo>
                        <a:cubicBezTo>
                          <a:pt x="8808082" y="-244779"/>
                          <a:pt x="8958526" y="8001"/>
                          <a:pt x="9131227" y="0"/>
                        </a:cubicBezTo>
                        <a:cubicBezTo>
                          <a:pt x="9157553" y="-27280"/>
                          <a:pt x="9361099" y="74785"/>
                          <a:pt x="9491967" y="0"/>
                        </a:cubicBezTo>
                        <a:cubicBezTo>
                          <a:pt x="9580255" y="39785"/>
                          <a:pt x="9821047" y="271348"/>
                          <a:pt x="10145809" y="0"/>
                        </a:cubicBezTo>
                        <a:cubicBezTo>
                          <a:pt x="10216174" y="295869"/>
                          <a:pt x="10123205" y="738507"/>
                          <a:pt x="10145809" y="965175"/>
                        </a:cubicBezTo>
                        <a:cubicBezTo>
                          <a:pt x="10278576" y="1253452"/>
                          <a:pt x="10113691" y="1394573"/>
                          <a:pt x="10145809" y="1969748"/>
                        </a:cubicBezTo>
                        <a:cubicBezTo>
                          <a:pt x="9809426" y="2017332"/>
                          <a:pt x="9595676" y="1852231"/>
                          <a:pt x="9379235" y="1969748"/>
                        </a:cubicBezTo>
                        <a:cubicBezTo>
                          <a:pt x="9085781" y="2064962"/>
                          <a:pt x="8877722" y="2019757"/>
                          <a:pt x="8612662" y="1969748"/>
                        </a:cubicBezTo>
                        <a:cubicBezTo>
                          <a:pt x="8340340" y="2009490"/>
                          <a:pt x="8362713" y="1874158"/>
                          <a:pt x="8251924" y="1969748"/>
                        </a:cubicBezTo>
                        <a:cubicBezTo>
                          <a:pt x="7963488" y="1946972"/>
                          <a:pt x="7972917" y="1660688"/>
                          <a:pt x="7485352" y="1969748"/>
                        </a:cubicBezTo>
                        <a:cubicBezTo>
                          <a:pt x="7119774" y="2210644"/>
                          <a:pt x="7112935" y="2058179"/>
                          <a:pt x="6820237" y="1969748"/>
                        </a:cubicBezTo>
                        <a:cubicBezTo>
                          <a:pt x="6549280" y="2013731"/>
                          <a:pt x="6313260" y="1765876"/>
                          <a:pt x="6053665" y="1969748"/>
                        </a:cubicBezTo>
                        <a:cubicBezTo>
                          <a:pt x="5720213" y="1922783"/>
                          <a:pt x="5589269" y="1615676"/>
                          <a:pt x="5287092" y="1969748"/>
                        </a:cubicBezTo>
                        <a:cubicBezTo>
                          <a:pt x="4975433" y="2297144"/>
                          <a:pt x="4917948" y="1959358"/>
                          <a:pt x="4723436" y="1969748"/>
                        </a:cubicBezTo>
                        <a:cubicBezTo>
                          <a:pt x="4390008" y="2001424"/>
                          <a:pt x="4459361" y="1805080"/>
                          <a:pt x="4058322" y="1969748"/>
                        </a:cubicBezTo>
                        <a:cubicBezTo>
                          <a:pt x="3820734" y="2235875"/>
                          <a:pt x="3934200" y="1825525"/>
                          <a:pt x="3697582" y="1969748"/>
                        </a:cubicBezTo>
                        <a:cubicBezTo>
                          <a:pt x="3464711" y="2047263"/>
                          <a:pt x="3378965" y="1798452"/>
                          <a:pt x="3235386" y="1969748"/>
                        </a:cubicBezTo>
                        <a:cubicBezTo>
                          <a:pt x="3110240" y="2052954"/>
                          <a:pt x="2713920" y="1904163"/>
                          <a:pt x="2570270" y="1969748"/>
                        </a:cubicBezTo>
                        <a:cubicBezTo>
                          <a:pt x="2349146" y="2064942"/>
                          <a:pt x="2307709" y="1933728"/>
                          <a:pt x="2108072" y="1969748"/>
                        </a:cubicBezTo>
                        <a:cubicBezTo>
                          <a:pt x="1856948" y="1996066"/>
                          <a:pt x="1541823" y="1777975"/>
                          <a:pt x="1442959" y="1969748"/>
                        </a:cubicBezTo>
                        <a:cubicBezTo>
                          <a:pt x="1175434" y="2171933"/>
                          <a:pt x="1135879" y="1989494"/>
                          <a:pt x="879303" y="1969748"/>
                        </a:cubicBezTo>
                        <a:cubicBezTo>
                          <a:pt x="628050" y="1934992"/>
                          <a:pt x="693316" y="1886744"/>
                          <a:pt x="620021" y="1969748"/>
                        </a:cubicBezTo>
                        <a:cubicBezTo>
                          <a:pt x="540883" y="2159827"/>
                          <a:pt x="150179" y="1856309"/>
                          <a:pt x="0" y="1969748"/>
                        </a:cubicBezTo>
                        <a:cubicBezTo>
                          <a:pt x="-85113" y="1734409"/>
                          <a:pt x="52741" y="1284822"/>
                          <a:pt x="0" y="984871"/>
                        </a:cubicBezTo>
                        <a:cubicBezTo>
                          <a:pt x="-39577" y="575886"/>
                          <a:pt x="13061" y="181865"/>
                          <a:pt x="0" y="0"/>
                        </a:cubicBezTo>
                        <a:close/>
                      </a:path>
                      <a:path w="10145809" h="1969748" fill="none" stroke="0" extrusionOk="0">
                        <a:moveTo>
                          <a:pt x="0" y="0"/>
                        </a:moveTo>
                        <a:cubicBezTo>
                          <a:pt x="234718" y="-288138"/>
                          <a:pt x="586064" y="77523"/>
                          <a:pt x="766571" y="0"/>
                        </a:cubicBezTo>
                        <a:cubicBezTo>
                          <a:pt x="940929" y="-91686"/>
                          <a:pt x="1323531" y="36313"/>
                          <a:pt x="1431685" y="0"/>
                        </a:cubicBezTo>
                        <a:cubicBezTo>
                          <a:pt x="1573061" y="-114603"/>
                          <a:pt x="1636565" y="109340"/>
                          <a:pt x="1690967" y="0"/>
                        </a:cubicBezTo>
                        <a:cubicBezTo>
                          <a:pt x="1773152" y="-90184"/>
                          <a:pt x="1896731" y="68573"/>
                          <a:pt x="1950248" y="0"/>
                        </a:cubicBezTo>
                        <a:cubicBezTo>
                          <a:pt x="2118340" y="-157025"/>
                          <a:pt x="2194738" y="-11579"/>
                          <a:pt x="2412447" y="0"/>
                        </a:cubicBezTo>
                        <a:cubicBezTo>
                          <a:pt x="2558076" y="-74121"/>
                          <a:pt x="2707391" y="72574"/>
                          <a:pt x="2976103" y="0"/>
                        </a:cubicBezTo>
                        <a:cubicBezTo>
                          <a:pt x="3307933" y="-51159"/>
                          <a:pt x="3554316" y="202403"/>
                          <a:pt x="3742675" y="0"/>
                        </a:cubicBezTo>
                        <a:cubicBezTo>
                          <a:pt x="3966757" y="-150776"/>
                          <a:pt x="3943428" y="12856"/>
                          <a:pt x="4103415" y="0"/>
                        </a:cubicBezTo>
                        <a:cubicBezTo>
                          <a:pt x="4226412" y="59321"/>
                          <a:pt x="4476179" y="73018"/>
                          <a:pt x="4768529" y="0"/>
                        </a:cubicBezTo>
                        <a:cubicBezTo>
                          <a:pt x="5100061" y="-185934"/>
                          <a:pt x="4929130" y="46166"/>
                          <a:pt x="5129269" y="0"/>
                        </a:cubicBezTo>
                        <a:cubicBezTo>
                          <a:pt x="5332577" y="-63633"/>
                          <a:pt x="5286596" y="56247"/>
                          <a:pt x="5388550" y="0"/>
                        </a:cubicBezTo>
                        <a:cubicBezTo>
                          <a:pt x="5490279" y="-129050"/>
                          <a:pt x="5892561" y="295030"/>
                          <a:pt x="6053665" y="0"/>
                        </a:cubicBezTo>
                        <a:cubicBezTo>
                          <a:pt x="6254583" y="-403741"/>
                          <a:pt x="6532381" y="281800"/>
                          <a:pt x="6820237" y="0"/>
                        </a:cubicBezTo>
                        <a:cubicBezTo>
                          <a:pt x="7163655" y="-156220"/>
                          <a:pt x="7080137" y="45709"/>
                          <a:pt x="7180977" y="0"/>
                        </a:cubicBezTo>
                        <a:cubicBezTo>
                          <a:pt x="7240302" y="-86382"/>
                          <a:pt x="7464107" y="73242"/>
                          <a:pt x="7643175" y="0"/>
                        </a:cubicBezTo>
                        <a:cubicBezTo>
                          <a:pt x="7853785" y="29000"/>
                          <a:pt x="7757651" y="110436"/>
                          <a:pt x="7902457" y="0"/>
                        </a:cubicBezTo>
                        <a:cubicBezTo>
                          <a:pt x="8081749" y="-71022"/>
                          <a:pt x="8431339" y="284271"/>
                          <a:pt x="8669029" y="0"/>
                        </a:cubicBezTo>
                        <a:cubicBezTo>
                          <a:pt x="8835256" y="-223478"/>
                          <a:pt x="9020263" y="52039"/>
                          <a:pt x="9131227" y="0"/>
                        </a:cubicBezTo>
                        <a:cubicBezTo>
                          <a:pt x="9259612" y="-1563"/>
                          <a:pt x="9380240" y="10337"/>
                          <a:pt x="9491967" y="0"/>
                        </a:cubicBezTo>
                        <a:cubicBezTo>
                          <a:pt x="9551337" y="-104516"/>
                          <a:pt x="9850389" y="148236"/>
                          <a:pt x="10145809" y="0"/>
                        </a:cubicBezTo>
                        <a:cubicBezTo>
                          <a:pt x="10100048" y="308698"/>
                          <a:pt x="10060919" y="741417"/>
                          <a:pt x="10145809" y="965175"/>
                        </a:cubicBezTo>
                        <a:cubicBezTo>
                          <a:pt x="10163962" y="1147289"/>
                          <a:pt x="10159117" y="1532244"/>
                          <a:pt x="10145809" y="1969748"/>
                        </a:cubicBezTo>
                        <a:cubicBezTo>
                          <a:pt x="9941635" y="2082321"/>
                          <a:pt x="9680535" y="1982125"/>
                          <a:pt x="9379235" y="1969748"/>
                        </a:cubicBezTo>
                        <a:cubicBezTo>
                          <a:pt x="9027750" y="2027377"/>
                          <a:pt x="8850649" y="1914055"/>
                          <a:pt x="8612662" y="1969748"/>
                        </a:cubicBezTo>
                        <a:cubicBezTo>
                          <a:pt x="8337807" y="1978636"/>
                          <a:pt x="8377278" y="1884007"/>
                          <a:pt x="8251924" y="1969748"/>
                        </a:cubicBezTo>
                        <a:cubicBezTo>
                          <a:pt x="8073986" y="1889785"/>
                          <a:pt x="7792675" y="1754315"/>
                          <a:pt x="7485352" y="1969748"/>
                        </a:cubicBezTo>
                        <a:cubicBezTo>
                          <a:pt x="7143651" y="2159257"/>
                          <a:pt x="7112264" y="2009270"/>
                          <a:pt x="6820237" y="1969748"/>
                        </a:cubicBezTo>
                        <a:cubicBezTo>
                          <a:pt x="6519853" y="1923624"/>
                          <a:pt x="6271842" y="1855304"/>
                          <a:pt x="6053665" y="1969748"/>
                        </a:cubicBezTo>
                        <a:cubicBezTo>
                          <a:pt x="5770096" y="1971809"/>
                          <a:pt x="5568961" y="1773384"/>
                          <a:pt x="5287092" y="1969748"/>
                        </a:cubicBezTo>
                        <a:cubicBezTo>
                          <a:pt x="4994617" y="2346301"/>
                          <a:pt x="5009100" y="1938034"/>
                          <a:pt x="4723436" y="1969748"/>
                        </a:cubicBezTo>
                        <a:cubicBezTo>
                          <a:pt x="4462564" y="2022420"/>
                          <a:pt x="4425601" y="1756147"/>
                          <a:pt x="4058322" y="1969748"/>
                        </a:cubicBezTo>
                        <a:cubicBezTo>
                          <a:pt x="3706348" y="2155682"/>
                          <a:pt x="3885339" y="1843857"/>
                          <a:pt x="3697582" y="1969748"/>
                        </a:cubicBezTo>
                        <a:cubicBezTo>
                          <a:pt x="3569171" y="2012203"/>
                          <a:pt x="3328168" y="1858433"/>
                          <a:pt x="3235386" y="1969748"/>
                        </a:cubicBezTo>
                        <a:cubicBezTo>
                          <a:pt x="3136429" y="2162045"/>
                          <a:pt x="2714505" y="1920854"/>
                          <a:pt x="2570270" y="1969748"/>
                        </a:cubicBezTo>
                        <a:cubicBezTo>
                          <a:pt x="2409645" y="2004497"/>
                          <a:pt x="2329488" y="1946877"/>
                          <a:pt x="2108072" y="1969748"/>
                        </a:cubicBezTo>
                        <a:cubicBezTo>
                          <a:pt x="1870528" y="2155579"/>
                          <a:pt x="1569062" y="1726314"/>
                          <a:pt x="1442959" y="1969748"/>
                        </a:cubicBezTo>
                        <a:cubicBezTo>
                          <a:pt x="1337647" y="2231539"/>
                          <a:pt x="1110551" y="1958192"/>
                          <a:pt x="879303" y="1969748"/>
                        </a:cubicBezTo>
                        <a:cubicBezTo>
                          <a:pt x="640429" y="1948482"/>
                          <a:pt x="654937" y="1903295"/>
                          <a:pt x="620021" y="1969748"/>
                        </a:cubicBezTo>
                        <a:cubicBezTo>
                          <a:pt x="560189" y="1974952"/>
                          <a:pt x="239688" y="1885762"/>
                          <a:pt x="0" y="1969748"/>
                        </a:cubicBezTo>
                        <a:cubicBezTo>
                          <a:pt x="-45264" y="1629636"/>
                          <a:pt x="-84854" y="1438864"/>
                          <a:pt x="0" y="984871"/>
                        </a:cubicBezTo>
                        <a:cubicBezTo>
                          <a:pt x="-16325" y="421585"/>
                          <a:pt x="114897" y="240950"/>
                          <a:pt x="0" y="0"/>
                        </a:cubicBezTo>
                        <a:close/>
                      </a:path>
                      <a:path w="10145809" h="1969748" fill="none" stroke="0" extrusionOk="0">
                        <a:moveTo>
                          <a:pt x="0" y="0"/>
                        </a:moveTo>
                        <a:cubicBezTo>
                          <a:pt x="240768" y="-349707"/>
                          <a:pt x="525353" y="41453"/>
                          <a:pt x="766571" y="0"/>
                        </a:cubicBezTo>
                        <a:cubicBezTo>
                          <a:pt x="939021" y="-98936"/>
                          <a:pt x="1291616" y="64554"/>
                          <a:pt x="1431685" y="0"/>
                        </a:cubicBezTo>
                        <a:cubicBezTo>
                          <a:pt x="1594509" y="-86665"/>
                          <a:pt x="1643948" y="111313"/>
                          <a:pt x="1690967" y="0"/>
                        </a:cubicBezTo>
                        <a:cubicBezTo>
                          <a:pt x="1795725" y="-81038"/>
                          <a:pt x="1895997" y="71644"/>
                          <a:pt x="1950248" y="0"/>
                        </a:cubicBezTo>
                        <a:cubicBezTo>
                          <a:pt x="2066231" y="-190980"/>
                          <a:pt x="2177920" y="-268"/>
                          <a:pt x="2412447" y="0"/>
                        </a:cubicBezTo>
                        <a:cubicBezTo>
                          <a:pt x="2601314" y="-128215"/>
                          <a:pt x="2673909" y="10733"/>
                          <a:pt x="2976103" y="0"/>
                        </a:cubicBezTo>
                        <a:cubicBezTo>
                          <a:pt x="3283233" y="75302"/>
                          <a:pt x="3620845" y="148614"/>
                          <a:pt x="3742675" y="0"/>
                        </a:cubicBezTo>
                        <a:cubicBezTo>
                          <a:pt x="3971177" y="-166045"/>
                          <a:pt x="3933714" y="12007"/>
                          <a:pt x="4103415" y="0"/>
                        </a:cubicBezTo>
                        <a:cubicBezTo>
                          <a:pt x="4096033" y="-15313"/>
                          <a:pt x="4506671" y="113670"/>
                          <a:pt x="4768529" y="0"/>
                        </a:cubicBezTo>
                        <a:cubicBezTo>
                          <a:pt x="5106610" y="-179023"/>
                          <a:pt x="4928507" y="55454"/>
                          <a:pt x="5129269" y="0"/>
                        </a:cubicBezTo>
                        <a:cubicBezTo>
                          <a:pt x="5320763" y="-56377"/>
                          <a:pt x="5276531" y="27609"/>
                          <a:pt x="5388550" y="0"/>
                        </a:cubicBezTo>
                        <a:cubicBezTo>
                          <a:pt x="5500197" y="-63817"/>
                          <a:pt x="5919291" y="217576"/>
                          <a:pt x="6053665" y="0"/>
                        </a:cubicBezTo>
                        <a:cubicBezTo>
                          <a:pt x="6374300" y="-499675"/>
                          <a:pt x="6597706" y="333850"/>
                          <a:pt x="6820237" y="0"/>
                        </a:cubicBezTo>
                        <a:cubicBezTo>
                          <a:pt x="7182624" y="-178230"/>
                          <a:pt x="7086755" y="53706"/>
                          <a:pt x="7180977" y="0"/>
                        </a:cubicBezTo>
                        <a:cubicBezTo>
                          <a:pt x="7269492" y="-102478"/>
                          <a:pt x="7434509" y="97141"/>
                          <a:pt x="7643175" y="0"/>
                        </a:cubicBezTo>
                        <a:cubicBezTo>
                          <a:pt x="7886465" y="33693"/>
                          <a:pt x="7820913" y="137202"/>
                          <a:pt x="7902457" y="0"/>
                        </a:cubicBezTo>
                        <a:cubicBezTo>
                          <a:pt x="8113586" y="34074"/>
                          <a:pt x="8433625" y="466549"/>
                          <a:pt x="8669029" y="0"/>
                        </a:cubicBezTo>
                        <a:cubicBezTo>
                          <a:pt x="8813320" y="-250258"/>
                          <a:pt x="8998807" y="57159"/>
                          <a:pt x="9131227" y="0"/>
                        </a:cubicBezTo>
                        <a:cubicBezTo>
                          <a:pt x="9220178" y="21438"/>
                          <a:pt x="9340530" y="28047"/>
                          <a:pt x="9491967" y="0"/>
                        </a:cubicBezTo>
                        <a:cubicBezTo>
                          <a:pt x="9542667" y="-237988"/>
                          <a:pt x="9793618" y="148866"/>
                          <a:pt x="10145809" y="0"/>
                        </a:cubicBezTo>
                        <a:cubicBezTo>
                          <a:pt x="10102047" y="285438"/>
                          <a:pt x="10073843" y="717289"/>
                          <a:pt x="10145809" y="965175"/>
                        </a:cubicBezTo>
                        <a:cubicBezTo>
                          <a:pt x="10209729" y="1176537"/>
                          <a:pt x="10161784" y="1502447"/>
                          <a:pt x="10145809" y="1969748"/>
                        </a:cubicBezTo>
                        <a:cubicBezTo>
                          <a:pt x="9827503" y="2078964"/>
                          <a:pt x="9676829" y="2061658"/>
                          <a:pt x="9379235" y="1969748"/>
                        </a:cubicBezTo>
                        <a:cubicBezTo>
                          <a:pt x="9108105" y="1891688"/>
                          <a:pt x="8911929" y="1914215"/>
                          <a:pt x="8612662" y="1969748"/>
                        </a:cubicBezTo>
                        <a:cubicBezTo>
                          <a:pt x="8350965" y="1993432"/>
                          <a:pt x="8394861" y="1897906"/>
                          <a:pt x="8251924" y="1969748"/>
                        </a:cubicBezTo>
                        <a:cubicBezTo>
                          <a:pt x="8101108" y="1967924"/>
                          <a:pt x="7813067" y="1784498"/>
                          <a:pt x="7485352" y="1969748"/>
                        </a:cubicBezTo>
                        <a:cubicBezTo>
                          <a:pt x="7107154" y="2157185"/>
                          <a:pt x="7107722" y="1925370"/>
                          <a:pt x="6820237" y="1969748"/>
                        </a:cubicBezTo>
                        <a:cubicBezTo>
                          <a:pt x="6503976" y="1879896"/>
                          <a:pt x="6290278" y="1757520"/>
                          <a:pt x="6053665" y="1969748"/>
                        </a:cubicBezTo>
                        <a:cubicBezTo>
                          <a:pt x="5793603" y="1978117"/>
                          <a:pt x="5615535" y="1809551"/>
                          <a:pt x="5287092" y="1969748"/>
                        </a:cubicBezTo>
                        <a:cubicBezTo>
                          <a:pt x="5058661" y="2322673"/>
                          <a:pt x="4931799" y="1815219"/>
                          <a:pt x="4723436" y="1969748"/>
                        </a:cubicBezTo>
                        <a:cubicBezTo>
                          <a:pt x="4384591" y="2014851"/>
                          <a:pt x="4528291" y="1766764"/>
                          <a:pt x="4058322" y="1969748"/>
                        </a:cubicBezTo>
                        <a:cubicBezTo>
                          <a:pt x="3733651" y="2202972"/>
                          <a:pt x="3822000" y="1767379"/>
                          <a:pt x="3697582" y="1969748"/>
                        </a:cubicBezTo>
                        <a:cubicBezTo>
                          <a:pt x="3495275" y="2018910"/>
                          <a:pt x="3277620" y="1877878"/>
                          <a:pt x="3235386" y="1969748"/>
                        </a:cubicBezTo>
                        <a:cubicBezTo>
                          <a:pt x="3170446" y="2126231"/>
                          <a:pt x="2706864" y="1960434"/>
                          <a:pt x="2570270" y="1969748"/>
                        </a:cubicBezTo>
                        <a:cubicBezTo>
                          <a:pt x="2395676" y="1993650"/>
                          <a:pt x="2321006" y="1936977"/>
                          <a:pt x="2108072" y="1969748"/>
                        </a:cubicBezTo>
                        <a:cubicBezTo>
                          <a:pt x="1857997" y="2110516"/>
                          <a:pt x="1558527" y="1772280"/>
                          <a:pt x="1442959" y="1969748"/>
                        </a:cubicBezTo>
                        <a:cubicBezTo>
                          <a:pt x="1290580" y="2211674"/>
                          <a:pt x="1087279" y="1990719"/>
                          <a:pt x="879303" y="1969748"/>
                        </a:cubicBezTo>
                        <a:cubicBezTo>
                          <a:pt x="645702" y="1932477"/>
                          <a:pt x="655929" y="1911819"/>
                          <a:pt x="620021" y="1969748"/>
                        </a:cubicBezTo>
                        <a:cubicBezTo>
                          <a:pt x="566489" y="1989409"/>
                          <a:pt x="220463" y="1920120"/>
                          <a:pt x="0" y="1969748"/>
                        </a:cubicBezTo>
                        <a:cubicBezTo>
                          <a:pt x="32882" y="1690355"/>
                          <a:pt x="-12193" y="1376183"/>
                          <a:pt x="0" y="984871"/>
                        </a:cubicBezTo>
                        <a:cubicBezTo>
                          <a:pt x="-30359" y="432981"/>
                          <a:pt x="20977" y="198321"/>
                          <a:pt x="0" y="0"/>
                        </a:cubicBezTo>
                        <a:close/>
                      </a:path>
                    </a:pathLst>
                  </a:custGeom>
                  <ask:type>
                    <ask:lineSketchScribble/>
                  </ask:type>
                </ask:lineSketchStyleProps>
              </a:ext>
            </a:extLst>
          </a:ln>
          <a:effectLst>
            <a:glow rad="63500">
              <a:schemeClr val="accent5">
                <a:satMod val="175000"/>
                <a:alpha val="40000"/>
              </a:schemeClr>
            </a:glow>
            <a:outerShdw dist="35921" dir="2700000" algn="ctr" rotWithShape="0">
              <a:schemeClr val="bg2"/>
            </a:outerShdw>
          </a:effectLst>
        </p:spPr>
        <p:txBody>
          <a:bodyPr wrap="square" lIns="121899" tIns="60949" rIns="121899" bIns="60949">
            <a:spAutoFit/>
          </a:bodyPr>
          <a:lstStyle/>
          <a:p>
            <a:pPr lvl="0" algn="ctr" defTabSz="1219170">
              <a:spcBef>
                <a:spcPct val="50000"/>
              </a:spcBef>
              <a:buClr>
                <a:srgbClr val="000000"/>
              </a:buClr>
            </a:pPr>
            <a:r>
              <a:rPr lang="vi-VN" sz="6000" b="1" kern="0" dirty="0">
                <a:solidFill>
                  <a:srgbClr val="C00000"/>
                </a:solidFill>
                <a:latin typeface="Calibri" panose="020F0502020204030204" pitchFamily="34" charset="0"/>
                <a:cs typeface="Calibri" panose="020F0502020204030204" pitchFamily="34" charset="0"/>
                <a:sym typeface="Arial"/>
              </a:rPr>
              <a:t>Hoạt động 3: Huyền thoại dưới lòng đất.</a:t>
            </a:r>
            <a:endParaRPr kumimoji="0" lang="en-US" sz="6000" b="1" i="0" u="none" strike="noStrike" kern="0" cap="none" spc="0" normalizeH="0" baseline="0" noProof="0" dirty="0">
              <a:ln>
                <a:noFill/>
              </a:ln>
              <a:solidFill>
                <a:srgbClr val="C00000"/>
              </a:solidFill>
              <a:effectLst/>
              <a:uLnTx/>
              <a:uFillTx/>
              <a:latin typeface="Calibri" panose="020F0502020204030204" pitchFamily="34" charset="0"/>
              <a:ea typeface="Arial Unicode MS" pitchFamily="34" charset="-128"/>
              <a:cs typeface="Calibri" panose="020F0502020204030204" pitchFamily="34" charset="0"/>
              <a:sym typeface="Arial"/>
            </a:endParaRPr>
          </a:p>
        </p:txBody>
      </p:sp>
      <p:pic>
        <p:nvPicPr>
          <p:cNvPr id="14" name="Graphic 13">
            <a:extLst>
              <a:ext uri="{FF2B5EF4-FFF2-40B4-BE49-F238E27FC236}">
                <a16:creationId xmlns:a16="http://schemas.microsoft.com/office/drawing/2014/main" id="{F3BFD035-FA03-4F2C-8F59-65BBE38CA91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 y="2"/>
            <a:ext cx="1649873" cy="1559399"/>
          </a:xfrm>
          <a:prstGeom prst="rect">
            <a:avLst/>
          </a:prstGeom>
        </p:spPr>
      </p:pic>
      <p:pic>
        <p:nvPicPr>
          <p:cNvPr id="5" name="Picture 4">
            <a:extLst>
              <a:ext uri="{FF2B5EF4-FFF2-40B4-BE49-F238E27FC236}">
                <a16:creationId xmlns:a16="http://schemas.microsoft.com/office/drawing/2014/main" id="{0CCDD57E-3A35-1EE2-2FEE-FADA1D0069CC}"/>
              </a:ext>
            </a:extLst>
          </p:cNvPr>
          <p:cNvPicPr>
            <a:picLocks noChangeAspect="1"/>
          </p:cNvPicPr>
          <p:nvPr/>
        </p:nvPicPr>
        <p:blipFill>
          <a:blip r:embed="rId5"/>
          <a:stretch>
            <a:fillRect/>
          </a:stretch>
        </p:blipFill>
        <p:spPr>
          <a:xfrm>
            <a:off x="2914650" y="3243261"/>
            <a:ext cx="5867400" cy="33004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688036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104"/>
                                        </p:tgtEl>
                                        <p:attrNameLst>
                                          <p:attrName>style.visibility</p:attrName>
                                        </p:attrNameLst>
                                      </p:cBhvr>
                                      <p:to>
                                        <p:strVal val="visible"/>
                                      </p:to>
                                    </p:set>
                                    <p:animEffect transition="in" filter="randombar(horizontal)">
                                      <p:cBhvr>
                                        <p:cTn id="15" dur="500"/>
                                        <p:tgtEl>
                                          <p:spTgt spid="4104"/>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85A1-3580-B704-A6E9-9798455CDFEA}"/>
              </a:ext>
            </a:extLst>
          </p:cNvPr>
          <p:cNvSpPr>
            <a:spLocks noGrp="1"/>
          </p:cNvSpPr>
          <p:nvPr>
            <p:ph type="title"/>
          </p:nvPr>
        </p:nvSpPr>
        <p:spPr/>
        <p:txBody>
          <a:bodyPr/>
          <a:lstStyle/>
          <a:p>
            <a:endParaRPr lang="en-US"/>
          </a:p>
        </p:txBody>
      </p:sp>
      <p:sp>
        <p:nvSpPr>
          <p:cNvPr id="7" name="Rectangle: Rounded Corners 6">
            <a:extLst>
              <a:ext uri="{FF2B5EF4-FFF2-40B4-BE49-F238E27FC236}">
                <a16:creationId xmlns:a16="http://schemas.microsoft.com/office/drawing/2014/main" id="{B93C5CDD-9BBC-2DE3-54ED-2354566DCFC6}"/>
              </a:ext>
            </a:extLst>
          </p:cNvPr>
          <p:cNvSpPr/>
          <p:nvPr/>
        </p:nvSpPr>
        <p:spPr>
          <a:xfrm>
            <a:off x="238125" y="323850"/>
            <a:ext cx="11620500" cy="6381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29CC1A62-76AC-D656-455C-B33B783D61C3}"/>
              </a:ext>
            </a:extLst>
          </p:cNvPr>
          <p:cNvGrpSpPr/>
          <p:nvPr/>
        </p:nvGrpSpPr>
        <p:grpSpPr>
          <a:xfrm>
            <a:off x="592314" y="2552700"/>
            <a:ext cx="4332111" cy="3399770"/>
            <a:chOff x="630414" y="2524125"/>
            <a:chExt cx="4332111" cy="3399770"/>
          </a:xfrm>
        </p:grpSpPr>
        <p:grpSp>
          <p:nvGrpSpPr>
            <p:cNvPr id="10" name="Group 9">
              <a:extLst>
                <a:ext uri="{FF2B5EF4-FFF2-40B4-BE49-F238E27FC236}">
                  <a16:creationId xmlns:a16="http://schemas.microsoft.com/office/drawing/2014/main" id="{66336A7F-A476-7EAF-DAA6-40044DE6AAA5}"/>
                </a:ext>
              </a:extLst>
            </p:cNvPr>
            <p:cNvGrpSpPr/>
            <p:nvPr/>
          </p:nvGrpSpPr>
          <p:grpSpPr>
            <a:xfrm>
              <a:off x="630414" y="2524125"/>
              <a:ext cx="4332111" cy="2738880"/>
              <a:chOff x="678039" y="2762020"/>
              <a:chExt cx="5419890" cy="3300174"/>
            </a:xfrm>
          </p:grpSpPr>
          <p:pic>
            <p:nvPicPr>
              <p:cNvPr id="3" name="Picture 2">
                <a:extLst>
                  <a:ext uri="{FF2B5EF4-FFF2-40B4-BE49-F238E27FC236}">
                    <a16:creationId xmlns:a16="http://schemas.microsoft.com/office/drawing/2014/main" id="{7772222F-8C62-5BE3-C7C5-60E67BAC4449}"/>
                  </a:ext>
                </a:extLst>
              </p:cNvPr>
              <p:cNvPicPr>
                <a:picLocks noChangeAspect="1"/>
              </p:cNvPicPr>
              <p:nvPr/>
            </p:nvPicPr>
            <p:blipFill rotWithShape="1">
              <a:blip r:embed="rId2"/>
              <a:srcRect l="9773" b="26815"/>
              <a:stretch/>
            </p:blipFill>
            <p:spPr>
              <a:xfrm>
                <a:off x="2930784" y="2762020"/>
                <a:ext cx="3167145" cy="3240000"/>
              </a:xfrm>
              <a:prstGeom prst="rect">
                <a:avLst/>
              </a:prstGeom>
              <a:effectLst>
                <a:innerShdw blurRad="63500" dist="38100" dir="5400000">
                  <a:schemeClr val="tx1">
                    <a:lumMod val="75000"/>
                    <a:lumOff val="25000"/>
                    <a:alpha val="50000"/>
                  </a:schemeClr>
                </a:innerShdw>
              </a:effectLst>
            </p:spPr>
          </p:pic>
          <p:grpSp>
            <p:nvGrpSpPr>
              <p:cNvPr id="5" name="Group 4">
                <a:extLst>
                  <a:ext uri="{FF2B5EF4-FFF2-40B4-BE49-F238E27FC236}">
                    <a16:creationId xmlns:a16="http://schemas.microsoft.com/office/drawing/2014/main" id="{10C66CF8-9E1D-848E-3C56-60AFAD1444C3}"/>
                  </a:ext>
                </a:extLst>
              </p:cNvPr>
              <p:cNvGrpSpPr/>
              <p:nvPr/>
            </p:nvGrpSpPr>
            <p:grpSpPr>
              <a:xfrm>
                <a:off x="678039" y="2771545"/>
                <a:ext cx="3167145" cy="3290649"/>
                <a:chOff x="106847" y="3280848"/>
                <a:chExt cx="3167145" cy="3290649"/>
              </a:xfrm>
            </p:grpSpPr>
            <p:sp>
              <p:nvSpPr>
                <p:cNvPr id="6" name="Rectangle 5">
                  <a:extLst>
                    <a:ext uri="{FF2B5EF4-FFF2-40B4-BE49-F238E27FC236}">
                      <a16:creationId xmlns:a16="http://schemas.microsoft.com/office/drawing/2014/main" id="{6E62C00A-0BEF-7AB4-BEB8-26C3477F28E0}"/>
                    </a:ext>
                  </a:extLst>
                </p:cNvPr>
                <p:cNvSpPr/>
                <p:nvPr/>
              </p:nvSpPr>
              <p:spPr>
                <a:xfrm>
                  <a:off x="848136" y="6126476"/>
                  <a:ext cx="231116" cy="445021"/>
                </a:xfrm>
                <a:prstGeom prst="rect">
                  <a:avLst/>
                </a:prstGeom>
              </p:spPr>
              <p:txBody>
                <a:bodyPr wrap="none">
                  <a:spAutoFit/>
                </a:bodyPr>
                <a:lstStyle/>
                <a:p>
                  <a:endParaRPr lang="en-US" dirty="0"/>
                </a:p>
              </p:txBody>
            </p:sp>
            <p:pic>
              <p:nvPicPr>
                <p:cNvPr id="9" name="Picture 8">
                  <a:extLst>
                    <a:ext uri="{FF2B5EF4-FFF2-40B4-BE49-F238E27FC236}">
                      <a16:creationId xmlns:a16="http://schemas.microsoft.com/office/drawing/2014/main" id="{8C866AB8-3C41-0850-C1EA-9ED4B263150E}"/>
                    </a:ext>
                  </a:extLst>
                </p:cNvPr>
                <p:cNvPicPr>
                  <a:picLocks noChangeAspect="1"/>
                </p:cNvPicPr>
                <p:nvPr/>
              </p:nvPicPr>
              <p:blipFill rotWithShape="1">
                <a:blip r:embed="rId3"/>
                <a:srcRect r="9773" b="26815"/>
                <a:stretch/>
              </p:blipFill>
              <p:spPr>
                <a:xfrm>
                  <a:off x="106847" y="3280848"/>
                  <a:ext cx="3167145" cy="3240000"/>
                </a:xfrm>
                <a:prstGeom prst="rect">
                  <a:avLst/>
                </a:prstGeom>
                <a:effectLst>
                  <a:innerShdw blurRad="63500" dist="38100" dir="5400000">
                    <a:schemeClr val="tx1">
                      <a:lumMod val="75000"/>
                      <a:lumOff val="25000"/>
                      <a:alpha val="50000"/>
                    </a:schemeClr>
                  </a:innerShdw>
                </a:effectLst>
              </p:spPr>
            </p:pic>
          </p:grpSp>
        </p:grpSp>
        <p:sp>
          <p:nvSpPr>
            <p:cNvPr id="11" name="TextBox 10">
              <a:extLst>
                <a:ext uri="{FF2B5EF4-FFF2-40B4-BE49-F238E27FC236}">
                  <a16:creationId xmlns:a16="http://schemas.microsoft.com/office/drawing/2014/main" id="{944781E7-6798-4F13-2BC0-1D791496A334}"/>
                </a:ext>
              </a:extLst>
            </p:cNvPr>
            <p:cNvSpPr txBox="1"/>
            <p:nvPr/>
          </p:nvSpPr>
          <p:spPr>
            <a:xfrm>
              <a:off x="1009650" y="5400675"/>
              <a:ext cx="3762375" cy="523220"/>
            </a:xfrm>
            <a:prstGeom prst="rect">
              <a:avLst/>
            </a:prstGeom>
            <a:noFill/>
          </p:spPr>
          <p:txBody>
            <a:bodyPr wrap="square" rtlCol="0">
              <a:spAutoFit/>
            </a:bodyPr>
            <a:lstStyle/>
            <a:p>
              <a:r>
                <a:rPr lang="en-US" sz="2800" b="1" dirty="0" err="1">
                  <a:solidFill>
                    <a:srgbClr val="002060"/>
                  </a:solidFill>
                </a:rPr>
                <a:t>Thảo</a:t>
              </a:r>
              <a:r>
                <a:rPr lang="en-US" sz="2800" b="1" dirty="0">
                  <a:solidFill>
                    <a:srgbClr val="002060"/>
                  </a:solidFill>
                </a:rPr>
                <a:t> </a:t>
              </a:r>
              <a:r>
                <a:rPr lang="en-US" sz="2800" b="1" dirty="0" err="1">
                  <a:solidFill>
                    <a:srgbClr val="002060"/>
                  </a:solidFill>
                </a:rPr>
                <a:t>luận</a:t>
              </a:r>
              <a:r>
                <a:rPr lang="en-US" sz="2800" b="1" dirty="0">
                  <a:solidFill>
                    <a:srgbClr val="002060"/>
                  </a:solidFill>
                </a:rPr>
                <a:t> </a:t>
              </a:r>
              <a:r>
                <a:rPr lang="en-US" sz="2800" b="1" dirty="0" err="1">
                  <a:solidFill>
                    <a:srgbClr val="002060"/>
                  </a:solidFill>
                </a:rPr>
                <a:t>nhóm</a:t>
              </a:r>
              <a:r>
                <a:rPr lang="en-US" sz="2800" b="1" dirty="0">
                  <a:solidFill>
                    <a:srgbClr val="002060"/>
                  </a:solidFill>
                </a:rPr>
                <a:t> </a:t>
              </a:r>
              <a:r>
                <a:rPr lang="en-US" sz="2800" b="1" dirty="0" err="1">
                  <a:solidFill>
                    <a:srgbClr val="002060"/>
                  </a:solidFill>
                </a:rPr>
                <a:t>đôi</a:t>
              </a:r>
              <a:endParaRPr lang="en-US" sz="2800" b="1" dirty="0">
                <a:solidFill>
                  <a:srgbClr val="002060"/>
                </a:solidFill>
              </a:endParaRPr>
            </a:p>
          </p:txBody>
        </p:sp>
      </p:grpSp>
      <p:sp>
        <p:nvSpPr>
          <p:cNvPr id="16" name="Rounded Rectangle 2">
            <a:extLst>
              <a:ext uri="{FF2B5EF4-FFF2-40B4-BE49-F238E27FC236}">
                <a16:creationId xmlns:a16="http://schemas.microsoft.com/office/drawing/2014/main" id="{DDF6D59D-7051-3BE8-0B04-2495C06E5E40}"/>
              </a:ext>
            </a:extLst>
          </p:cNvPr>
          <p:cNvSpPr/>
          <p:nvPr/>
        </p:nvSpPr>
        <p:spPr>
          <a:xfrm>
            <a:off x="4019550" y="657224"/>
            <a:ext cx="6400800" cy="1047751"/>
          </a:xfrm>
          <a:prstGeom prst="roundRect">
            <a:avLst/>
          </a:prstGeom>
          <a:solidFill>
            <a:schemeClr val="accent3">
              <a:lumMod val="20000"/>
              <a:lumOff val="80000"/>
            </a:schemeClr>
          </a:solidFill>
          <a:ln w="571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defTabSz="914377">
              <a:defRPr/>
            </a:pP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Đường hầm Củ Chi bắt đầu đào khi nào?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17" name="Rounded Rectangle 2">
            <a:extLst>
              <a:ext uri="{FF2B5EF4-FFF2-40B4-BE49-F238E27FC236}">
                <a16:creationId xmlns:a16="http://schemas.microsoft.com/office/drawing/2014/main" id="{109E6CF0-0282-F799-0714-DB77CF0FC922}"/>
              </a:ext>
            </a:extLst>
          </p:cNvPr>
          <p:cNvSpPr/>
          <p:nvPr/>
        </p:nvSpPr>
        <p:spPr>
          <a:xfrm>
            <a:off x="5057775" y="2009774"/>
            <a:ext cx="6400800" cy="1543051"/>
          </a:xfrm>
          <a:prstGeom prst="roundRect">
            <a:avLst/>
          </a:prstGeom>
          <a:solidFill>
            <a:schemeClr val="accent3">
              <a:lumMod val="20000"/>
              <a:lumOff val="80000"/>
            </a:schemeClr>
          </a:solidFill>
          <a:ln w="571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defTabSz="914377">
              <a:defRPr/>
            </a:pP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Mục đích của quân dân ta đào hầm trong các thời kì kháng chiến là gì?</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18" name="Rounded Rectangle 2">
            <a:extLst>
              <a:ext uri="{FF2B5EF4-FFF2-40B4-BE49-F238E27FC236}">
                <a16:creationId xmlns:a16="http://schemas.microsoft.com/office/drawing/2014/main" id="{94F30B08-DCD3-03B7-0DB9-09115642FA98}"/>
              </a:ext>
            </a:extLst>
          </p:cNvPr>
          <p:cNvSpPr/>
          <p:nvPr/>
        </p:nvSpPr>
        <p:spPr>
          <a:xfrm>
            <a:off x="5257800" y="3829050"/>
            <a:ext cx="6400800" cy="1076326"/>
          </a:xfrm>
          <a:prstGeom prst="roundRect">
            <a:avLst/>
          </a:prstGeom>
          <a:solidFill>
            <a:schemeClr val="accent3">
              <a:lumMod val="20000"/>
              <a:lumOff val="80000"/>
            </a:schemeClr>
          </a:solidFill>
          <a:ln w="571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defTabSz="914377">
              <a:defRPr/>
            </a:pP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Em hãy cho biết quân dân Củ Chi đã đào hầm như thế nào?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19" name="Rounded Rectangle 2">
            <a:extLst>
              <a:ext uri="{FF2B5EF4-FFF2-40B4-BE49-F238E27FC236}">
                <a16:creationId xmlns:a16="http://schemas.microsoft.com/office/drawing/2014/main" id="{AE6BD3D4-C301-4A30-EA59-C1D7A92DABD0}"/>
              </a:ext>
            </a:extLst>
          </p:cNvPr>
          <p:cNvSpPr/>
          <p:nvPr/>
        </p:nvSpPr>
        <p:spPr>
          <a:xfrm>
            <a:off x="5257800" y="5295900"/>
            <a:ext cx="6400800" cy="1076326"/>
          </a:xfrm>
          <a:prstGeom prst="roundRect">
            <a:avLst/>
          </a:prstGeom>
          <a:solidFill>
            <a:schemeClr val="accent3">
              <a:lumMod val="20000"/>
              <a:lumOff val="80000"/>
            </a:schemeClr>
          </a:solidFill>
          <a:ln w="571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defTabSz="914377">
              <a:defRPr/>
            </a:pP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Thời gian và kết quả đào hầm Củ Chi là gì?</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3056135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1"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1"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1"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horizont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1"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8" grpId="0" animBg="1"/>
      <p:bldP spid="18" grpId="1" animBg="1"/>
      <p:bldP spid="19" grpId="0" animBg="1"/>
      <p:bldP spid="1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4136633-A430-96CC-9B37-523B740B6D60}"/>
              </a:ext>
            </a:extLst>
          </p:cNvPr>
          <p:cNvGrpSpPr/>
          <p:nvPr/>
        </p:nvGrpSpPr>
        <p:grpSpPr>
          <a:xfrm flipH="1">
            <a:off x="4456249" y="3127787"/>
            <a:ext cx="2999934" cy="3897724"/>
            <a:chOff x="10439400" y="1181099"/>
            <a:chExt cx="6324600" cy="8001001"/>
          </a:xfrm>
        </p:grpSpPr>
        <p:pic>
          <p:nvPicPr>
            <p:cNvPr id="4" name="Picture 3">
              <a:extLst>
                <a:ext uri="{FF2B5EF4-FFF2-40B4-BE49-F238E27FC236}">
                  <a16:creationId xmlns:a16="http://schemas.microsoft.com/office/drawing/2014/main" id="{A380C189-245B-1A3C-E14D-C8AFFB91C76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2593" t="9236" r="25926" b="12986"/>
            <a:stretch/>
          </p:blipFill>
          <p:spPr>
            <a:xfrm>
              <a:off x="10439400" y="1181099"/>
              <a:ext cx="6324600" cy="8001001"/>
            </a:xfrm>
            <a:prstGeom prst="rect">
              <a:avLst/>
            </a:prstGeom>
          </p:spPr>
        </p:pic>
        <p:sp>
          <p:nvSpPr>
            <p:cNvPr id="11" name="Oval 10">
              <a:extLst>
                <a:ext uri="{FF2B5EF4-FFF2-40B4-BE49-F238E27FC236}">
                  <a16:creationId xmlns:a16="http://schemas.microsoft.com/office/drawing/2014/main" id="{BEC44C30-36F2-03BF-6731-C2EAE807A3E1}"/>
                </a:ext>
              </a:extLst>
            </p:cNvPr>
            <p:cNvSpPr/>
            <p:nvPr/>
          </p:nvSpPr>
          <p:spPr>
            <a:xfrm>
              <a:off x="12561319" y="5294933"/>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E8D24CAD-7143-449F-6B59-DB4CC90AB13F}"/>
                </a:ext>
              </a:extLst>
            </p:cNvPr>
            <p:cNvSpPr/>
            <p:nvPr/>
          </p:nvSpPr>
          <p:spPr>
            <a:xfrm>
              <a:off x="13792199" y="4873712"/>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D0337339-B0E9-C263-1BB7-5BCB9C15DEF0}"/>
              </a:ext>
            </a:extLst>
          </p:cNvPr>
          <p:cNvPicPr>
            <a:picLocks noChangeAspect="1"/>
          </p:cNvPicPr>
          <p:nvPr/>
        </p:nvPicPr>
        <p:blipFill>
          <a:blip r:embed="rId5"/>
          <a:stretch>
            <a:fillRect/>
          </a:stretch>
        </p:blipFill>
        <p:spPr>
          <a:xfrm>
            <a:off x="2089820" y="1843215"/>
            <a:ext cx="7974259" cy="1457070"/>
          </a:xfrm>
          <a:prstGeom prst="rect">
            <a:avLst/>
          </a:prstGeom>
        </p:spPr>
      </p:pic>
    </p:spTree>
    <p:extLst>
      <p:ext uri="{BB962C8B-B14F-4D97-AF65-F5344CB8AC3E}">
        <p14:creationId xmlns:p14="http://schemas.microsoft.com/office/powerpoint/2010/main" val="339875857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85A1-3580-B704-A6E9-9798455CDFEA}"/>
              </a:ext>
            </a:extLst>
          </p:cNvPr>
          <p:cNvSpPr>
            <a:spLocks noGrp="1"/>
          </p:cNvSpPr>
          <p:nvPr>
            <p:ph type="title"/>
          </p:nvPr>
        </p:nvSpPr>
        <p:spPr/>
        <p:txBody>
          <a:bodyPr/>
          <a:lstStyle/>
          <a:p>
            <a:endParaRPr lang="en-US"/>
          </a:p>
        </p:txBody>
      </p:sp>
      <p:sp>
        <p:nvSpPr>
          <p:cNvPr id="7" name="Rectangle: Rounded Corners 6">
            <a:extLst>
              <a:ext uri="{FF2B5EF4-FFF2-40B4-BE49-F238E27FC236}">
                <a16:creationId xmlns:a16="http://schemas.microsoft.com/office/drawing/2014/main" id="{B93C5CDD-9BBC-2DE3-54ED-2354566DCFC6}"/>
              </a:ext>
            </a:extLst>
          </p:cNvPr>
          <p:cNvSpPr/>
          <p:nvPr/>
        </p:nvSpPr>
        <p:spPr>
          <a:xfrm>
            <a:off x="266700" y="314325"/>
            <a:ext cx="11620500" cy="6381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4" name="Picture 3">
            <a:extLst>
              <a:ext uri="{FF2B5EF4-FFF2-40B4-BE49-F238E27FC236}">
                <a16:creationId xmlns:a16="http://schemas.microsoft.com/office/drawing/2014/main" id="{6432D2F4-B921-8670-5371-90CC27A13983}"/>
              </a:ext>
            </a:extLst>
          </p:cNvPr>
          <p:cNvPicPr>
            <a:picLocks noChangeAspect="1"/>
          </p:cNvPicPr>
          <p:nvPr/>
        </p:nvPicPr>
        <p:blipFill>
          <a:blip r:embed="rId2"/>
          <a:stretch>
            <a:fillRect/>
          </a:stretch>
        </p:blipFill>
        <p:spPr>
          <a:xfrm>
            <a:off x="738187" y="1033462"/>
            <a:ext cx="3190875" cy="4791075"/>
          </a:xfrm>
          <a:prstGeom prst="rect">
            <a:avLst/>
          </a:prstGeom>
        </p:spPr>
      </p:pic>
      <p:sp>
        <p:nvSpPr>
          <p:cNvPr id="6" name="Rounded Rectangle 2">
            <a:extLst>
              <a:ext uri="{FF2B5EF4-FFF2-40B4-BE49-F238E27FC236}">
                <a16:creationId xmlns:a16="http://schemas.microsoft.com/office/drawing/2014/main" id="{CACF27B2-1949-D0A1-00B5-CDE79C8C1B13}"/>
              </a:ext>
            </a:extLst>
          </p:cNvPr>
          <p:cNvSpPr/>
          <p:nvPr/>
        </p:nvSpPr>
        <p:spPr>
          <a:xfrm>
            <a:off x="4362450" y="876299"/>
            <a:ext cx="6400800" cy="1047751"/>
          </a:xfrm>
          <a:prstGeom prst="roundRect">
            <a:avLst/>
          </a:prstGeom>
          <a:solidFill>
            <a:schemeClr val="accent3">
              <a:lumMod val="20000"/>
              <a:lumOff val="80000"/>
            </a:schemeClr>
          </a:solidFill>
          <a:ln w="571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defTabSz="914377">
              <a:defRPr/>
            </a:pP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Đường hầm Củ Chi bắt đầu đào khi nào?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188A610D-5CF6-5719-D070-61C3419F9536}"/>
              </a:ext>
            </a:extLst>
          </p:cNvPr>
          <p:cNvSpPr txBox="1"/>
          <p:nvPr/>
        </p:nvSpPr>
        <p:spPr>
          <a:xfrm>
            <a:off x="5543550" y="3001047"/>
            <a:ext cx="5638800" cy="1754326"/>
          </a:xfrm>
          <a:custGeom>
            <a:avLst/>
            <a:gdLst>
              <a:gd name="connsiteX0" fmla="*/ 0 w 5638800"/>
              <a:gd name="connsiteY0" fmla="*/ 0 h 1569660"/>
              <a:gd name="connsiteX1" fmla="*/ 5638800 w 5638800"/>
              <a:gd name="connsiteY1" fmla="*/ 0 h 1569660"/>
              <a:gd name="connsiteX2" fmla="*/ 5638800 w 5638800"/>
              <a:gd name="connsiteY2" fmla="*/ 1569660 h 1569660"/>
              <a:gd name="connsiteX3" fmla="*/ 0 w 5638800"/>
              <a:gd name="connsiteY3" fmla="*/ 1569660 h 1569660"/>
              <a:gd name="connsiteX4" fmla="*/ 0 w 5638800"/>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1569660" fill="none" extrusionOk="0">
                <a:moveTo>
                  <a:pt x="0" y="0"/>
                </a:moveTo>
                <a:cubicBezTo>
                  <a:pt x="2231488" y="5222"/>
                  <a:pt x="3081049" y="24918"/>
                  <a:pt x="5638800" y="0"/>
                </a:cubicBezTo>
                <a:cubicBezTo>
                  <a:pt x="5736361" y="257633"/>
                  <a:pt x="5590409" y="890565"/>
                  <a:pt x="5638800" y="1569660"/>
                </a:cubicBezTo>
                <a:cubicBezTo>
                  <a:pt x="4154677" y="1404899"/>
                  <a:pt x="1956568" y="1687810"/>
                  <a:pt x="0" y="1569660"/>
                </a:cubicBezTo>
                <a:cubicBezTo>
                  <a:pt x="-74708" y="1232144"/>
                  <a:pt x="128259" y="683735"/>
                  <a:pt x="0" y="0"/>
                </a:cubicBezTo>
                <a:close/>
              </a:path>
              <a:path w="5638800" h="1569660" stroke="0" extrusionOk="0">
                <a:moveTo>
                  <a:pt x="0" y="0"/>
                </a:moveTo>
                <a:cubicBezTo>
                  <a:pt x="2000977" y="11849"/>
                  <a:pt x="3996694" y="-161459"/>
                  <a:pt x="5638800" y="0"/>
                </a:cubicBezTo>
                <a:cubicBezTo>
                  <a:pt x="5612912" y="662121"/>
                  <a:pt x="5708212" y="1402874"/>
                  <a:pt x="5638800" y="1569660"/>
                </a:cubicBezTo>
                <a:cubicBezTo>
                  <a:pt x="4092372" y="1423800"/>
                  <a:pt x="1008775"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custGeom>
                    <a:avLst/>
                    <a:gdLst>
                      <a:gd name="connsiteX0" fmla="*/ 0 w 5638800"/>
                      <a:gd name="connsiteY0" fmla="*/ 0 h 1754326"/>
                      <a:gd name="connsiteX1" fmla="*/ 5638800 w 5638800"/>
                      <a:gd name="connsiteY1" fmla="*/ 0 h 1754326"/>
                      <a:gd name="connsiteX2" fmla="*/ 5638800 w 5638800"/>
                      <a:gd name="connsiteY2" fmla="*/ 1754326 h 1754326"/>
                      <a:gd name="connsiteX3" fmla="*/ 0 w 5638800"/>
                      <a:gd name="connsiteY3" fmla="*/ 1754326 h 1754326"/>
                      <a:gd name="connsiteX4" fmla="*/ 0 w 5638800"/>
                      <a:gd name="connsiteY4" fmla="*/ 0 h 1754326"/>
                      <a:gd name="connsiteX0" fmla="*/ 0 w 5638800"/>
                      <a:gd name="connsiteY0" fmla="*/ 0 h 1754326"/>
                      <a:gd name="connsiteX1" fmla="*/ 5638800 w 5638800"/>
                      <a:gd name="connsiteY1" fmla="*/ 0 h 1754326"/>
                      <a:gd name="connsiteX2" fmla="*/ 5638800 w 5638800"/>
                      <a:gd name="connsiteY2" fmla="*/ 1754326 h 1754326"/>
                      <a:gd name="connsiteX3" fmla="*/ 0 w 5638800"/>
                      <a:gd name="connsiteY3" fmla="*/ 1754326 h 1754326"/>
                      <a:gd name="connsiteX4" fmla="*/ 0 w 5638800"/>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1754326" fill="none" extrusionOk="0">
                        <a:moveTo>
                          <a:pt x="0" y="0"/>
                        </a:moveTo>
                        <a:cubicBezTo>
                          <a:pt x="2231488" y="5222"/>
                          <a:pt x="3081049" y="24918"/>
                          <a:pt x="5638800" y="0"/>
                        </a:cubicBezTo>
                        <a:cubicBezTo>
                          <a:pt x="5688800" y="163183"/>
                          <a:pt x="5551094" y="913081"/>
                          <a:pt x="5638800" y="1754326"/>
                        </a:cubicBezTo>
                        <a:cubicBezTo>
                          <a:pt x="4115851" y="1594288"/>
                          <a:pt x="2122238" y="1910431"/>
                          <a:pt x="0" y="1754326"/>
                        </a:cubicBezTo>
                        <a:cubicBezTo>
                          <a:pt x="-13305" y="1328440"/>
                          <a:pt x="130819" y="877706"/>
                          <a:pt x="0" y="0"/>
                        </a:cubicBezTo>
                        <a:close/>
                      </a:path>
                      <a:path w="5638800" h="1754326" stroke="0" extrusionOk="0">
                        <a:moveTo>
                          <a:pt x="0" y="0"/>
                        </a:moveTo>
                        <a:cubicBezTo>
                          <a:pt x="2262421" y="9386"/>
                          <a:pt x="4057825" y="-197071"/>
                          <a:pt x="5638800" y="0"/>
                        </a:cubicBezTo>
                        <a:cubicBezTo>
                          <a:pt x="5594123" y="722764"/>
                          <a:pt x="5741122" y="1558640"/>
                          <a:pt x="5638800" y="1754326"/>
                        </a:cubicBezTo>
                        <a:cubicBezTo>
                          <a:pt x="4184917" y="1671241"/>
                          <a:pt x="1002062" y="1622396"/>
                          <a:pt x="0" y="1754326"/>
                        </a:cubicBezTo>
                        <a:cubicBezTo>
                          <a:pt x="-127954" y="1454601"/>
                          <a:pt x="-98918" y="644409"/>
                          <a:pt x="0" y="0"/>
                        </a:cubicBezTo>
                        <a:close/>
                      </a:path>
                      <a:path w="5638800" h="1754326" fill="none" stroke="0" extrusionOk="0">
                        <a:moveTo>
                          <a:pt x="0" y="0"/>
                        </a:moveTo>
                        <a:cubicBezTo>
                          <a:pt x="2000977" y="11849"/>
                          <a:pt x="3996694" y="-161459"/>
                          <a:pt x="5638800" y="0"/>
                        </a:cubicBezTo>
                        <a:cubicBezTo>
                          <a:pt x="5798719" y="338488"/>
                          <a:pt x="5540894" y="1075037"/>
                          <a:pt x="5638800" y="1754326"/>
                        </a:cubicBezTo>
                        <a:cubicBezTo>
                          <a:pt x="4219284" y="1693410"/>
                          <a:pt x="2139048" y="2127485"/>
                          <a:pt x="0" y="1754326"/>
                        </a:cubicBezTo>
                        <a:cubicBezTo>
                          <a:pt x="-92396" y="1303077"/>
                          <a:pt x="147445" y="885686"/>
                          <a:pt x="0" y="0"/>
                        </a:cubicBezTo>
                        <a:close/>
                      </a:path>
                    </a:pathLst>
                  </a:custGeom>
                  <ask:type>
                    <ask:lineSketchCurved/>
                  </ask:type>
                </ask:lineSketchStyleProps>
              </a:ext>
            </a:extLst>
          </a:ln>
        </p:spPr>
        <p:txBody>
          <a:bodyPr wrap="square">
            <a:spAutoFit/>
          </a:bodyPr>
          <a:lstStyle/>
          <a:p>
            <a:pPr algn="just"/>
            <a:r>
              <a:rPr lang="vi-VN" sz="3600" dirty="0">
                <a:cs typeface="Arial" panose="020B0604020202020204" pitchFamily="34" charset="0"/>
              </a:rPr>
              <a:t>Đườ</a:t>
            </a:r>
            <a:r>
              <a:rPr lang="en-US" sz="3600" dirty="0">
                <a:cs typeface="Arial" panose="020B0604020202020204" pitchFamily="34" charset="0"/>
              </a:rPr>
              <a:t>ng </a:t>
            </a:r>
            <a:r>
              <a:rPr lang="en-US" sz="3600" dirty="0" err="1">
                <a:cs typeface="Arial" panose="020B0604020202020204" pitchFamily="34" charset="0"/>
              </a:rPr>
              <a:t>hầm</a:t>
            </a:r>
            <a:r>
              <a:rPr lang="en-US" sz="3600" dirty="0">
                <a:cs typeface="Arial" panose="020B0604020202020204" pitchFamily="34" charset="0"/>
              </a:rPr>
              <a:t> đ</a:t>
            </a:r>
            <a:r>
              <a:rPr lang="vi-VN" sz="3600" dirty="0">
                <a:cs typeface="Arial" panose="020B0604020202020204" pitchFamily="34" charset="0"/>
              </a:rPr>
              <a:t>ược đào trong thời kì kháng chiến chống Pháp.</a:t>
            </a:r>
          </a:p>
        </p:txBody>
      </p:sp>
      <p:sp>
        <p:nvSpPr>
          <p:cNvPr id="11" name="Freeform: Shape 34">
            <a:extLst>
              <a:ext uri="{FF2B5EF4-FFF2-40B4-BE49-F238E27FC236}">
                <a16:creationId xmlns:a16="http://schemas.microsoft.com/office/drawing/2014/main" id="{0D297F86-95C8-D37A-F850-209B5113AF6B}"/>
              </a:ext>
            </a:extLst>
          </p:cNvPr>
          <p:cNvSpPr/>
          <p:nvPr/>
        </p:nvSpPr>
        <p:spPr>
          <a:xfrm>
            <a:off x="4483518" y="199703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FFFF00"/>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921633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85A1-3580-B704-A6E9-9798455CDFEA}"/>
              </a:ext>
            </a:extLst>
          </p:cNvPr>
          <p:cNvSpPr>
            <a:spLocks noGrp="1"/>
          </p:cNvSpPr>
          <p:nvPr>
            <p:ph type="title"/>
          </p:nvPr>
        </p:nvSpPr>
        <p:spPr/>
        <p:txBody>
          <a:bodyPr/>
          <a:lstStyle/>
          <a:p>
            <a:endParaRPr lang="en-US"/>
          </a:p>
        </p:txBody>
      </p:sp>
      <p:sp>
        <p:nvSpPr>
          <p:cNvPr id="7" name="Rectangle: Rounded Corners 6">
            <a:extLst>
              <a:ext uri="{FF2B5EF4-FFF2-40B4-BE49-F238E27FC236}">
                <a16:creationId xmlns:a16="http://schemas.microsoft.com/office/drawing/2014/main" id="{B93C5CDD-9BBC-2DE3-54ED-2354566DCFC6}"/>
              </a:ext>
            </a:extLst>
          </p:cNvPr>
          <p:cNvSpPr/>
          <p:nvPr/>
        </p:nvSpPr>
        <p:spPr>
          <a:xfrm>
            <a:off x="266700" y="314325"/>
            <a:ext cx="11620500" cy="6381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4" name="Picture 3">
            <a:extLst>
              <a:ext uri="{FF2B5EF4-FFF2-40B4-BE49-F238E27FC236}">
                <a16:creationId xmlns:a16="http://schemas.microsoft.com/office/drawing/2014/main" id="{6432D2F4-B921-8670-5371-90CC27A13983}"/>
              </a:ext>
            </a:extLst>
          </p:cNvPr>
          <p:cNvPicPr>
            <a:picLocks noChangeAspect="1"/>
          </p:cNvPicPr>
          <p:nvPr/>
        </p:nvPicPr>
        <p:blipFill>
          <a:blip r:embed="rId2"/>
          <a:stretch>
            <a:fillRect/>
          </a:stretch>
        </p:blipFill>
        <p:spPr>
          <a:xfrm>
            <a:off x="738187" y="1033462"/>
            <a:ext cx="3190875" cy="4791075"/>
          </a:xfrm>
          <a:prstGeom prst="rect">
            <a:avLst/>
          </a:prstGeom>
        </p:spPr>
      </p:pic>
      <p:sp>
        <p:nvSpPr>
          <p:cNvPr id="6" name="Rounded Rectangle 2">
            <a:extLst>
              <a:ext uri="{FF2B5EF4-FFF2-40B4-BE49-F238E27FC236}">
                <a16:creationId xmlns:a16="http://schemas.microsoft.com/office/drawing/2014/main" id="{CACF27B2-1949-D0A1-00B5-CDE79C8C1B13}"/>
              </a:ext>
            </a:extLst>
          </p:cNvPr>
          <p:cNvSpPr/>
          <p:nvPr/>
        </p:nvSpPr>
        <p:spPr>
          <a:xfrm>
            <a:off x="4362450" y="523875"/>
            <a:ext cx="6400800" cy="1533525"/>
          </a:xfrm>
          <a:prstGeom prst="roundRect">
            <a:avLst/>
          </a:prstGeom>
          <a:solidFill>
            <a:schemeClr val="accent3">
              <a:lumMod val="20000"/>
              <a:lumOff val="80000"/>
            </a:schemeClr>
          </a:solidFill>
          <a:ln w="571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defTabSz="914377">
              <a:defRPr/>
            </a:pP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Mục đích của quân dân ta đào hầm trong các thời kì kháng chiến là gì?</a:t>
            </a:r>
          </a:p>
        </p:txBody>
      </p:sp>
      <p:sp>
        <p:nvSpPr>
          <p:cNvPr id="9" name="TextBox 8">
            <a:extLst>
              <a:ext uri="{FF2B5EF4-FFF2-40B4-BE49-F238E27FC236}">
                <a16:creationId xmlns:a16="http://schemas.microsoft.com/office/drawing/2014/main" id="{188A610D-5CF6-5719-D070-61C3419F9536}"/>
              </a:ext>
            </a:extLst>
          </p:cNvPr>
          <p:cNvSpPr txBox="1"/>
          <p:nvPr/>
        </p:nvSpPr>
        <p:spPr>
          <a:xfrm>
            <a:off x="5543550" y="3191547"/>
            <a:ext cx="5638800" cy="2677656"/>
          </a:xfrm>
          <a:custGeom>
            <a:avLst/>
            <a:gdLst>
              <a:gd name="connsiteX0" fmla="*/ 0 w 5638800"/>
              <a:gd name="connsiteY0" fmla="*/ 0 h 1569660"/>
              <a:gd name="connsiteX1" fmla="*/ 5638800 w 5638800"/>
              <a:gd name="connsiteY1" fmla="*/ 0 h 1569660"/>
              <a:gd name="connsiteX2" fmla="*/ 5638800 w 5638800"/>
              <a:gd name="connsiteY2" fmla="*/ 1569660 h 1569660"/>
              <a:gd name="connsiteX3" fmla="*/ 0 w 5638800"/>
              <a:gd name="connsiteY3" fmla="*/ 1569660 h 1569660"/>
              <a:gd name="connsiteX4" fmla="*/ 0 w 5638800"/>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1569660" fill="none" extrusionOk="0">
                <a:moveTo>
                  <a:pt x="0" y="0"/>
                </a:moveTo>
                <a:cubicBezTo>
                  <a:pt x="2231488" y="5222"/>
                  <a:pt x="3081049" y="24918"/>
                  <a:pt x="5638800" y="0"/>
                </a:cubicBezTo>
                <a:cubicBezTo>
                  <a:pt x="5736361" y="257633"/>
                  <a:pt x="5590409" y="890565"/>
                  <a:pt x="5638800" y="1569660"/>
                </a:cubicBezTo>
                <a:cubicBezTo>
                  <a:pt x="4154677" y="1404899"/>
                  <a:pt x="1956568" y="1687810"/>
                  <a:pt x="0" y="1569660"/>
                </a:cubicBezTo>
                <a:cubicBezTo>
                  <a:pt x="-74708" y="1232144"/>
                  <a:pt x="128259" y="683735"/>
                  <a:pt x="0" y="0"/>
                </a:cubicBezTo>
                <a:close/>
              </a:path>
              <a:path w="5638800" h="1569660" stroke="0" extrusionOk="0">
                <a:moveTo>
                  <a:pt x="0" y="0"/>
                </a:moveTo>
                <a:cubicBezTo>
                  <a:pt x="2000977" y="11849"/>
                  <a:pt x="3996694" y="-161459"/>
                  <a:pt x="5638800" y="0"/>
                </a:cubicBezTo>
                <a:cubicBezTo>
                  <a:pt x="5612912" y="662121"/>
                  <a:pt x="5708212" y="1402874"/>
                  <a:pt x="5638800" y="1569660"/>
                </a:cubicBezTo>
                <a:cubicBezTo>
                  <a:pt x="4092372" y="1423800"/>
                  <a:pt x="1008775"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custGeom>
                    <a:avLst/>
                    <a:gdLst>
                      <a:gd name="connsiteX0" fmla="*/ 0 w 5638800"/>
                      <a:gd name="connsiteY0" fmla="*/ 0 h 2677656"/>
                      <a:gd name="connsiteX1" fmla="*/ 5638800 w 5638800"/>
                      <a:gd name="connsiteY1" fmla="*/ 0 h 2677656"/>
                      <a:gd name="connsiteX2" fmla="*/ 5638800 w 5638800"/>
                      <a:gd name="connsiteY2" fmla="*/ 2677656 h 2677656"/>
                      <a:gd name="connsiteX3" fmla="*/ 0 w 5638800"/>
                      <a:gd name="connsiteY3" fmla="*/ 2677656 h 2677656"/>
                      <a:gd name="connsiteX4" fmla="*/ 0 w 5638800"/>
                      <a:gd name="connsiteY4" fmla="*/ 0 h 2677656"/>
                      <a:gd name="connsiteX0" fmla="*/ 0 w 5638800"/>
                      <a:gd name="connsiteY0" fmla="*/ 0 h 2677656"/>
                      <a:gd name="connsiteX1" fmla="*/ 5638800 w 5638800"/>
                      <a:gd name="connsiteY1" fmla="*/ 0 h 2677656"/>
                      <a:gd name="connsiteX2" fmla="*/ 5638800 w 5638800"/>
                      <a:gd name="connsiteY2" fmla="*/ 2677656 h 2677656"/>
                      <a:gd name="connsiteX3" fmla="*/ 0 w 5638800"/>
                      <a:gd name="connsiteY3" fmla="*/ 2677656 h 2677656"/>
                      <a:gd name="connsiteX4" fmla="*/ 0 w 5638800"/>
                      <a:gd name="connsiteY4" fmla="*/ 0 h 2677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2677656" fill="none" extrusionOk="0">
                        <a:moveTo>
                          <a:pt x="0" y="0"/>
                        </a:moveTo>
                        <a:cubicBezTo>
                          <a:pt x="2231488" y="5222"/>
                          <a:pt x="3081049" y="24918"/>
                          <a:pt x="5638800" y="0"/>
                        </a:cubicBezTo>
                        <a:cubicBezTo>
                          <a:pt x="5682630" y="298546"/>
                          <a:pt x="5582824" y="1503329"/>
                          <a:pt x="5638800" y="2677656"/>
                        </a:cubicBezTo>
                        <a:cubicBezTo>
                          <a:pt x="3891900" y="2559751"/>
                          <a:pt x="2072765" y="2896078"/>
                          <a:pt x="0" y="2677656"/>
                        </a:cubicBezTo>
                        <a:cubicBezTo>
                          <a:pt x="17328" y="2028954"/>
                          <a:pt x="130792" y="1278726"/>
                          <a:pt x="0" y="0"/>
                        </a:cubicBezTo>
                        <a:close/>
                      </a:path>
                      <a:path w="5638800" h="2677656" stroke="0" extrusionOk="0">
                        <a:moveTo>
                          <a:pt x="0" y="0"/>
                        </a:moveTo>
                        <a:cubicBezTo>
                          <a:pt x="2332419" y="15324"/>
                          <a:pt x="4253357" y="-345194"/>
                          <a:pt x="5638800" y="0"/>
                        </a:cubicBezTo>
                        <a:cubicBezTo>
                          <a:pt x="5578381" y="1097793"/>
                          <a:pt x="5713779" y="2391568"/>
                          <a:pt x="5638800" y="2677656"/>
                        </a:cubicBezTo>
                        <a:cubicBezTo>
                          <a:pt x="4137645" y="2467939"/>
                          <a:pt x="1002119" y="2500030"/>
                          <a:pt x="0" y="2677656"/>
                        </a:cubicBezTo>
                        <a:cubicBezTo>
                          <a:pt x="-113048" y="2209093"/>
                          <a:pt x="-73371" y="998559"/>
                          <a:pt x="0" y="0"/>
                        </a:cubicBezTo>
                        <a:close/>
                      </a:path>
                      <a:path w="5638800" h="2677656" fill="none" stroke="0" extrusionOk="0">
                        <a:moveTo>
                          <a:pt x="0" y="0"/>
                        </a:moveTo>
                        <a:cubicBezTo>
                          <a:pt x="2000977" y="11849"/>
                          <a:pt x="3996694" y="-161459"/>
                          <a:pt x="5638800" y="0"/>
                        </a:cubicBezTo>
                        <a:cubicBezTo>
                          <a:pt x="5856864" y="537169"/>
                          <a:pt x="5574750" y="1544403"/>
                          <a:pt x="5638800" y="2677656"/>
                        </a:cubicBezTo>
                        <a:cubicBezTo>
                          <a:pt x="4272140" y="2620637"/>
                          <a:pt x="2144008" y="3126868"/>
                          <a:pt x="0" y="2677656"/>
                        </a:cubicBezTo>
                        <a:cubicBezTo>
                          <a:pt x="-115727" y="1930224"/>
                          <a:pt x="154173" y="1330497"/>
                          <a:pt x="0" y="0"/>
                        </a:cubicBezTo>
                        <a:close/>
                      </a:path>
                    </a:pathLst>
                  </a:custGeom>
                  <ask:type>
                    <ask:lineSketchCurved/>
                  </ask:type>
                </ask:lineSketchStyleProps>
              </a:ext>
            </a:extLst>
          </a:ln>
        </p:spPr>
        <p:txBody>
          <a:bodyPr wrap="square">
            <a:spAutoFit/>
          </a:bodyPr>
          <a:lstStyle/>
          <a:p>
            <a:pPr lvl="0" algn="just"/>
            <a:r>
              <a:rPr lang="vi-VN" sz="2800">
                <a:solidFill>
                  <a:srgbClr val="000000"/>
                </a:solidFill>
                <a:cs typeface="Arial" panose="020B0604020202020204" pitchFamily="34" charset="0"/>
              </a:rPr>
              <a:t>Trong thời kì kháng chiến chống Pháp hầm được dùng là nơi trú ẩn, cất giấu tài liệu. Đến thời kì kháng chiến chống Mỹ,  phong trào Địa đạo Củ Chi  phát triển mạnh để làm căn cứ lâu dài.</a:t>
            </a:r>
            <a:endPar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Freeform: Shape 34">
            <a:extLst>
              <a:ext uri="{FF2B5EF4-FFF2-40B4-BE49-F238E27FC236}">
                <a16:creationId xmlns:a16="http://schemas.microsoft.com/office/drawing/2014/main" id="{0D297F86-95C8-D37A-F850-209B5113AF6B}"/>
              </a:ext>
            </a:extLst>
          </p:cNvPr>
          <p:cNvSpPr/>
          <p:nvPr/>
        </p:nvSpPr>
        <p:spPr>
          <a:xfrm>
            <a:off x="4521618" y="221610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FFFF00"/>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3947093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85A1-3580-B704-A6E9-9798455CDFEA}"/>
              </a:ext>
            </a:extLst>
          </p:cNvPr>
          <p:cNvSpPr>
            <a:spLocks noGrp="1"/>
          </p:cNvSpPr>
          <p:nvPr>
            <p:ph type="title"/>
          </p:nvPr>
        </p:nvSpPr>
        <p:spPr/>
        <p:txBody>
          <a:bodyPr/>
          <a:lstStyle/>
          <a:p>
            <a:endParaRPr lang="en-US"/>
          </a:p>
        </p:txBody>
      </p:sp>
      <p:sp>
        <p:nvSpPr>
          <p:cNvPr id="7" name="Rectangle: Rounded Corners 6">
            <a:extLst>
              <a:ext uri="{FF2B5EF4-FFF2-40B4-BE49-F238E27FC236}">
                <a16:creationId xmlns:a16="http://schemas.microsoft.com/office/drawing/2014/main" id="{B93C5CDD-9BBC-2DE3-54ED-2354566DCFC6}"/>
              </a:ext>
            </a:extLst>
          </p:cNvPr>
          <p:cNvSpPr/>
          <p:nvPr/>
        </p:nvSpPr>
        <p:spPr>
          <a:xfrm>
            <a:off x="266700" y="314325"/>
            <a:ext cx="11620500" cy="6381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4" name="Picture 3">
            <a:extLst>
              <a:ext uri="{FF2B5EF4-FFF2-40B4-BE49-F238E27FC236}">
                <a16:creationId xmlns:a16="http://schemas.microsoft.com/office/drawing/2014/main" id="{6432D2F4-B921-8670-5371-90CC27A13983}"/>
              </a:ext>
            </a:extLst>
          </p:cNvPr>
          <p:cNvPicPr>
            <a:picLocks noChangeAspect="1"/>
          </p:cNvPicPr>
          <p:nvPr/>
        </p:nvPicPr>
        <p:blipFill>
          <a:blip r:embed="rId2"/>
          <a:stretch>
            <a:fillRect/>
          </a:stretch>
        </p:blipFill>
        <p:spPr>
          <a:xfrm>
            <a:off x="738187" y="1033462"/>
            <a:ext cx="3190875" cy="4791075"/>
          </a:xfrm>
          <a:prstGeom prst="rect">
            <a:avLst/>
          </a:prstGeom>
        </p:spPr>
      </p:pic>
      <p:sp>
        <p:nvSpPr>
          <p:cNvPr id="6" name="Rounded Rectangle 2">
            <a:extLst>
              <a:ext uri="{FF2B5EF4-FFF2-40B4-BE49-F238E27FC236}">
                <a16:creationId xmlns:a16="http://schemas.microsoft.com/office/drawing/2014/main" id="{CACF27B2-1949-D0A1-00B5-CDE79C8C1B13}"/>
              </a:ext>
            </a:extLst>
          </p:cNvPr>
          <p:cNvSpPr/>
          <p:nvPr/>
        </p:nvSpPr>
        <p:spPr>
          <a:xfrm>
            <a:off x="4362450" y="876299"/>
            <a:ext cx="6400800" cy="1047751"/>
          </a:xfrm>
          <a:prstGeom prst="roundRect">
            <a:avLst/>
          </a:prstGeom>
          <a:solidFill>
            <a:schemeClr val="accent3">
              <a:lumMod val="20000"/>
              <a:lumOff val="80000"/>
            </a:schemeClr>
          </a:solidFill>
          <a:ln w="571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defTabSz="914377">
              <a:defRPr/>
            </a:pP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Em hãy cho biết quân dân Củ Chi đã đào hầm như thế nào?</a:t>
            </a:r>
          </a:p>
        </p:txBody>
      </p:sp>
      <p:sp>
        <p:nvSpPr>
          <p:cNvPr id="9" name="TextBox 8">
            <a:extLst>
              <a:ext uri="{FF2B5EF4-FFF2-40B4-BE49-F238E27FC236}">
                <a16:creationId xmlns:a16="http://schemas.microsoft.com/office/drawing/2014/main" id="{188A610D-5CF6-5719-D070-61C3419F9536}"/>
              </a:ext>
            </a:extLst>
          </p:cNvPr>
          <p:cNvSpPr txBox="1"/>
          <p:nvPr/>
        </p:nvSpPr>
        <p:spPr>
          <a:xfrm>
            <a:off x="5543549" y="3001047"/>
            <a:ext cx="6257926" cy="3046988"/>
          </a:xfrm>
          <a:custGeom>
            <a:avLst/>
            <a:gdLst>
              <a:gd name="connsiteX0" fmla="*/ 0 w 5638800"/>
              <a:gd name="connsiteY0" fmla="*/ 0 h 1569660"/>
              <a:gd name="connsiteX1" fmla="*/ 5638800 w 5638800"/>
              <a:gd name="connsiteY1" fmla="*/ 0 h 1569660"/>
              <a:gd name="connsiteX2" fmla="*/ 5638800 w 5638800"/>
              <a:gd name="connsiteY2" fmla="*/ 1569660 h 1569660"/>
              <a:gd name="connsiteX3" fmla="*/ 0 w 5638800"/>
              <a:gd name="connsiteY3" fmla="*/ 1569660 h 1569660"/>
              <a:gd name="connsiteX4" fmla="*/ 0 w 5638800"/>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1569660" fill="none" extrusionOk="0">
                <a:moveTo>
                  <a:pt x="0" y="0"/>
                </a:moveTo>
                <a:cubicBezTo>
                  <a:pt x="2231488" y="5222"/>
                  <a:pt x="3081049" y="24918"/>
                  <a:pt x="5638800" y="0"/>
                </a:cubicBezTo>
                <a:cubicBezTo>
                  <a:pt x="5736361" y="257633"/>
                  <a:pt x="5590409" y="890565"/>
                  <a:pt x="5638800" y="1569660"/>
                </a:cubicBezTo>
                <a:cubicBezTo>
                  <a:pt x="4154677" y="1404899"/>
                  <a:pt x="1956568" y="1687810"/>
                  <a:pt x="0" y="1569660"/>
                </a:cubicBezTo>
                <a:cubicBezTo>
                  <a:pt x="-74708" y="1232144"/>
                  <a:pt x="128259" y="683735"/>
                  <a:pt x="0" y="0"/>
                </a:cubicBezTo>
                <a:close/>
              </a:path>
              <a:path w="5638800" h="1569660" stroke="0" extrusionOk="0">
                <a:moveTo>
                  <a:pt x="0" y="0"/>
                </a:moveTo>
                <a:cubicBezTo>
                  <a:pt x="2000977" y="11849"/>
                  <a:pt x="3996694" y="-161459"/>
                  <a:pt x="5638800" y="0"/>
                </a:cubicBezTo>
                <a:cubicBezTo>
                  <a:pt x="5612912" y="662121"/>
                  <a:pt x="5708212" y="1402874"/>
                  <a:pt x="5638800" y="1569660"/>
                </a:cubicBezTo>
                <a:cubicBezTo>
                  <a:pt x="4092372" y="1423800"/>
                  <a:pt x="1008775"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custGeom>
                    <a:avLst/>
                    <a:gdLst>
                      <a:gd name="connsiteX0" fmla="*/ 0 w 6257926"/>
                      <a:gd name="connsiteY0" fmla="*/ 0 h 3046988"/>
                      <a:gd name="connsiteX1" fmla="*/ 6257926 w 6257926"/>
                      <a:gd name="connsiteY1" fmla="*/ 0 h 3046988"/>
                      <a:gd name="connsiteX2" fmla="*/ 6257926 w 6257926"/>
                      <a:gd name="connsiteY2" fmla="*/ 3046988 h 3046988"/>
                      <a:gd name="connsiteX3" fmla="*/ 0 w 6257926"/>
                      <a:gd name="connsiteY3" fmla="*/ 3046988 h 3046988"/>
                      <a:gd name="connsiteX4" fmla="*/ 0 w 6257926"/>
                      <a:gd name="connsiteY4" fmla="*/ 0 h 3046988"/>
                      <a:gd name="connsiteX0" fmla="*/ 0 w 6257926"/>
                      <a:gd name="connsiteY0" fmla="*/ 0 h 3046988"/>
                      <a:gd name="connsiteX1" fmla="*/ 6257926 w 6257926"/>
                      <a:gd name="connsiteY1" fmla="*/ 0 h 3046988"/>
                      <a:gd name="connsiteX2" fmla="*/ 6257926 w 6257926"/>
                      <a:gd name="connsiteY2" fmla="*/ 3046988 h 3046988"/>
                      <a:gd name="connsiteX3" fmla="*/ 0 w 6257926"/>
                      <a:gd name="connsiteY3" fmla="*/ 3046988 h 3046988"/>
                      <a:gd name="connsiteX4" fmla="*/ 0 w 6257926"/>
                      <a:gd name="connsiteY4" fmla="*/ 0 h 304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7926" h="3046988" fill="none" extrusionOk="0">
                        <a:moveTo>
                          <a:pt x="0" y="0"/>
                        </a:moveTo>
                        <a:cubicBezTo>
                          <a:pt x="2285585" y="5222"/>
                          <a:pt x="3161642" y="24918"/>
                          <a:pt x="6257926" y="0"/>
                        </a:cubicBezTo>
                        <a:cubicBezTo>
                          <a:pt x="6298333" y="322092"/>
                          <a:pt x="6133939" y="1581698"/>
                          <a:pt x="6257926" y="3046988"/>
                        </a:cubicBezTo>
                        <a:cubicBezTo>
                          <a:pt x="4427651" y="2840905"/>
                          <a:pt x="2446327" y="3316258"/>
                          <a:pt x="0" y="3046988"/>
                        </a:cubicBezTo>
                        <a:cubicBezTo>
                          <a:pt x="55871" y="2281823"/>
                          <a:pt x="145425" y="1464028"/>
                          <a:pt x="0" y="0"/>
                        </a:cubicBezTo>
                        <a:close/>
                      </a:path>
                      <a:path w="6257926" h="3046988" stroke="0" extrusionOk="0">
                        <a:moveTo>
                          <a:pt x="0" y="0"/>
                        </a:moveTo>
                        <a:cubicBezTo>
                          <a:pt x="2563351" y="17946"/>
                          <a:pt x="4556326" y="-346257"/>
                          <a:pt x="6257926" y="0"/>
                        </a:cubicBezTo>
                        <a:cubicBezTo>
                          <a:pt x="6197802" y="1256468"/>
                          <a:pt x="6387807" y="2708327"/>
                          <a:pt x="6257926" y="3046988"/>
                        </a:cubicBezTo>
                        <a:cubicBezTo>
                          <a:pt x="4634690" y="2844164"/>
                          <a:pt x="1100386" y="2768315"/>
                          <a:pt x="0" y="3046988"/>
                        </a:cubicBezTo>
                        <a:cubicBezTo>
                          <a:pt x="-101740" y="2509243"/>
                          <a:pt x="-25333" y="1187949"/>
                          <a:pt x="0" y="0"/>
                        </a:cubicBezTo>
                        <a:close/>
                      </a:path>
                      <a:path w="6257926" h="3046988" fill="none" stroke="0" extrusionOk="0">
                        <a:moveTo>
                          <a:pt x="0" y="0"/>
                        </a:moveTo>
                        <a:cubicBezTo>
                          <a:pt x="3125850" y="11849"/>
                          <a:pt x="5121223" y="-161459"/>
                          <a:pt x="6257926" y="0"/>
                        </a:cubicBezTo>
                        <a:cubicBezTo>
                          <a:pt x="6531043" y="633732"/>
                          <a:pt x="6149973" y="1816063"/>
                          <a:pt x="6257926" y="3046988"/>
                        </a:cubicBezTo>
                        <a:cubicBezTo>
                          <a:pt x="4676669" y="2852696"/>
                          <a:pt x="2283111" y="3423949"/>
                          <a:pt x="0" y="3046988"/>
                        </a:cubicBezTo>
                        <a:cubicBezTo>
                          <a:pt x="-112755" y="2266908"/>
                          <a:pt x="146718" y="1354970"/>
                          <a:pt x="0" y="0"/>
                        </a:cubicBezTo>
                        <a:close/>
                      </a:path>
                    </a:pathLst>
                  </a:custGeom>
                  <ask:type>
                    <ask:lineSketchCurved/>
                  </ask:type>
                </ask:lineSketchStyleProps>
              </a:ext>
            </a:extLst>
          </a:ln>
        </p:spPr>
        <p:txBody>
          <a:bodyPr wrap="square">
            <a:spAutoFit/>
          </a:bodyPr>
          <a:lstStyle/>
          <a:p>
            <a:pPr lvl="0" algn="just"/>
            <a:r>
              <a:rPr lang="vi-VN" sz="3200" dirty="0">
                <a:solidFill>
                  <a:srgbClr val="000000"/>
                </a:solidFill>
                <a:latin typeface="Calibri" panose="020F0502020204030204" pitchFamily="34" charset="0"/>
                <a:cs typeface="Calibri" panose="020F0502020204030204" pitchFamily="34" charset="0"/>
              </a:rPr>
              <a:t>Đầu tiên phải đào một giếng với đường kính 0,6m, sâu 3m. Sau đó lại dùng cuốc tay tiếp tục khoét sâu từ đáy giếng, tạo đường hầm đủ </a:t>
            </a:r>
            <a:r>
              <a:rPr lang="en-US" sz="3200" dirty="0" err="1">
                <a:solidFill>
                  <a:srgbClr val="000000"/>
                </a:solidFill>
                <a:latin typeface="Calibri" panose="020F0502020204030204" pitchFamily="34" charset="0"/>
                <a:cs typeface="Calibri" panose="020F0502020204030204" pitchFamily="34" charset="0"/>
              </a:rPr>
              <a:t>rộng</a:t>
            </a:r>
            <a:r>
              <a:rPr lang="en-US" sz="3200" dirty="0">
                <a:solidFill>
                  <a:srgbClr val="000000"/>
                </a:solidFill>
                <a:latin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cs typeface="Calibri" panose="020F0502020204030204" pitchFamily="34" charset="0"/>
              </a:rPr>
              <a:t>để người đi được dưới lòng đất. Cứ cách 16m lại tạo một giếng.</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1" name="Freeform: Shape 34">
            <a:extLst>
              <a:ext uri="{FF2B5EF4-FFF2-40B4-BE49-F238E27FC236}">
                <a16:creationId xmlns:a16="http://schemas.microsoft.com/office/drawing/2014/main" id="{0D297F86-95C8-D37A-F850-209B5113AF6B}"/>
              </a:ext>
            </a:extLst>
          </p:cNvPr>
          <p:cNvSpPr/>
          <p:nvPr/>
        </p:nvSpPr>
        <p:spPr>
          <a:xfrm>
            <a:off x="4483518" y="199703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FFFF00"/>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16820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85A1-3580-B704-A6E9-9798455CDFEA}"/>
              </a:ext>
            </a:extLst>
          </p:cNvPr>
          <p:cNvSpPr>
            <a:spLocks noGrp="1"/>
          </p:cNvSpPr>
          <p:nvPr>
            <p:ph type="title"/>
          </p:nvPr>
        </p:nvSpPr>
        <p:spPr/>
        <p:txBody>
          <a:bodyPr/>
          <a:lstStyle/>
          <a:p>
            <a:endParaRPr lang="en-US"/>
          </a:p>
        </p:txBody>
      </p:sp>
      <p:sp>
        <p:nvSpPr>
          <p:cNvPr id="7" name="Rectangle: Rounded Corners 6">
            <a:extLst>
              <a:ext uri="{FF2B5EF4-FFF2-40B4-BE49-F238E27FC236}">
                <a16:creationId xmlns:a16="http://schemas.microsoft.com/office/drawing/2014/main" id="{B93C5CDD-9BBC-2DE3-54ED-2354566DCFC6}"/>
              </a:ext>
            </a:extLst>
          </p:cNvPr>
          <p:cNvSpPr/>
          <p:nvPr/>
        </p:nvSpPr>
        <p:spPr>
          <a:xfrm>
            <a:off x="266700" y="314325"/>
            <a:ext cx="11620500" cy="6381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4" name="Picture 3">
            <a:extLst>
              <a:ext uri="{FF2B5EF4-FFF2-40B4-BE49-F238E27FC236}">
                <a16:creationId xmlns:a16="http://schemas.microsoft.com/office/drawing/2014/main" id="{6432D2F4-B921-8670-5371-90CC27A13983}"/>
              </a:ext>
            </a:extLst>
          </p:cNvPr>
          <p:cNvPicPr>
            <a:picLocks noChangeAspect="1"/>
          </p:cNvPicPr>
          <p:nvPr/>
        </p:nvPicPr>
        <p:blipFill>
          <a:blip r:embed="rId2"/>
          <a:stretch>
            <a:fillRect/>
          </a:stretch>
        </p:blipFill>
        <p:spPr>
          <a:xfrm>
            <a:off x="738187" y="1033462"/>
            <a:ext cx="3190875" cy="4791075"/>
          </a:xfrm>
          <a:prstGeom prst="rect">
            <a:avLst/>
          </a:prstGeom>
        </p:spPr>
      </p:pic>
      <p:sp>
        <p:nvSpPr>
          <p:cNvPr id="6" name="Rounded Rectangle 2">
            <a:extLst>
              <a:ext uri="{FF2B5EF4-FFF2-40B4-BE49-F238E27FC236}">
                <a16:creationId xmlns:a16="http://schemas.microsoft.com/office/drawing/2014/main" id="{CACF27B2-1949-D0A1-00B5-CDE79C8C1B13}"/>
              </a:ext>
            </a:extLst>
          </p:cNvPr>
          <p:cNvSpPr/>
          <p:nvPr/>
        </p:nvSpPr>
        <p:spPr>
          <a:xfrm>
            <a:off x="4362450" y="876299"/>
            <a:ext cx="6400800" cy="1047751"/>
          </a:xfrm>
          <a:prstGeom prst="roundRect">
            <a:avLst/>
          </a:prstGeom>
          <a:solidFill>
            <a:schemeClr val="accent3">
              <a:lumMod val="20000"/>
              <a:lumOff val="80000"/>
            </a:schemeClr>
          </a:solidFill>
          <a:ln w="571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defTabSz="914377">
              <a:defRPr/>
            </a:pP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Thời gian và kết quả đào hầm Củ Chi là gì?</a:t>
            </a:r>
          </a:p>
        </p:txBody>
      </p:sp>
      <p:sp>
        <p:nvSpPr>
          <p:cNvPr id="9" name="TextBox 8">
            <a:extLst>
              <a:ext uri="{FF2B5EF4-FFF2-40B4-BE49-F238E27FC236}">
                <a16:creationId xmlns:a16="http://schemas.microsoft.com/office/drawing/2014/main" id="{188A610D-5CF6-5719-D070-61C3419F9536}"/>
              </a:ext>
            </a:extLst>
          </p:cNvPr>
          <p:cNvSpPr txBox="1"/>
          <p:nvPr/>
        </p:nvSpPr>
        <p:spPr>
          <a:xfrm>
            <a:off x="5543549" y="3001047"/>
            <a:ext cx="6257926" cy="1938992"/>
          </a:xfrm>
          <a:custGeom>
            <a:avLst/>
            <a:gdLst>
              <a:gd name="connsiteX0" fmla="*/ 0 w 5638800"/>
              <a:gd name="connsiteY0" fmla="*/ 0 h 1569660"/>
              <a:gd name="connsiteX1" fmla="*/ 5638800 w 5638800"/>
              <a:gd name="connsiteY1" fmla="*/ 0 h 1569660"/>
              <a:gd name="connsiteX2" fmla="*/ 5638800 w 5638800"/>
              <a:gd name="connsiteY2" fmla="*/ 1569660 h 1569660"/>
              <a:gd name="connsiteX3" fmla="*/ 0 w 5638800"/>
              <a:gd name="connsiteY3" fmla="*/ 1569660 h 1569660"/>
              <a:gd name="connsiteX4" fmla="*/ 0 w 5638800"/>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1569660" fill="none" extrusionOk="0">
                <a:moveTo>
                  <a:pt x="0" y="0"/>
                </a:moveTo>
                <a:cubicBezTo>
                  <a:pt x="2231488" y="5222"/>
                  <a:pt x="3081049" y="24918"/>
                  <a:pt x="5638800" y="0"/>
                </a:cubicBezTo>
                <a:cubicBezTo>
                  <a:pt x="5736361" y="257633"/>
                  <a:pt x="5590409" y="890565"/>
                  <a:pt x="5638800" y="1569660"/>
                </a:cubicBezTo>
                <a:cubicBezTo>
                  <a:pt x="4154677" y="1404899"/>
                  <a:pt x="1956568" y="1687810"/>
                  <a:pt x="0" y="1569660"/>
                </a:cubicBezTo>
                <a:cubicBezTo>
                  <a:pt x="-74708" y="1232144"/>
                  <a:pt x="128259" y="683735"/>
                  <a:pt x="0" y="0"/>
                </a:cubicBezTo>
                <a:close/>
              </a:path>
              <a:path w="5638800" h="1569660" stroke="0" extrusionOk="0">
                <a:moveTo>
                  <a:pt x="0" y="0"/>
                </a:moveTo>
                <a:cubicBezTo>
                  <a:pt x="2000977" y="11849"/>
                  <a:pt x="3996694" y="-161459"/>
                  <a:pt x="5638800" y="0"/>
                </a:cubicBezTo>
                <a:cubicBezTo>
                  <a:pt x="5612912" y="662121"/>
                  <a:pt x="5708212" y="1402874"/>
                  <a:pt x="5638800" y="1569660"/>
                </a:cubicBezTo>
                <a:cubicBezTo>
                  <a:pt x="4092372" y="1423800"/>
                  <a:pt x="1008775"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custGeom>
                    <a:avLst/>
                    <a:gdLst>
                      <a:gd name="connsiteX0" fmla="*/ 0 w 6257926"/>
                      <a:gd name="connsiteY0" fmla="*/ 0 h 1938992"/>
                      <a:gd name="connsiteX1" fmla="*/ 6257926 w 6257926"/>
                      <a:gd name="connsiteY1" fmla="*/ 0 h 1938992"/>
                      <a:gd name="connsiteX2" fmla="*/ 6257926 w 6257926"/>
                      <a:gd name="connsiteY2" fmla="*/ 1938992 h 1938992"/>
                      <a:gd name="connsiteX3" fmla="*/ 0 w 6257926"/>
                      <a:gd name="connsiteY3" fmla="*/ 1938992 h 1938992"/>
                      <a:gd name="connsiteX4" fmla="*/ 0 w 6257926"/>
                      <a:gd name="connsiteY4" fmla="*/ 0 h 1938992"/>
                      <a:gd name="connsiteX0" fmla="*/ 0 w 6257926"/>
                      <a:gd name="connsiteY0" fmla="*/ 0 h 1938992"/>
                      <a:gd name="connsiteX1" fmla="*/ 6257926 w 6257926"/>
                      <a:gd name="connsiteY1" fmla="*/ 0 h 1938992"/>
                      <a:gd name="connsiteX2" fmla="*/ 6257926 w 6257926"/>
                      <a:gd name="connsiteY2" fmla="*/ 1938992 h 1938992"/>
                      <a:gd name="connsiteX3" fmla="*/ 0 w 6257926"/>
                      <a:gd name="connsiteY3" fmla="*/ 1938992 h 1938992"/>
                      <a:gd name="connsiteX4" fmla="*/ 0 w 6257926"/>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7926" h="1938992" fill="none" extrusionOk="0">
                        <a:moveTo>
                          <a:pt x="0" y="0"/>
                        </a:moveTo>
                        <a:cubicBezTo>
                          <a:pt x="2285585" y="5222"/>
                          <a:pt x="3161642" y="24918"/>
                          <a:pt x="6257926" y="0"/>
                        </a:cubicBezTo>
                        <a:cubicBezTo>
                          <a:pt x="6351413" y="279470"/>
                          <a:pt x="6160911" y="1009494"/>
                          <a:pt x="6257926" y="1938992"/>
                        </a:cubicBezTo>
                        <a:cubicBezTo>
                          <a:pt x="4431303" y="1846944"/>
                          <a:pt x="2412440" y="2119942"/>
                          <a:pt x="0" y="1938992"/>
                        </a:cubicBezTo>
                        <a:cubicBezTo>
                          <a:pt x="-75812" y="1516434"/>
                          <a:pt x="143447" y="893659"/>
                          <a:pt x="0" y="0"/>
                        </a:cubicBezTo>
                        <a:close/>
                      </a:path>
                      <a:path w="6257926" h="1938992" stroke="0" extrusionOk="0">
                        <a:moveTo>
                          <a:pt x="0" y="0"/>
                        </a:moveTo>
                        <a:cubicBezTo>
                          <a:pt x="2449875" y="11256"/>
                          <a:pt x="4560767" y="-233493"/>
                          <a:pt x="6257926" y="0"/>
                        </a:cubicBezTo>
                        <a:cubicBezTo>
                          <a:pt x="6224208" y="813334"/>
                          <a:pt x="6351902" y="1728185"/>
                          <a:pt x="6257926" y="1938992"/>
                        </a:cubicBezTo>
                        <a:cubicBezTo>
                          <a:pt x="4634606" y="1839056"/>
                          <a:pt x="1106126" y="1753564"/>
                          <a:pt x="0" y="1938992"/>
                        </a:cubicBezTo>
                        <a:cubicBezTo>
                          <a:pt x="-105218" y="1601317"/>
                          <a:pt x="-34546" y="783161"/>
                          <a:pt x="0" y="0"/>
                        </a:cubicBezTo>
                        <a:close/>
                      </a:path>
                      <a:path w="6257926" h="1938992" fill="none" stroke="0" extrusionOk="0">
                        <a:moveTo>
                          <a:pt x="0" y="0"/>
                        </a:moveTo>
                        <a:cubicBezTo>
                          <a:pt x="3125850" y="11849"/>
                          <a:pt x="5121223" y="-161459"/>
                          <a:pt x="6257926" y="0"/>
                        </a:cubicBezTo>
                        <a:cubicBezTo>
                          <a:pt x="6410356" y="354046"/>
                          <a:pt x="6142971" y="1198699"/>
                          <a:pt x="6257926" y="1938992"/>
                        </a:cubicBezTo>
                        <a:cubicBezTo>
                          <a:pt x="4782321" y="2062518"/>
                          <a:pt x="2218241" y="2146841"/>
                          <a:pt x="0" y="1938992"/>
                        </a:cubicBezTo>
                        <a:cubicBezTo>
                          <a:pt x="-84963" y="1513473"/>
                          <a:pt x="147868" y="879619"/>
                          <a:pt x="0" y="0"/>
                        </a:cubicBezTo>
                        <a:close/>
                      </a:path>
                    </a:pathLst>
                  </a:custGeom>
                  <ask:type>
                    <ask:lineSketchCurved/>
                  </ask:type>
                </ask:lineSketchStyleProps>
              </a:ext>
            </a:extLst>
          </a:ln>
        </p:spPr>
        <p:txBody>
          <a:bodyPr wrap="square">
            <a:spAutoFit/>
          </a:bodyPr>
          <a:lstStyle/>
          <a:p>
            <a:pPr lvl="0" algn="just"/>
            <a:r>
              <a:rPr lang="vi-VN" sz="4000" dirty="0">
                <a:solidFill>
                  <a:srgbClr val="000000"/>
                </a:solidFill>
                <a:latin typeface="Calibri" panose="020F0502020204030204" pitchFamily="34" charset="0"/>
                <a:cs typeface="Calibri" panose="020F0502020204030204" pitchFamily="34" charset="0"/>
              </a:rPr>
              <a:t>Chỉ trong thời gian 2 năm, quân và dân Củ Chi đã đào được khoảng 250km địa đạo.</a:t>
            </a:r>
            <a:endParaRPr kumimoji="0" lang="vi-VN"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1" name="Freeform: Shape 34">
            <a:extLst>
              <a:ext uri="{FF2B5EF4-FFF2-40B4-BE49-F238E27FC236}">
                <a16:creationId xmlns:a16="http://schemas.microsoft.com/office/drawing/2014/main" id="{0D297F86-95C8-D37A-F850-209B5113AF6B}"/>
              </a:ext>
            </a:extLst>
          </p:cNvPr>
          <p:cNvSpPr/>
          <p:nvPr/>
        </p:nvSpPr>
        <p:spPr>
          <a:xfrm>
            <a:off x="4483518" y="199703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FFFF00"/>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1984322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National Patriots' Day in Quebec by Slidesgo">
  <a:themeElements>
    <a:clrScheme name="Simple Light">
      <a:dk1>
        <a:srgbClr val="000000"/>
      </a:dk1>
      <a:lt1>
        <a:srgbClr val="FFFFFF"/>
      </a:lt1>
      <a:dk2>
        <a:srgbClr val="C1D6E6"/>
      </a:dk2>
      <a:lt2>
        <a:srgbClr val="5A7950"/>
      </a:lt2>
      <a:accent1>
        <a:srgbClr val="284F1D"/>
      </a:accent1>
      <a:accent2>
        <a:srgbClr val="EA0020"/>
      </a:accent2>
      <a:accent3>
        <a:srgbClr val="FF971A"/>
      </a:accent3>
      <a:accent4>
        <a:srgbClr val="561508"/>
      </a:accent4>
      <a:accent5>
        <a:srgbClr val="CE8D59"/>
      </a:accent5>
      <a:accent6>
        <a:srgbClr val="C18F9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TotalTime>
  <Words>1027</Words>
  <Application>Microsoft Office PowerPoint</Application>
  <PresentationFormat>Widescreen</PresentationFormat>
  <Paragraphs>60</Paragraphs>
  <Slides>28</Slides>
  <Notes>6</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28</vt:i4>
      </vt:variant>
    </vt:vector>
  </HeadingPairs>
  <TitlesOfParts>
    <vt:vector size="48" baseType="lpstr">
      <vt:lpstr>Arial Unicode MS</vt:lpstr>
      <vt:lpstr>微软雅黑</vt:lpstr>
      <vt:lpstr>宋体</vt:lpstr>
      <vt:lpstr>#9Slide02 Noi dung dai</vt:lpstr>
      <vt:lpstr>#9Slide02 Tieu de dai</vt:lpstr>
      <vt:lpstr>Arial</vt:lpstr>
      <vt:lpstr>Arial-Rounded</vt:lpstr>
      <vt:lpstr>Calibri</vt:lpstr>
      <vt:lpstr>Calibri Light</vt:lpstr>
      <vt:lpstr>Cambria</vt:lpstr>
      <vt:lpstr>等线</vt:lpstr>
      <vt:lpstr>Poppins</vt:lpstr>
      <vt:lpstr>Segoe UI Historic</vt:lpstr>
      <vt:lpstr>Times New Roman</vt:lpstr>
      <vt:lpstr>印品黑体</vt:lpstr>
      <vt:lpstr>National Patriots' Day in Quebec by Slidesgo</vt:lpstr>
      <vt:lpstr>2_Office Theme</vt:lpstr>
      <vt:lpstr>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MTC</cp:lastModifiedBy>
  <cp:revision>13</cp:revision>
  <dcterms:created xsi:type="dcterms:W3CDTF">2024-04-08T13:44:42Z</dcterms:created>
  <dcterms:modified xsi:type="dcterms:W3CDTF">2024-05-06T02:10:39Z</dcterms:modified>
</cp:coreProperties>
</file>