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706" r:id="rId3"/>
  </p:sldMasterIdLst>
  <p:notesMasterIdLst>
    <p:notesMasterId r:id="rId25"/>
  </p:notesMasterIdLst>
  <p:sldIdLst>
    <p:sldId id="336" r:id="rId4"/>
    <p:sldId id="430" r:id="rId5"/>
    <p:sldId id="345" r:id="rId6"/>
    <p:sldId id="437" r:id="rId7"/>
    <p:sldId id="445" r:id="rId8"/>
    <p:sldId id="2758" r:id="rId9"/>
    <p:sldId id="2759" r:id="rId10"/>
    <p:sldId id="447" r:id="rId11"/>
    <p:sldId id="444" r:id="rId12"/>
    <p:sldId id="446" r:id="rId13"/>
    <p:sldId id="448" r:id="rId14"/>
    <p:sldId id="2760" r:id="rId15"/>
    <p:sldId id="2761" r:id="rId16"/>
    <p:sldId id="440" r:id="rId17"/>
    <p:sldId id="2753" r:id="rId18"/>
    <p:sldId id="2762" r:id="rId19"/>
    <p:sldId id="2763" r:id="rId20"/>
    <p:sldId id="2755" r:id="rId21"/>
    <p:sldId id="2764" r:id="rId22"/>
    <p:sldId id="2756"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3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0FDA0-E5E5-45FA-B645-CF4AE994C1E4}" type="datetimeFigureOut">
              <a:rPr lang="en-US" smtClean="0"/>
              <a:t>06/05/2024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B8242-0988-441C-940B-C1BEFD3EBE08}" type="slidenum">
              <a:rPr lang="en-US" smtClean="0"/>
              <a:t>‹#›</a:t>
            </a:fld>
            <a:endParaRPr lang="en-US"/>
          </a:p>
        </p:txBody>
      </p:sp>
    </p:spTree>
    <p:extLst>
      <p:ext uri="{BB962C8B-B14F-4D97-AF65-F5344CB8AC3E}">
        <p14:creationId xmlns:p14="http://schemas.microsoft.com/office/powerpoint/2010/main" val="131653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1e0282a7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1e0282a7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74684" y="719333"/>
            <a:ext cx="7624000" cy="303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474684" y="3714033"/>
            <a:ext cx="7624000" cy="60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90338" y="2496215"/>
            <a:ext cx="14227277" cy="4884368"/>
            <a:chOff x="-142754" y="1872161"/>
            <a:chExt cx="10670458" cy="3663276"/>
          </a:xfrm>
        </p:grpSpPr>
        <p:grpSp>
          <p:nvGrpSpPr>
            <p:cNvPr id="12" name="Google Shape;12;p2"/>
            <p:cNvGrpSpPr/>
            <p:nvPr/>
          </p:nvGrpSpPr>
          <p:grpSpPr>
            <a:xfrm>
              <a:off x="-142754" y="1872161"/>
              <a:ext cx="10670458" cy="3663276"/>
              <a:chOff x="-142754" y="1512111"/>
              <a:chExt cx="10670458" cy="3663276"/>
            </a:xfrm>
          </p:grpSpPr>
          <p:grpSp>
            <p:nvGrpSpPr>
              <p:cNvPr id="13" name="Google Shape;13;p2"/>
              <p:cNvGrpSpPr/>
              <p:nvPr/>
            </p:nvGrpSpPr>
            <p:grpSpPr>
              <a:xfrm flipH="1">
                <a:off x="8433888" y="1512111"/>
                <a:ext cx="2093816" cy="3026379"/>
                <a:chOff x="1404700" y="1494073"/>
                <a:chExt cx="2093816" cy="3026379"/>
              </a:xfrm>
            </p:grpSpPr>
            <p:sp>
              <p:nvSpPr>
                <p:cNvPr id="14" name="Google Shape;14;p2"/>
                <p:cNvSpPr/>
                <p:nvPr/>
              </p:nvSpPr>
              <p:spPr>
                <a:xfrm>
                  <a:off x="1404700" y="1494073"/>
                  <a:ext cx="2093816" cy="3026379"/>
                </a:xfrm>
                <a:custGeom>
                  <a:avLst/>
                  <a:gdLst/>
                  <a:ahLst/>
                  <a:cxnLst/>
                  <a:rect l="l" t="t" r="r" b="b"/>
                  <a:pathLst>
                    <a:path w="25449" h="52651" extrusionOk="0">
                      <a:moveTo>
                        <a:pt x="13986" y="1"/>
                      </a:moveTo>
                      <a:cubicBezTo>
                        <a:pt x="13843" y="1"/>
                        <a:pt x="13695" y="16"/>
                        <a:pt x="13544" y="49"/>
                      </a:cubicBezTo>
                      <a:cubicBezTo>
                        <a:pt x="12618" y="261"/>
                        <a:pt x="11962" y="1091"/>
                        <a:pt x="11412" y="1824"/>
                      </a:cubicBezTo>
                      <a:cubicBezTo>
                        <a:pt x="10216" y="3416"/>
                        <a:pt x="9165" y="5104"/>
                        <a:pt x="8258" y="6889"/>
                      </a:cubicBezTo>
                      <a:cubicBezTo>
                        <a:pt x="6444" y="10439"/>
                        <a:pt x="5161" y="14259"/>
                        <a:pt x="4187" y="18146"/>
                      </a:cubicBezTo>
                      <a:cubicBezTo>
                        <a:pt x="3213" y="22053"/>
                        <a:pt x="2547" y="26037"/>
                        <a:pt x="1949" y="30031"/>
                      </a:cubicBezTo>
                      <a:cubicBezTo>
                        <a:pt x="1245" y="34632"/>
                        <a:pt x="541" y="39253"/>
                        <a:pt x="193" y="43902"/>
                      </a:cubicBezTo>
                      <a:cubicBezTo>
                        <a:pt x="107" y="45089"/>
                        <a:pt x="29" y="46275"/>
                        <a:pt x="10" y="47471"/>
                      </a:cubicBezTo>
                      <a:cubicBezTo>
                        <a:pt x="0" y="48513"/>
                        <a:pt x="97" y="49603"/>
                        <a:pt x="627" y="50520"/>
                      </a:cubicBezTo>
                      <a:cubicBezTo>
                        <a:pt x="1496" y="52025"/>
                        <a:pt x="3193" y="52565"/>
                        <a:pt x="4795" y="52642"/>
                      </a:cubicBezTo>
                      <a:cubicBezTo>
                        <a:pt x="4934" y="52648"/>
                        <a:pt x="5074" y="52651"/>
                        <a:pt x="5214" y="52651"/>
                      </a:cubicBezTo>
                      <a:cubicBezTo>
                        <a:pt x="6891" y="52651"/>
                        <a:pt x="8586" y="52241"/>
                        <a:pt x="10206" y="51822"/>
                      </a:cubicBezTo>
                      <a:cubicBezTo>
                        <a:pt x="12184" y="51311"/>
                        <a:pt x="14123" y="50645"/>
                        <a:pt x="16014" y="49835"/>
                      </a:cubicBezTo>
                      <a:cubicBezTo>
                        <a:pt x="17895" y="49025"/>
                        <a:pt x="19737" y="48079"/>
                        <a:pt x="21493" y="46989"/>
                      </a:cubicBezTo>
                      <a:cubicBezTo>
                        <a:pt x="22361" y="46439"/>
                        <a:pt x="23220" y="45860"/>
                        <a:pt x="24049" y="45253"/>
                      </a:cubicBezTo>
                      <a:cubicBezTo>
                        <a:pt x="24454" y="44954"/>
                        <a:pt x="24908" y="44645"/>
                        <a:pt x="25149" y="44172"/>
                      </a:cubicBezTo>
                      <a:cubicBezTo>
                        <a:pt x="25448" y="43623"/>
                        <a:pt x="25332" y="43034"/>
                        <a:pt x="25197" y="42455"/>
                      </a:cubicBezTo>
                      <a:cubicBezTo>
                        <a:pt x="25072" y="41896"/>
                        <a:pt x="24937" y="41336"/>
                        <a:pt x="24811" y="40777"/>
                      </a:cubicBezTo>
                      <a:cubicBezTo>
                        <a:pt x="24744" y="40497"/>
                        <a:pt x="24667" y="40227"/>
                        <a:pt x="24570" y="39957"/>
                      </a:cubicBezTo>
                      <a:cubicBezTo>
                        <a:pt x="24561" y="39938"/>
                        <a:pt x="24551" y="39918"/>
                        <a:pt x="24541" y="39899"/>
                      </a:cubicBezTo>
                      <a:cubicBezTo>
                        <a:pt x="24406" y="38066"/>
                        <a:pt x="24261" y="36243"/>
                        <a:pt x="24040" y="34420"/>
                      </a:cubicBezTo>
                      <a:cubicBezTo>
                        <a:pt x="23895" y="33204"/>
                        <a:pt x="23770" y="31979"/>
                        <a:pt x="23606" y="30764"/>
                      </a:cubicBezTo>
                      <a:cubicBezTo>
                        <a:pt x="23451" y="29568"/>
                        <a:pt x="23297" y="28371"/>
                        <a:pt x="23133" y="27166"/>
                      </a:cubicBezTo>
                      <a:cubicBezTo>
                        <a:pt x="22814" y="24773"/>
                        <a:pt x="22487" y="22371"/>
                        <a:pt x="22168" y="19979"/>
                      </a:cubicBezTo>
                      <a:cubicBezTo>
                        <a:pt x="21850" y="17693"/>
                        <a:pt x="21551" y="15406"/>
                        <a:pt x="21117" y="13149"/>
                      </a:cubicBezTo>
                      <a:cubicBezTo>
                        <a:pt x="20692" y="10950"/>
                        <a:pt x="20152" y="8770"/>
                        <a:pt x="19371" y="6686"/>
                      </a:cubicBezTo>
                      <a:cubicBezTo>
                        <a:pt x="18628" y="4718"/>
                        <a:pt x="17654" y="2837"/>
                        <a:pt x="16255" y="1284"/>
                      </a:cubicBezTo>
                      <a:cubicBezTo>
                        <a:pt x="15639" y="610"/>
                        <a:pt x="14887" y="1"/>
                        <a:pt x="13986"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761033" y="1494073"/>
                  <a:ext cx="1392998" cy="1287092"/>
                </a:xfrm>
                <a:custGeom>
                  <a:avLst/>
                  <a:gdLst/>
                  <a:ahLst/>
                  <a:cxnLst/>
                  <a:rect l="l" t="t" r="r" b="b"/>
                  <a:pathLst>
                    <a:path w="16931" h="22392" extrusionOk="0">
                      <a:moveTo>
                        <a:pt x="9655" y="1"/>
                      </a:moveTo>
                      <a:cubicBezTo>
                        <a:pt x="9512" y="1"/>
                        <a:pt x="9364" y="16"/>
                        <a:pt x="9213" y="49"/>
                      </a:cubicBezTo>
                      <a:cubicBezTo>
                        <a:pt x="8287" y="261"/>
                        <a:pt x="7631" y="1081"/>
                        <a:pt x="7081" y="1824"/>
                      </a:cubicBezTo>
                      <a:cubicBezTo>
                        <a:pt x="5885" y="3416"/>
                        <a:pt x="4834" y="5104"/>
                        <a:pt x="3927" y="6889"/>
                      </a:cubicBezTo>
                      <a:cubicBezTo>
                        <a:pt x="2190" y="10275"/>
                        <a:pt x="956" y="13902"/>
                        <a:pt x="1" y="17596"/>
                      </a:cubicBezTo>
                      <a:cubicBezTo>
                        <a:pt x="288" y="18163"/>
                        <a:pt x="687" y="18656"/>
                        <a:pt x="1167" y="18656"/>
                      </a:cubicBezTo>
                      <a:cubicBezTo>
                        <a:pt x="1332" y="18656"/>
                        <a:pt x="1506" y="18598"/>
                        <a:pt x="1689" y="18464"/>
                      </a:cubicBezTo>
                      <a:cubicBezTo>
                        <a:pt x="3088" y="17461"/>
                        <a:pt x="3464" y="15416"/>
                        <a:pt x="4911" y="14413"/>
                      </a:cubicBezTo>
                      <a:cubicBezTo>
                        <a:pt x="4943" y="14389"/>
                        <a:pt x="4977" y="14379"/>
                        <a:pt x="5011" y="14379"/>
                      </a:cubicBezTo>
                      <a:cubicBezTo>
                        <a:pt x="5088" y="14379"/>
                        <a:pt x="5163" y="14432"/>
                        <a:pt x="5210" y="14500"/>
                      </a:cubicBezTo>
                      <a:cubicBezTo>
                        <a:pt x="5827" y="15368"/>
                        <a:pt x="5818" y="16699"/>
                        <a:pt x="5904" y="17731"/>
                      </a:cubicBezTo>
                      <a:cubicBezTo>
                        <a:pt x="6020" y="18995"/>
                        <a:pt x="6001" y="20905"/>
                        <a:pt x="6946" y="21879"/>
                      </a:cubicBezTo>
                      <a:cubicBezTo>
                        <a:pt x="7301" y="22239"/>
                        <a:pt x="7615" y="22391"/>
                        <a:pt x="7892" y="22391"/>
                      </a:cubicBezTo>
                      <a:cubicBezTo>
                        <a:pt x="9205" y="22391"/>
                        <a:pt x="9695" y="18977"/>
                        <a:pt x="9831" y="18069"/>
                      </a:cubicBezTo>
                      <a:cubicBezTo>
                        <a:pt x="9995" y="16892"/>
                        <a:pt x="10052" y="13969"/>
                        <a:pt x="11606" y="13709"/>
                      </a:cubicBezTo>
                      <a:cubicBezTo>
                        <a:pt x="11689" y="13695"/>
                        <a:pt x="11768" y="13688"/>
                        <a:pt x="11844" y="13688"/>
                      </a:cubicBezTo>
                      <a:cubicBezTo>
                        <a:pt x="13704" y="13688"/>
                        <a:pt x="13453" y="17775"/>
                        <a:pt x="14784" y="17775"/>
                      </a:cubicBezTo>
                      <a:cubicBezTo>
                        <a:pt x="14916" y="17775"/>
                        <a:pt x="15065" y="17734"/>
                        <a:pt x="15233" y="17644"/>
                      </a:cubicBezTo>
                      <a:cubicBezTo>
                        <a:pt x="16303" y="17085"/>
                        <a:pt x="16429" y="15001"/>
                        <a:pt x="16921" y="13979"/>
                      </a:cubicBezTo>
                      <a:cubicBezTo>
                        <a:pt x="16930" y="13969"/>
                        <a:pt x="16930" y="13969"/>
                        <a:pt x="16930" y="13959"/>
                      </a:cubicBezTo>
                      <a:cubicBezTo>
                        <a:pt x="16882" y="13689"/>
                        <a:pt x="16834" y="13419"/>
                        <a:pt x="16786" y="13149"/>
                      </a:cubicBezTo>
                      <a:cubicBezTo>
                        <a:pt x="16361" y="10950"/>
                        <a:pt x="15821" y="8770"/>
                        <a:pt x="15040" y="6686"/>
                      </a:cubicBezTo>
                      <a:cubicBezTo>
                        <a:pt x="14297" y="4718"/>
                        <a:pt x="13323" y="2837"/>
                        <a:pt x="11924" y="1284"/>
                      </a:cubicBezTo>
                      <a:cubicBezTo>
                        <a:pt x="11308" y="610"/>
                        <a:pt x="10556" y="1"/>
                        <a:pt x="9655"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flipH="1">
                <a:off x="-142754" y="1891963"/>
                <a:ext cx="1711978" cy="2402377"/>
                <a:chOff x="5537284" y="1775138"/>
                <a:chExt cx="1711978" cy="2402377"/>
              </a:xfrm>
            </p:grpSpPr>
            <p:sp>
              <p:nvSpPr>
                <p:cNvPr id="17" name="Google Shape;17;p2"/>
                <p:cNvSpPr/>
                <p:nvPr/>
              </p:nvSpPr>
              <p:spPr>
                <a:xfrm>
                  <a:off x="5537284" y="1775138"/>
                  <a:ext cx="1711978" cy="2402377"/>
                </a:xfrm>
                <a:custGeom>
                  <a:avLst/>
                  <a:gdLst/>
                  <a:ahLst/>
                  <a:cxnLst/>
                  <a:rect l="l" t="t" r="r" b="b"/>
                  <a:pathLst>
                    <a:path w="20808" h="41795" extrusionOk="0">
                      <a:moveTo>
                        <a:pt x="12387" y="0"/>
                      </a:moveTo>
                      <a:cubicBezTo>
                        <a:pt x="12240" y="0"/>
                        <a:pt x="12088" y="14"/>
                        <a:pt x="11933" y="44"/>
                      </a:cubicBezTo>
                      <a:cubicBezTo>
                        <a:pt x="11007" y="218"/>
                        <a:pt x="10351" y="932"/>
                        <a:pt x="9801" y="1559"/>
                      </a:cubicBezTo>
                      <a:cubicBezTo>
                        <a:pt x="8605" y="2928"/>
                        <a:pt x="7553" y="4375"/>
                        <a:pt x="6647" y="5909"/>
                      </a:cubicBezTo>
                      <a:cubicBezTo>
                        <a:pt x="4824" y="8948"/>
                        <a:pt x="3550" y="12228"/>
                        <a:pt x="2576" y="15565"/>
                      </a:cubicBezTo>
                      <a:cubicBezTo>
                        <a:pt x="1602" y="18922"/>
                        <a:pt x="936" y="22337"/>
                        <a:pt x="338" y="25762"/>
                      </a:cubicBezTo>
                      <a:cubicBezTo>
                        <a:pt x="222" y="26389"/>
                        <a:pt x="116" y="27025"/>
                        <a:pt x="0" y="27652"/>
                      </a:cubicBezTo>
                      <a:cubicBezTo>
                        <a:pt x="1399" y="28578"/>
                        <a:pt x="2711" y="29591"/>
                        <a:pt x="3975" y="30652"/>
                      </a:cubicBezTo>
                      <a:cubicBezTo>
                        <a:pt x="6193" y="32524"/>
                        <a:pt x="8132" y="34636"/>
                        <a:pt x="10255" y="36604"/>
                      </a:cubicBezTo>
                      <a:cubicBezTo>
                        <a:pt x="12232" y="38437"/>
                        <a:pt x="14354" y="40193"/>
                        <a:pt x="16650" y="41717"/>
                      </a:cubicBezTo>
                      <a:cubicBezTo>
                        <a:pt x="16698" y="41746"/>
                        <a:pt x="16737" y="41775"/>
                        <a:pt x="16785" y="41794"/>
                      </a:cubicBezTo>
                      <a:cubicBezTo>
                        <a:pt x="17827" y="41350"/>
                        <a:pt x="18850" y="40858"/>
                        <a:pt x="19843" y="40328"/>
                      </a:cubicBezTo>
                      <a:cubicBezTo>
                        <a:pt x="20142" y="39575"/>
                        <a:pt x="20461" y="38833"/>
                        <a:pt x="20789" y="38100"/>
                      </a:cubicBezTo>
                      <a:cubicBezTo>
                        <a:pt x="20789" y="34280"/>
                        <a:pt x="20789" y="30450"/>
                        <a:pt x="20789" y="26630"/>
                      </a:cubicBezTo>
                      <a:cubicBezTo>
                        <a:pt x="20789" y="25781"/>
                        <a:pt x="20798" y="24922"/>
                        <a:pt x="20808" y="24074"/>
                      </a:cubicBezTo>
                      <a:cubicBezTo>
                        <a:pt x="20808" y="22935"/>
                        <a:pt x="20808" y="21807"/>
                        <a:pt x="20808" y="20668"/>
                      </a:cubicBezTo>
                      <a:cubicBezTo>
                        <a:pt x="20798" y="20012"/>
                        <a:pt x="20798" y="19356"/>
                        <a:pt x="20798" y="18700"/>
                      </a:cubicBezTo>
                      <a:cubicBezTo>
                        <a:pt x="20721" y="18180"/>
                        <a:pt x="20634" y="17659"/>
                        <a:pt x="20547" y="17138"/>
                      </a:cubicBezTo>
                      <a:cubicBezTo>
                        <a:pt x="20239" y="15179"/>
                        <a:pt x="19940" y="13212"/>
                        <a:pt x="19506" y="11273"/>
                      </a:cubicBezTo>
                      <a:cubicBezTo>
                        <a:pt x="19081" y="9392"/>
                        <a:pt x="18541" y="7520"/>
                        <a:pt x="17760" y="5726"/>
                      </a:cubicBezTo>
                      <a:cubicBezTo>
                        <a:pt x="17017" y="4047"/>
                        <a:pt x="16042" y="2427"/>
                        <a:pt x="14644" y="1105"/>
                      </a:cubicBezTo>
                      <a:cubicBezTo>
                        <a:pt x="14031" y="517"/>
                        <a:pt x="13283" y="0"/>
                        <a:pt x="12387" y="0"/>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761071" y="1775138"/>
                  <a:ext cx="1392998" cy="1104133"/>
                </a:xfrm>
                <a:custGeom>
                  <a:avLst/>
                  <a:gdLst/>
                  <a:ahLst/>
                  <a:cxnLst/>
                  <a:rect l="l" t="t" r="r" b="b"/>
                  <a:pathLst>
                    <a:path w="16931" h="19209" extrusionOk="0">
                      <a:moveTo>
                        <a:pt x="9667" y="0"/>
                      </a:moveTo>
                      <a:cubicBezTo>
                        <a:pt x="9520" y="0"/>
                        <a:pt x="9368" y="14"/>
                        <a:pt x="9213" y="44"/>
                      </a:cubicBezTo>
                      <a:cubicBezTo>
                        <a:pt x="8287" y="218"/>
                        <a:pt x="7631" y="932"/>
                        <a:pt x="7081" y="1559"/>
                      </a:cubicBezTo>
                      <a:cubicBezTo>
                        <a:pt x="5885" y="2928"/>
                        <a:pt x="4833" y="4375"/>
                        <a:pt x="3927" y="5909"/>
                      </a:cubicBezTo>
                      <a:cubicBezTo>
                        <a:pt x="2190" y="8803"/>
                        <a:pt x="946" y="11919"/>
                        <a:pt x="1" y="15093"/>
                      </a:cubicBezTo>
                      <a:cubicBezTo>
                        <a:pt x="288" y="15580"/>
                        <a:pt x="681" y="15999"/>
                        <a:pt x="1162" y="15999"/>
                      </a:cubicBezTo>
                      <a:cubicBezTo>
                        <a:pt x="1327" y="15999"/>
                        <a:pt x="1503" y="15949"/>
                        <a:pt x="1689" y="15835"/>
                      </a:cubicBezTo>
                      <a:cubicBezTo>
                        <a:pt x="3087" y="14977"/>
                        <a:pt x="3464" y="13221"/>
                        <a:pt x="4901" y="12363"/>
                      </a:cubicBezTo>
                      <a:cubicBezTo>
                        <a:pt x="4934" y="12342"/>
                        <a:pt x="4970" y="12333"/>
                        <a:pt x="5005" y="12333"/>
                      </a:cubicBezTo>
                      <a:cubicBezTo>
                        <a:pt x="5083" y="12333"/>
                        <a:pt x="5160" y="12377"/>
                        <a:pt x="5200" y="12430"/>
                      </a:cubicBezTo>
                      <a:cubicBezTo>
                        <a:pt x="5827" y="13183"/>
                        <a:pt x="5817" y="14321"/>
                        <a:pt x="5904" y="15208"/>
                      </a:cubicBezTo>
                      <a:cubicBezTo>
                        <a:pt x="6020" y="16298"/>
                        <a:pt x="6001" y="17938"/>
                        <a:pt x="6946" y="18768"/>
                      </a:cubicBezTo>
                      <a:cubicBezTo>
                        <a:pt x="7301" y="19078"/>
                        <a:pt x="7615" y="19208"/>
                        <a:pt x="7892" y="19208"/>
                      </a:cubicBezTo>
                      <a:cubicBezTo>
                        <a:pt x="9205" y="19208"/>
                        <a:pt x="9695" y="16278"/>
                        <a:pt x="9830" y="15498"/>
                      </a:cubicBezTo>
                      <a:cubicBezTo>
                        <a:pt x="9994" y="14485"/>
                        <a:pt x="10052" y="11986"/>
                        <a:pt x="11605" y="11755"/>
                      </a:cubicBezTo>
                      <a:cubicBezTo>
                        <a:pt x="11688" y="11743"/>
                        <a:pt x="11767" y="11737"/>
                        <a:pt x="11843" y="11737"/>
                      </a:cubicBezTo>
                      <a:cubicBezTo>
                        <a:pt x="13706" y="11737"/>
                        <a:pt x="13452" y="15250"/>
                        <a:pt x="14787" y="15250"/>
                      </a:cubicBezTo>
                      <a:cubicBezTo>
                        <a:pt x="14919" y="15250"/>
                        <a:pt x="15066" y="15216"/>
                        <a:pt x="15232" y="15141"/>
                      </a:cubicBezTo>
                      <a:cubicBezTo>
                        <a:pt x="16303" y="14659"/>
                        <a:pt x="16429" y="12864"/>
                        <a:pt x="16921" y="11986"/>
                      </a:cubicBezTo>
                      <a:cubicBezTo>
                        <a:pt x="16930" y="11986"/>
                        <a:pt x="16930" y="11977"/>
                        <a:pt x="16930" y="11977"/>
                      </a:cubicBezTo>
                      <a:cubicBezTo>
                        <a:pt x="16882" y="11745"/>
                        <a:pt x="16834" y="11504"/>
                        <a:pt x="16786" y="11273"/>
                      </a:cubicBezTo>
                      <a:cubicBezTo>
                        <a:pt x="16361" y="9392"/>
                        <a:pt x="15821" y="7520"/>
                        <a:pt x="15040" y="5726"/>
                      </a:cubicBezTo>
                      <a:cubicBezTo>
                        <a:pt x="14297" y="4047"/>
                        <a:pt x="13322" y="2427"/>
                        <a:pt x="11924" y="1105"/>
                      </a:cubicBezTo>
                      <a:cubicBezTo>
                        <a:pt x="11311" y="517"/>
                        <a:pt x="10563" y="0"/>
                        <a:pt x="9667" y="0"/>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1334775" y="3246713"/>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38962" y="3635927"/>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3448688"/>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 y="3808798"/>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a:off x="749810" y="2894202"/>
                <a:ext cx="456462" cy="935659"/>
                <a:chOff x="1243523" y="2674752"/>
                <a:chExt cx="456462" cy="935659"/>
              </a:xfrm>
            </p:grpSpPr>
            <p:sp>
              <p:nvSpPr>
                <p:cNvPr id="24" name="Google Shape;24;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3819085" y="3722377"/>
                <a:ext cx="456462" cy="935659"/>
                <a:chOff x="1243523" y="2674752"/>
                <a:chExt cx="456462" cy="935659"/>
              </a:xfrm>
            </p:grpSpPr>
            <p:sp>
              <p:nvSpPr>
                <p:cNvPr id="28" name="Google Shape;28;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4583838" y="3518267"/>
                <a:ext cx="376307" cy="771357"/>
                <a:chOff x="1243523" y="2674752"/>
                <a:chExt cx="456462" cy="935659"/>
              </a:xfrm>
            </p:grpSpPr>
            <p:sp>
              <p:nvSpPr>
                <p:cNvPr id="32" name="Google Shape;32;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7758426" y="3031122"/>
                <a:ext cx="376326" cy="771841"/>
                <a:chOff x="1705414" y="2870585"/>
                <a:chExt cx="376326" cy="771841"/>
              </a:xfrm>
            </p:grpSpPr>
            <p:sp>
              <p:nvSpPr>
                <p:cNvPr id="36" name="Google Shape;36;p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a:off x="5672391" y="3560938"/>
                <a:ext cx="335024" cy="686023"/>
                <a:chOff x="2091941" y="3008938"/>
                <a:chExt cx="335024" cy="686023"/>
              </a:xfrm>
            </p:grpSpPr>
            <p:sp>
              <p:nvSpPr>
                <p:cNvPr id="40" name="Google Shape;40;p2"/>
                <p:cNvSpPr/>
                <p:nvPr/>
              </p:nvSpPr>
              <p:spPr>
                <a:xfrm>
                  <a:off x="2091941" y="3008938"/>
                  <a:ext cx="335024" cy="420294"/>
                </a:xfrm>
                <a:custGeom>
                  <a:avLst/>
                  <a:gdLst/>
                  <a:ahLst/>
                  <a:cxnLst/>
                  <a:rect l="l" t="t" r="r" b="b"/>
                  <a:pathLst>
                    <a:path w="4072" h="7312" extrusionOk="0">
                      <a:moveTo>
                        <a:pt x="1674" y="0"/>
                      </a:moveTo>
                      <a:cubicBezTo>
                        <a:pt x="1640" y="0"/>
                        <a:pt x="1606" y="5"/>
                        <a:pt x="1573" y="14"/>
                      </a:cubicBezTo>
                      <a:cubicBezTo>
                        <a:pt x="1255" y="81"/>
                        <a:pt x="1197" y="409"/>
                        <a:pt x="1120" y="679"/>
                      </a:cubicBezTo>
                      <a:cubicBezTo>
                        <a:pt x="570" y="2753"/>
                        <a:pt x="203" y="4875"/>
                        <a:pt x="20" y="7007"/>
                      </a:cubicBezTo>
                      <a:cubicBezTo>
                        <a:pt x="1" y="7162"/>
                        <a:pt x="155" y="7287"/>
                        <a:pt x="300" y="7287"/>
                      </a:cubicBezTo>
                      <a:cubicBezTo>
                        <a:pt x="803" y="7304"/>
                        <a:pt x="1308" y="7312"/>
                        <a:pt x="1813" y="7312"/>
                      </a:cubicBezTo>
                      <a:cubicBezTo>
                        <a:pt x="2461" y="7312"/>
                        <a:pt x="3108" y="7299"/>
                        <a:pt x="3753" y="7277"/>
                      </a:cubicBezTo>
                      <a:cubicBezTo>
                        <a:pt x="3936" y="7268"/>
                        <a:pt x="4071" y="7104"/>
                        <a:pt x="4023" y="6921"/>
                      </a:cubicBezTo>
                      <a:cubicBezTo>
                        <a:pt x="3888" y="6429"/>
                        <a:pt x="3753" y="5937"/>
                        <a:pt x="3618" y="5445"/>
                      </a:cubicBezTo>
                      <a:cubicBezTo>
                        <a:pt x="3377" y="4567"/>
                        <a:pt x="3136" y="3699"/>
                        <a:pt x="2885" y="2830"/>
                      </a:cubicBezTo>
                      <a:cubicBezTo>
                        <a:pt x="2759" y="2396"/>
                        <a:pt x="2644" y="1962"/>
                        <a:pt x="2518" y="1538"/>
                      </a:cubicBezTo>
                      <a:cubicBezTo>
                        <a:pt x="2451" y="1316"/>
                        <a:pt x="2383" y="1094"/>
                        <a:pt x="2316" y="882"/>
                      </a:cubicBezTo>
                      <a:cubicBezTo>
                        <a:pt x="2277" y="766"/>
                        <a:pt x="2239" y="660"/>
                        <a:pt x="2190" y="544"/>
                      </a:cubicBezTo>
                      <a:cubicBezTo>
                        <a:pt x="2152" y="438"/>
                        <a:pt x="2104" y="351"/>
                        <a:pt x="2046" y="245"/>
                      </a:cubicBezTo>
                      <a:cubicBezTo>
                        <a:pt x="2046" y="236"/>
                        <a:pt x="2036" y="236"/>
                        <a:pt x="2026" y="226"/>
                      </a:cubicBezTo>
                      <a:cubicBezTo>
                        <a:pt x="2017" y="187"/>
                        <a:pt x="1997" y="158"/>
                        <a:pt x="1968" y="129"/>
                      </a:cubicBezTo>
                      <a:cubicBezTo>
                        <a:pt x="1894" y="48"/>
                        <a:pt x="1786" y="0"/>
                        <a:pt x="1674"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092764" y="3263631"/>
                  <a:ext cx="334201" cy="165600"/>
                </a:xfrm>
                <a:custGeom>
                  <a:avLst/>
                  <a:gdLst/>
                  <a:ahLst/>
                  <a:cxnLst/>
                  <a:rect l="l" t="t" r="r" b="b"/>
                  <a:pathLst>
                    <a:path w="4062" h="2881" extrusionOk="0">
                      <a:moveTo>
                        <a:pt x="328" y="1"/>
                      </a:moveTo>
                      <a:cubicBezTo>
                        <a:pt x="193" y="859"/>
                        <a:pt x="87" y="1718"/>
                        <a:pt x="10" y="2576"/>
                      </a:cubicBezTo>
                      <a:cubicBezTo>
                        <a:pt x="0" y="2731"/>
                        <a:pt x="145" y="2856"/>
                        <a:pt x="290" y="2856"/>
                      </a:cubicBezTo>
                      <a:cubicBezTo>
                        <a:pt x="793" y="2873"/>
                        <a:pt x="1298" y="2881"/>
                        <a:pt x="1803" y="2881"/>
                      </a:cubicBezTo>
                      <a:cubicBezTo>
                        <a:pt x="2451" y="2881"/>
                        <a:pt x="3098" y="2868"/>
                        <a:pt x="3743" y="2846"/>
                      </a:cubicBezTo>
                      <a:cubicBezTo>
                        <a:pt x="3926" y="2837"/>
                        <a:pt x="4061" y="2673"/>
                        <a:pt x="4013" y="2490"/>
                      </a:cubicBezTo>
                      <a:cubicBezTo>
                        <a:pt x="3878" y="1998"/>
                        <a:pt x="3743" y="1506"/>
                        <a:pt x="3608" y="1014"/>
                      </a:cubicBezTo>
                      <a:cubicBezTo>
                        <a:pt x="3579" y="917"/>
                        <a:pt x="3550" y="821"/>
                        <a:pt x="3531" y="724"/>
                      </a:cubicBezTo>
                      <a:cubicBezTo>
                        <a:pt x="3299" y="821"/>
                        <a:pt x="3039" y="869"/>
                        <a:pt x="2875" y="888"/>
                      </a:cubicBezTo>
                      <a:cubicBezTo>
                        <a:pt x="2745" y="905"/>
                        <a:pt x="2620" y="914"/>
                        <a:pt x="2497" y="914"/>
                      </a:cubicBezTo>
                      <a:cubicBezTo>
                        <a:pt x="2070" y="914"/>
                        <a:pt x="1676" y="811"/>
                        <a:pt x="1264" y="608"/>
                      </a:cubicBezTo>
                      <a:cubicBezTo>
                        <a:pt x="926" y="444"/>
                        <a:pt x="608" y="242"/>
                        <a:pt x="328"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159406" y="3087915"/>
                  <a:ext cx="196802" cy="607046"/>
                </a:xfrm>
                <a:custGeom>
                  <a:avLst/>
                  <a:gdLst/>
                  <a:ahLst/>
                  <a:cxnLst/>
                  <a:rect l="l" t="t" r="r" b="b"/>
                  <a:pathLst>
                    <a:path w="2392" h="10561" extrusionOk="0">
                      <a:moveTo>
                        <a:pt x="951" y="0"/>
                      </a:moveTo>
                      <a:cubicBezTo>
                        <a:pt x="927" y="0"/>
                        <a:pt x="899" y="16"/>
                        <a:pt x="888" y="38"/>
                      </a:cubicBezTo>
                      <a:cubicBezTo>
                        <a:pt x="849" y="144"/>
                        <a:pt x="849" y="280"/>
                        <a:pt x="849" y="386"/>
                      </a:cubicBezTo>
                      <a:cubicBezTo>
                        <a:pt x="840" y="511"/>
                        <a:pt x="840" y="636"/>
                        <a:pt x="840" y="762"/>
                      </a:cubicBezTo>
                      <a:cubicBezTo>
                        <a:pt x="840" y="907"/>
                        <a:pt x="830" y="1061"/>
                        <a:pt x="830" y="1206"/>
                      </a:cubicBezTo>
                      <a:cubicBezTo>
                        <a:pt x="820" y="1244"/>
                        <a:pt x="820" y="1283"/>
                        <a:pt x="811" y="1321"/>
                      </a:cubicBezTo>
                      <a:cubicBezTo>
                        <a:pt x="801" y="1283"/>
                        <a:pt x="782" y="1254"/>
                        <a:pt x="772" y="1215"/>
                      </a:cubicBezTo>
                      <a:cubicBezTo>
                        <a:pt x="734" y="1109"/>
                        <a:pt x="695" y="993"/>
                        <a:pt x="656" y="887"/>
                      </a:cubicBezTo>
                      <a:cubicBezTo>
                        <a:pt x="608" y="781"/>
                        <a:pt x="570" y="665"/>
                        <a:pt x="502" y="569"/>
                      </a:cubicBezTo>
                      <a:cubicBezTo>
                        <a:pt x="494" y="553"/>
                        <a:pt x="478" y="545"/>
                        <a:pt x="461" y="545"/>
                      </a:cubicBezTo>
                      <a:cubicBezTo>
                        <a:pt x="438" y="545"/>
                        <a:pt x="415" y="560"/>
                        <a:pt x="415" y="588"/>
                      </a:cubicBezTo>
                      <a:cubicBezTo>
                        <a:pt x="425" y="704"/>
                        <a:pt x="473" y="820"/>
                        <a:pt x="502" y="926"/>
                      </a:cubicBezTo>
                      <a:cubicBezTo>
                        <a:pt x="531" y="1042"/>
                        <a:pt x="570" y="1148"/>
                        <a:pt x="608" y="1263"/>
                      </a:cubicBezTo>
                      <a:cubicBezTo>
                        <a:pt x="647" y="1370"/>
                        <a:pt x="676" y="1485"/>
                        <a:pt x="714" y="1601"/>
                      </a:cubicBezTo>
                      <a:cubicBezTo>
                        <a:pt x="734" y="1669"/>
                        <a:pt x="753" y="1736"/>
                        <a:pt x="782" y="1804"/>
                      </a:cubicBezTo>
                      <a:cubicBezTo>
                        <a:pt x="782" y="1842"/>
                        <a:pt x="782" y="1871"/>
                        <a:pt x="782" y="1910"/>
                      </a:cubicBezTo>
                      <a:cubicBezTo>
                        <a:pt x="772" y="2209"/>
                        <a:pt x="763" y="2518"/>
                        <a:pt x="753" y="2826"/>
                      </a:cubicBezTo>
                      <a:cubicBezTo>
                        <a:pt x="743" y="2797"/>
                        <a:pt x="734" y="2768"/>
                        <a:pt x="714" y="2739"/>
                      </a:cubicBezTo>
                      <a:cubicBezTo>
                        <a:pt x="666" y="2624"/>
                        <a:pt x="608" y="2508"/>
                        <a:pt x="560" y="2402"/>
                      </a:cubicBezTo>
                      <a:cubicBezTo>
                        <a:pt x="502" y="2296"/>
                        <a:pt x="454" y="2170"/>
                        <a:pt x="357" y="2093"/>
                      </a:cubicBezTo>
                      <a:cubicBezTo>
                        <a:pt x="348" y="2087"/>
                        <a:pt x="336" y="2083"/>
                        <a:pt x="325" y="2083"/>
                      </a:cubicBezTo>
                      <a:cubicBezTo>
                        <a:pt x="302" y="2083"/>
                        <a:pt x="280" y="2096"/>
                        <a:pt x="280" y="2122"/>
                      </a:cubicBezTo>
                      <a:cubicBezTo>
                        <a:pt x="290" y="2247"/>
                        <a:pt x="348" y="2354"/>
                        <a:pt x="396" y="2469"/>
                      </a:cubicBezTo>
                      <a:cubicBezTo>
                        <a:pt x="444" y="2585"/>
                        <a:pt x="483" y="2701"/>
                        <a:pt x="531" y="2817"/>
                      </a:cubicBezTo>
                      <a:cubicBezTo>
                        <a:pt x="570" y="2932"/>
                        <a:pt x="608" y="3048"/>
                        <a:pt x="647" y="3174"/>
                      </a:cubicBezTo>
                      <a:cubicBezTo>
                        <a:pt x="666" y="3222"/>
                        <a:pt x="695" y="3337"/>
                        <a:pt x="743" y="3395"/>
                      </a:cubicBezTo>
                      <a:cubicBezTo>
                        <a:pt x="743" y="3781"/>
                        <a:pt x="743" y="4177"/>
                        <a:pt x="743" y="4572"/>
                      </a:cubicBezTo>
                      <a:cubicBezTo>
                        <a:pt x="685" y="4447"/>
                        <a:pt x="618" y="4321"/>
                        <a:pt x="560" y="4196"/>
                      </a:cubicBezTo>
                      <a:cubicBezTo>
                        <a:pt x="473" y="4022"/>
                        <a:pt x="406" y="3839"/>
                        <a:pt x="329" y="3656"/>
                      </a:cubicBezTo>
                      <a:cubicBezTo>
                        <a:pt x="261" y="3482"/>
                        <a:pt x="193" y="3309"/>
                        <a:pt x="68" y="3174"/>
                      </a:cubicBezTo>
                      <a:cubicBezTo>
                        <a:pt x="65" y="3171"/>
                        <a:pt x="62" y="3170"/>
                        <a:pt x="58" y="3170"/>
                      </a:cubicBezTo>
                      <a:cubicBezTo>
                        <a:pt x="49" y="3170"/>
                        <a:pt x="39" y="3176"/>
                        <a:pt x="39" y="3183"/>
                      </a:cubicBezTo>
                      <a:cubicBezTo>
                        <a:pt x="1" y="3376"/>
                        <a:pt x="58" y="3569"/>
                        <a:pt x="116" y="3752"/>
                      </a:cubicBezTo>
                      <a:cubicBezTo>
                        <a:pt x="184" y="3936"/>
                        <a:pt x="261" y="4119"/>
                        <a:pt x="338" y="4302"/>
                      </a:cubicBezTo>
                      <a:cubicBezTo>
                        <a:pt x="425" y="4495"/>
                        <a:pt x="521" y="4678"/>
                        <a:pt x="628" y="4862"/>
                      </a:cubicBezTo>
                      <a:cubicBezTo>
                        <a:pt x="656" y="4929"/>
                        <a:pt x="695" y="5006"/>
                        <a:pt x="743" y="5074"/>
                      </a:cubicBezTo>
                      <a:cubicBezTo>
                        <a:pt x="743" y="5595"/>
                        <a:pt x="743" y="6106"/>
                        <a:pt x="743" y="6627"/>
                      </a:cubicBezTo>
                      <a:lnTo>
                        <a:pt x="743" y="8489"/>
                      </a:lnTo>
                      <a:cubicBezTo>
                        <a:pt x="743" y="9116"/>
                        <a:pt x="734" y="9733"/>
                        <a:pt x="753" y="10351"/>
                      </a:cubicBezTo>
                      <a:cubicBezTo>
                        <a:pt x="758" y="10490"/>
                        <a:pt x="861" y="10560"/>
                        <a:pt x="965" y="10560"/>
                      </a:cubicBezTo>
                      <a:cubicBezTo>
                        <a:pt x="1069" y="10560"/>
                        <a:pt x="1173" y="10490"/>
                        <a:pt x="1177" y="10351"/>
                      </a:cubicBezTo>
                      <a:cubicBezTo>
                        <a:pt x="1206" y="9656"/>
                        <a:pt x="1187" y="8942"/>
                        <a:pt x="1187" y="8238"/>
                      </a:cubicBezTo>
                      <a:cubicBezTo>
                        <a:pt x="1187" y="7360"/>
                        <a:pt x="1187" y="6473"/>
                        <a:pt x="1187" y="5585"/>
                      </a:cubicBezTo>
                      <a:cubicBezTo>
                        <a:pt x="1235" y="5547"/>
                        <a:pt x="1284" y="5508"/>
                        <a:pt x="1332" y="5460"/>
                      </a:cubicBezTo>
                      <a:cubicBezTo>
                        <a:pt x="1390" y="5411"/>
                        <a:pt x="1457" y="5373"/>
                        <a:pt x="1515" y="5315"/>
                      </a:cubicBezTo>
                      <a:cubicBezTo>
                        <a:pt x="1621" y="5209"/>
                        <a:pt x="1727" y="5103"/>
                        <a:pt x="1833" y="4997"/>
                      </a:cubicBezTo>
                      <a:cubicBezTo>
                        <a:pt x="1949" y="4891"/>
                        <a:pt x="2055" y="4784"/>
                        <a:pt x="2152" y="4669"/>
                      </a:cubicBezTo>
                      <a:cubicBezTo>
                        <a:pt x="2200" y="4611"/>
                        <a:pt x="2248" y="4553"/>
                        <a:pt x="2296" y="4495"/>
                      </a:cubicBezTo>
                      <a:cubicBezTo>
                        <a:pt x="2345" y="4437"/>
                        <a:pt x="2374" y="4379"/>
                        <a:pt x="2383" y="4302"/>
                      </a:cubicBezTo>
                      <a:cubicBezTo>
                        <a:pt x="2392" y="4285"/>
                        <a:pt x="2378" y="4262"/>
                        <a:pt x="2356" y="4262"/>
                      </a:cubicBezTo>
                      <a:cubicBezTo>
                        <a:pt x="2352" y="4262"/>
                        <a:pt x="2349" y="4262"/>
                        <a:pt x="2345" y="4264"/>
                      </a:cubicBezTo>
                      <a:cubicBezTo>
                        <a:pt x="2267" y="4292"/>
                        <a:pt x="2229" y="4321"/>
                        <a:pt x="2171" y="4370"/>
                      </a:cubicBezTo>
                      <a:cubicBezTo>
                        <a:pt x="2113" y="4428"/>
                        <a:pt x="2065" y="4485"/>
                        <a:pt x="2007" y="4534"/>
                      </a:cubicBezTo>
                      <a:cubicBezTo>
                        <a:pt x="1901" y="4640"/>
                        <a:pt x="1795" y="4736"/>
                        <a:pt x="1689" y="4833"/>
                      </a:cubicBezTo>
                      <a:cubicBezTo>
                        <a:pt x="1573" y="4939"/>
                        <a:pt x="1457" y="5026"/>
                        <a:pt x="1332" y="5112"/>
                      </a:cubicBezTo>
                      <a:cubicBezTo>
                        <a:pt x="1284" y="5141"/>
                        <a:pt x="1235" y="5180"/>
                        <a:pt x="1187" y="5228"/>
                      </a:cubicBezTo>
                      <a:cubicBezTo>
                        <a:pt x="1187" y="4997"/>
                        <a:pt x="1187" y="4775"/>
                        <a:pt x="1187" y="4553"/>
                      </a:cubicBezTo>
                      <a:cubicBezTo>
                        <a:pt x="1187" y="4505"/>
                        <a:pt x="1187" y="4447"/>
                        <a:pt x="1187" y="4399"/>
                      </a:cubicBezTo>
                      <a:cubicBezTo>
                        <a:pt x="1303" y="4235"/>
                        <a:pt x="1409" y="4051"/>
                        <a:pt x="1525" y="3878"/>
                      </a:cubicBezTo>
                      <a:cubicBezTo>
                        <a:pt x="1640" y="3694"/>
                        <a:pt x="1775" y="3501"/>
                        <a:pt x="1853" y="3299"/>
                      </a:cubicBezTo>
                      <a:cubicBezTo>
                        <a:pt x="1867" y="3250"/>
                        <a:pt x="1825" y="3216"/>
                        <a:pt x="1782" y="3216"/>
                      </a:cubicBezTo>
                      <a:cubicBezTo>
                        <a:pt x="1766" y="3216"/>
                        <a:pt x="1750" y="3221"/>
                        <a:pt x="1737" y="3231"/>
                      </a:cubicBezTo>
                      <a:cubicBezTo>
                        <a:pt x="1573" y="3376"/>
                        <a:pt x="1448" y="3579"/>
                        <a:pt x="1312" y="3752"/>
                      </a:cubicBezTo>
                      <a:cubicBezTo>
                        <a:pt x="1274" y="3810"/>
                        <a:pt x="1226" y="3878"/>
                        <a:pt x="1187" y="3936"/>
                      </a:cubicBezTo>
                      <a:cubicBezTo>
                        <a:pt x="1187" y="3559"/>
                        <a:pt x="1187" y="3183"/>
                        <a:pt x="1177" y="2807"/>
                      </a:cubicBezTo>
                      <a:cubicBezTo>
                        <a:pt x="1187" y="2768"/>
                        <a:pt x="1206" y="2730"/>
                        <a:pt x="1226" y="2691"/>
                      </a:cubicBezTo>
                      <a:cubicBezTo>
                        <a:pt x="1274" y="2614"/>
                        <a:pt x="1322" y="2537"/>
                        <a:pt x="1380" y="2469"/>
                      </a:cubicBezTo>
                      <a:cubicBezTo>
                        <a:pt x="1448" y="2392"/>
                        <a:pt x="1505" y="2305"/>
                        <a:pt x="1554" y="2218"/>
                      </a:cubicBezTo>
                      <a:cubicBezTo>
                        <a:pt x="1602" y="2141"/>
                        <a:pt x="1669" y="2045"/>
                        <a:pt x="1621" y="1948"/>
                      </a:cubicBezTo>
                      <a:cubicBezTo>
                        <a:pt x="1612" y="1929"/>
                        <a:pt x="1583" y="1929"/>
                        <a:pt x="1573" y="1929"/>
                      </a:cubicBezTo>
                      <a:cubicBezTo>
                        <a:pt x="1486" y="1968"/>
                        <a:pt x="1438" y="2074"/>
                        <a:pt x="1390" y="2141"/>
                      </a:cubicBezTo>
                      <a:cubicBezTo>
                        <a:pt x="1322" y="2218"/>
                        <a:pt x="1264" y="2286"/>
                        <a:pt x="1197" y="2363"/>
                      </a:cubicBezTo>
                      <a:cubicBezTo>
                        <a:pt x="1187" y="2373"/>
                        <a:pt x="1177" y="2392"/>
                        <a:pt x="1168" y="2402"/>
                      </a:cubicBezTo>
                      <a:cubicBezTo>
                        <a:pt x="1158" y="2199"/>
                        <a:pt x="1148" y="1987"/>
                        <a:pt x="1148" y="1784"/>
                      </a:cubicBezTo>
                      <a:cubicBezTo>
                        <a:pt x="1139" y="1707"/>
                        <a:pt x="1139" y="1620"/>
                        <a:pt x="1139" y="1543"/>
                      </a:cubicBezTo>
                      <a:cubicBezTo>
                        <a:pt x="1168" y="1485"/>
                        <a:pt x="1187" y="1427"/>
                        <a:pt x="1216" y="1379"/>
                      </a:cubicBezTo>
                      <a:cubicBezTo>
                        <a:pt x="1255" y="1254"/>
                        <a:pt x="1303" y="1138"/>
                        <a:pt x="1341" y="1022"/>
                      </a:cubicBezTo>
                      <a:cubicBezTo>
                        <a:pt x="1428" y="781"/>
                        <a:pt x="1534" y="540"/>
                        <a:pt x="1563" y="289"/>
                      </a:cubicBezTo>
                      <a:cubicBezTo>
                        <a:pt x="1569" y="254"/>
                        <a:pt x="1540" y="237"/>
                        <a:pt x="1510" y="237"/>
                      </a:cubicBezTo>
                      <a:cubicBezTo>
                        <a:pt x="1490" y="237"/>
                        <a:pt x="1469" y="245"/>
                        <a:pt x="1457" y="260"/>
                      </a:cubicBezTo>
                      <a:cubicBezTo>
                        <a:pt x="1390" y="366"/>
                        <a:pt x="1341" y="492"/>
                        <a:pt x="1284" y="608"/>
                      </a:cubicBezTo>
                      <a:cubicBezTo>
                        <a:pt x="1235" y="723"/>
                        <a:pt x="1187" y="849"/>
                        <a:pt x="1148" y="964"/>
                      </a:cubicBezTo>
                      <a:cubicBezTo>
                        <a:pt x="1129" y="1003"/>
                        <a:pt x="1120" y="1042"/>
                        <a:pt x="1100" y="1080"/>
                      </a:cubicBezTo>
                      <a:cubicBezTo>
                        <a:pt x="1091" y="955"/>
                        <a:pt x="1081" y="829"/>
                        <a:pt x="1081" y="694"/>
                      </a:cubicBezTo>
                      <a:cubicBezTo>
                        <a:pt x="1071" y="579"/>
                        <a:pt x="1071" y="463"/>
                        <a:pt x="1062" y="347"/>
                      </a:cubicBezTo>
                      <a:cubicBezTo>
                        <a:pt x="1052" y="241"/>
                        <a:pt x="1042" y="125"/>
                        <a:pt x="994" y="29"/>
                      </a:cubicBezTo>
                      <a:cubicBezTo>
                        <a:pt x="986" y="8"/>
                        <a:pt x="969" y="0"/>
                        <a:pt x="951"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6297088" y="3561034"/>
                <a:ext cx="334283" cy="685851"/>
                <a:chOff x="2445888" y="3197759"/>
                <a:chExt cx="334283" cy="685851"/>
              </a:xfrm>
            </p:grpSpPr>
            <p:sp>
              <p:nvSpPr>
                <p:cNvPr id="44" name="Google Shape;44;p2"/>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 name="Google Shape;47;p2"/>
            <p:cNvGrpSpPr/>
            <p:nvPr/>
          </p:nvGrpSpPr>
          <p:grpSpPr>
            <a:xfrm>
              <a:off x="165659" y="3023937"/>
              <a:ext cx="455639" cy="935716"/>
              <a:chOff x="727659" y="2659175"/>
              <a:chExt cx="455639" cy="935716"/>
            </a:xfrm>
          </p:grpSpPr>
          <p:sp>
            <p:nvSpPr>
              <p:cNvPr id="48" name="Google Shape;48;p2"/>
              <p:cNvSpPr/>
              <p:nvPr/>
            </p:nvSpPr>
            <p:spPr>
              <a:xfrm>
                <a:off x="727659" y="2659175"/>
                <a:ext cx="455639" cy="573018"/>
              </a:xfrm>
              <a:custGeom>
                <a:avLst/>
                <a:gdLst/>
                <a:ahLst/>
                <a:cxnLst/>
                <a:rect l="l" t="t" r="r" b="b"/>
                <a:pathLst>
                  <a:path w="5538" h="9969" extrusionOk="0">
                    <a:moveTo>
                      <a:pt x="2241" y="1"/>
                    </a:moveTo>
                    <a:cubicBezTo>
                      <a:pt x="2205" y="1"/>
                      <a:pt x="2168" y="4"/>
                      <a:pt x="2132" y="12"/>
                    </a:cubicBezTo>
                    <a:cubicBezTo>
                      <a:pt x="1698" y="108"/>
                      <a:pt x="1621" y="562"/>
                      <a:pt x="1524" y="928"/>
                    </a:cubicBezTo>
                    <a:cubicBezTo>
                      <a:pt x="772" y="3755"/>
                      <a:pt x="270" y="6648"/>
                      <a:pt x="10" y="9562"/>
                    </a:cubicBezTo>
                    <a:cubicBezTo>
                      <a:pt x="0" y="9774"/>
                      <a:pt x="203" y="9938"/>
                      <a:pt x="396" y="9938"/>
                    </a:cubicBezTo>
                    <a:cubicBezTo>
                      <a:pt x="1071" y="9959"/>
                      <a:pt x="1748" y="9969"/>
                      <a:pt x="2427" y="9969"/>
                    </a:cubicBezTo>
                    <a:cubicBezTo>
                      <a:pt x="3318" y="9969"/>
                      <a:pt x="4210" y="9952"/>
                      <a:pt x="5103" y="9919"/>
                    </a:cubicBezTo>
                    <a:cubicBezTo>
                      <a:pt x="5354" y="9909"/>
                      <a:pt x="5537" y="9687"/>
                      <a:pt x="5470" y="9436"/>
                    </a:cubicBezTo>
                    <a:lnTo>
                      <a:pt x="4920" y="7420"/>
                    </a:lnTo>
                    <a:cubicBezTo>
                      <a:pt x="4592" y="6234"/>
                      <a:pt x="4254" y="5047"/>
                      <a:pt x="3926" y="3861"/>
                    </a:cubicBezTo>
                    <a:cubicBezTo>
                      <a:pt x="3753" y="3272"/>
                      <a:pt x="3589" y="2684"/>
                      <a:pt x="3415" y="2095"/>
                    </a:cubicBezTo>
                    <a:cubicBezTo>
                      <a:pt x="3328" y="1796"/>
                      <a:pt x="3241" y="1497"/>
                      <a:pt x="3145" y="1198"/>
                    </a:cubicBezTo>
                    <a:cubicBezTo>
                      <a:pt x="3087" y="1054"/>
                      <a:pt x="3039" y="899"/>
                      <a:pt x="2981" y="745"/>
                    </a:cubicBezTo>
                    <a:cubicBezTo>
                      <a:pt x="2923" y="600"/>
                      <a:pt x="2856" y="475"/>
                      <a:pt x="2778" y="340"/>
                    </a:cubicBezTo>
                    <a:cubicBezTo>
                      <a:pt x="2769" y="330"/>
                      <a:pt x="2769" y="320"/>
                      <a:pt x="2759" y="311"/>
                    </a:cubicBezTo>
                    <a:cubicBezTo>
                      <a:pt x="2740" y="263"/>
                      <a:pt x="2711" y="214"/>
                      <a:pt x="2682" y="185"/>
                    </a:cubicBezTo>
                    <a:cubicBezTo>
                      <a:pt x="2564" y="68"/>
                      <a:pt x="2402" y="1"/>
                      <a:pt x="2241"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27659" y="3006926"/>
                <a:ext cx="455639" cy="225264"/>
              </a:xfrm>
              <a:custGeom>
                <a:avLst/>
                <a:gdLst/>
                <a:ahLst/>
                <a:cxnLst/>
                <a:rect l="l" t="t" r="r" b="b"/>
                <a:pathLst>
                  <a:path w="5538" h="3919" extrusionOk="0">
                    <a:moveTo>
                      <a:pt x="444" y="0"/>
                    </a:moveTo>
                    <a:cubicBezTo>
                      <a:pt x="261" y="1168"/>
                      <a:pt x="116" y="2335"/>
                      <a:pt x="10" y="3512"/>
                    </a:cubicBezTo>
                    <a:cubicBezTo>
                      <a:pt x="0" y="3724"/>
                      <a:pt x="203" y="3888"/>
                      <a:pt x="396" y="3888"/>
                    </a:cubicBezTo>
                    <a:cubicBezTo>
                      <a:pt x="1071" y="3909"/>
                      <a:pt x="1748" y="3919"/>
                      <a:pt x="2427" y="3919"/>
                    </a:cubicBezTo>
                    <a:cubicBezTo>
                      <a:pt x="3318" y="3919"/>
                      <a:pt x="4210" y="3902"/>
                      <a:pt x="5103" y="3869"/>
                    </a:cubicBezTo>
                    <a:cubicBezTo>
                      <a:pt x="5354" y="3859"/>
                      <a:pt x="5537" y="3637"/>
                      <a:pt x="5470" y="3386"/>
                    </a:cubicBezTo>
                    <a:lnTo>
                      <a:pt x="4920" y="1370"/>
                    </a:lnTo>
                    <a:cubicBezTo>
                      <a:pt x="4881" y="1245"/>
                      <a:pt x="4843" y="1119"/>
                      <a:pt x="4814" y="984"/>
                    </a:cubicBezTo>
                    <a:cubicBezTo>
                      <a:pt x="4505" y="1119"/>
                      <a:pt x="4139" y="1177"/>
                      <a:pt x="3926" y="1206"/>
                    </a:cubicBezTo>
                    <a:cubicBezTo>
                      <a:pt x="3749" y="1230"/>
                      <a:pt x="3577" y="1241"/>
                      <a:pt x="3409" y="1241"/>
                    </a:cubicBezTo>
                    <a:cubicBezTo>
                      <a:pt x="2820" y="1241"/>
                      <a:pt x="2280" y="1098"/>
                      <a:pt x="1717" y="820"/>
                    </a:cubicBezTo>
                    <a:cubicBezTo>
                      <a:pt x="1264" y="598"/>
                      <a:pt x="830" y="328"/>
                      <a:pt x="444" y="0"/>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8079" y="2766777"/>
                <a:ext cx="269039" cy="828114"/>
              </a:xfrm>
              <a:custGeom>
                <a:avLst/>
                <a:gdLst/>
                <a:ahLst/>
                <a:cxnLst/>
                <a:rect l="l" t="t" r="r" b="b"/>
                <a:pathLst>
                  <a:path w="3270" h="14407" extrusionOk="0">
                    <a:moveTo>
                      <a:pt x="1307" y="1"/>
                    </a:moveTo>
                    <a:cubicBezTo>
                      <a:pt x="1271" y="1"/>
                      <a:pt x="1233" y="25"/>
                      <a:pt x="1216" y="59"/>
                    </a:cubicBezTo>
                    <a:cubicBezTo>
                      <a:pt x="1168" y="204"/>
                      <a:pt x="1168" y="387"/>
                      <a:pt x="1158" y="532"/>
                    </a:cubicBezTo>
                    <a:cubicBezTo>
                      <a:pt x="1158" y="706"/>
                      <a:pt x="1158" y="870"/>
                      <a:pt x="1149" y="1043"/>
                    </a:cubicBezTo>
                    <a:cubicBezTo>
                      <a:pt x="1149" y="1246"/>
                      <a:pt x="1139" y="1448"/>
                      <a:pt x="1139" y="1651"/>
                    </a:cubicBezTo>
                    <a:cubicBezTo>
                      <a:pt x="1130" y="1699"/>
                      <a:pt x="1120" y="1757"/>
                      <a:pt x="1110" y="1805"/>
                    </a:cubicBezTo>
                    <a:cubicBezTo>
                      <a:pt x="1091" y="1757"/>
                      <a:pt x="1081" y="1709"/>
                      <a:pt x="1062" y="1661"/>
                    </a:cubicBezTo>
                    <a:cubicBezTo>
                      <a:pt x="1014" y="1516"/>
                      <a:pt x="956" y="1362"/>
                      <a:pt x="898" y="1217"/>
                    </a:cubicBezTo>
                    <a:cubicBezTo>
                      <a:pt x="840" y="1063"/>
                      <a:pt x="792" y="908"/>
                      <a:pt x="695" y="773"/>
                    </a:cubicBezTo>
                    <a:cubicBezTo>
                      <a:pt x="683" y="753"/>
                      <a:pt x="660" y="743"/>
                      <a:pt x="637" y="743"/>
                    </a:cubicBezTo>
                    <a:cubicBezTo>
                      <a:pt x="605" y="743"/>
                      <a:pt x="574" y="763"/>
                      <a:pt x="580" y="802"/>
                    </a:cubicBezTo>
                    <a:cubicBezTo>
                      <a:pt x="589" y="966"/>
                      <a:pt x="647" y="1120"/>
                      <a:pt x="695" y="1265"/>
                    </a:cubicBezTo>
                    <a:cubicBezTo>
                      <a:pt x="734" y="1420"/>
                      <a:pt x="792" y="1574"/>
                      <a:pt x="840" y="1728"/>
                    </a:cubicBezTo>
                    <a:cubicBezTo>
                      <a:pt x="888" y="1873"/>
                      <a:pt x="937" y="2027"/>
                      <a:pt x="985" y="2182"/>
                    </a:cubicBezTo>
                    <a:cubicBezTo>
                      <a:pt x="1014" y="2278"/>
                      <a:pt x="1043" y="2375"/>
                      <a:pt x="1072" y="2471"/>
                    </a:cubicBezTo>
                    <a:cubicBezTo>
                      <a:pt x="1072" y="2510"/>
                      <a:pt x="1072" y="2558"/>
                      <a:pt x="1072" y="2606"/>
                    </a:cubicBezTo>
                    <a:cubicBezTo>
                      <a:pt x="1062" y="3021"/>
                      <a:pt x="1043" y="3436"/>
                      <a:pt x="1033" y="3850"/>
                    </a:cubicBezTo>
                    <a:cubicBezTo>
                      <a:pt x="1023" y="3812"/>
                      <a:pt x="1004" y="3773"/>
                      <a:pt x="985" y="3735"/>
                    </a:cubicBezTo>
                    <a:cubicBezTo>
                      <a:pt x="917" y="3580"/>
                      <a:pt x="840" y="3426"/>
                      <a:pt x="763" y="3272"/>
                    </a:cubicBezTo>
                    <a:cubicBezTo>
                      <a:pt x="695" y="3127"/>
                      <a:pt x="628" y="2963"/>
                      <a:pt x="493" y="2857"/>
                    </a:cubicBezTo>
                    <a:cubicBezTo>
                      <a:pt x="481" y="2848"/>
                      <a:pt x="467" y="2844"/>
                      <a:pt x="454" y="2844"/>
                    </a:cubicBezTo>
                    <a:cubicBezTo>
                      <a:pt x="424" y="2844"/>
                      <a:pt x="396" y="2865"/>
                      <a:pt x="396" y="2905"/>
                    </a:cubicBezTo>
                    <a:cubicBezTo>
                      <a:pt x="396" y="3069"/>
                      <a:pt x="483" y="3214"/>
                      <a:pt x="541" y="3368"/>
                    </a:cubicBezTo>
                    <a:cubicBezTo>
                      <a:pt x="609" y="3522"/>
                      <a:pt x="666" y="3686"/>
                      <a:pt x="724" y="3841"/>
                    </a:cubicBezTo>
                    <a:cubicBezTo>
                      <a:pt x="782" y="4005"/>
                      <a:pt x="840" y="4159"/>
                      <a:pt x="888" y="4323"/>
                    </a:cubicBezTo>
                    <a:cubicBezTo>
                      <a:pt x="917" y="4400"/>
                      <a:pt x="956" y="4545"/>
                      <a:pt x="1023" y="4632"/>
                    </a:cubicBezTo>
                    <a:cubicBezTo>
                      <a:pt x="1014" y="5162"/>
                      <a:pt x="1023" y="5703"/>
                      <a:pt x="1023" y="6233"/>
                    </a:cubicBezTo>
                    <a:cubicBezTo>
                      <a:pt x="937" y="6069"/>
                      <a:pt x="850" y="5895"/>
                      <a:pt x="773" y="5731"/>
                    </a:cubicBezTo>
                    <a:cubicBezTo>
                      <a:pt x="657" y="5481"/>
                      <a:pt x="551" y="5230"/>
                      <a:pt x="454" y="4979"/>
                    </a:cubicBezTo>
                    <a:cubicBezTo>
                      <a:pt x="358" y="4757"/>
                      <a:pt x="281" y="4516"/>
                      <a:pt x="107" y="4333"/>
                    </a:cubicBezTo>
                    <a:cubicBezTo>
                      <a:pt x="100" y="4329"/>
                      <a:pt x="92" y="4327"/>
                      <a:pt x="84" y="4327"/>
                    </a:cubicBezTo>
                    <a:cubicBezTo>
                      <a:pt x="70" y="4327"/>
                      <a:pt x="59" y="4334"/>
                      <a:pt x="59" y="4352"/>
                    </a:cubicBezTo>
                    <a:cubicBezTo>
                      <a:pt x="1" y="4603"/>
                      <a:pt x="78" y="4873"/>
                      <a:pt x="165" y="5114"/>
                    </a:cubicBezTo>
                    <a:cubicBezTo>
                      <a:pt x="252" y="5375"/>
                      <a:pt x="358" y="5625"/>
                      <a:pt x="474" y="5876"/>
                    </a:cubicBezTo>
                    <a:cubicBezTo>
                      <a:pt x="589" y="6137"/>
                      <a:pt x="715" y="6387"/>
                      <a:pt x="859" y="6638"/>
                    </a:cubicBezTo>
                    <a:cubicBezTo>
                      <a:pt x="908" y="6725"/>
                      <a:pt x="966" y="6822"/>
                      <a:pt x="1023" y="6918"/>
                    </a:cubicBezTo>
                    <a:cubicBezTo>
                      <a:pt x="1023" y="7632"/>
                      <a:pt x="1023" y="8336"/>
                      <a:pt x="1023" y="9040"/>
                    </a:cubicBezTo>
                    <a:lnTo>
                      <a:pt x="1023" y="11577"/>
                    </a:lnTo>
                    <a:cubicBezTo>
                      <a:pt x="1023" y="12426"/>
                      <a:pt x="1004" y="13275"/>
                      <a:pt x="1033" y="14124"/>
                    </a:cubicBezTo>
                    <a:cubicBezTo>
                      <a:pt x="1038" y="14312"/>
                      <a:pt x="1180" y="14406"/>
                      <a:pt x="1322" y="14406"/>
                    </a:cubicBezTo>
                    <a:cubicBezTo>
                      <a:pt x="1465" y="14406"/>
                      <a:pt x="1607" y="14312"/>
                      <a:pt x="1612" y="14124"/>
                    </a:cubicBezTo>
                    <a:cubicBezTo>
                      <a:pt x="1650" y="13159"/>
                      <a:pt x="1621" y="12204"/>
                      <a:pt x="1621" y="11240"/>
                    </a:cubicBezTo>
                    <a:cubicBezTo>
                      <a:pt x="1621" y="10034"/>
                      <a:pt x="1621" y="8828"/>
                      <a:pt x="1621" y="7613"/>
                    </a:cubicBezTo>
                    <a:cubicBezTo>
                      <a:pt x="1699" y="7564"/>
                      <a:pt x="1757" y="7506"/>
                      <a:pt x="1824" y="7458"/>
                    </a:cubicBezTo>
                    <a:cubicBezTo>
                      <a:pt x="1911" y="7391"/>
                      <a:pt x="1998" y="7323"/>
                      <a:pt x="2065" y="7256"/>
                    </a:cubicBezTo>
                    <a:cubicBezTo>
                      <a:pt x="2210" y="7111"/>
                      <a:pt x="2364" y="6966"/>
                      <a:pt x="2509" y="6822"/>
                    </a:cubicBezTo>
                    <a:cubicBezTo>
                      <a:pt x="2663" y="6677"/>
                      <a:pt x="2808" y="6523"/>
                      <a:pt x="2943" y="6368"/>
                    </a:cubicBezTo>
                    <a:cubicBezTo>
                      <a:pt x="3011" y="6291"/>
                      <a:pt x="3078" y="6214"/>
                      <a:pt x="3136" y="6137"/>
                    </a:cubicBezTo>
                    <a:cubicBezTo>
                      <a:pt x="3204" y="6050"/>
                      <a:pt x="3242" y="5982"/>
                      <a:pt x="3261" y="5876"/>
                    </a:cubicBezTo>
                    <a:cubicBezTo>
                      <a:pt x="3270" y="5852"/>
                      <a:pt x="3250" y="5814"/>
                      <a:pt x="3221" y="5814"/>
                    </a:cubicBezTo>
                    <a:cubicBezTo>
                      <a:pt x="3216" y="5814"/>
                      <a:pt x="3210" y="5815"/>
                      <a:pt x="3204" y="5818"/>
                    </a:cubicBezTo>
                    <a:cubicBezTo>
                      <a:pt x="3107" y="5847"/>
                      <a:pt x="3040" y="5895"/>
                      <a:pt x="2962" y="5963"/>
                    </a:cubicBezTo>
                    <a:cubicBezTo>
                      <a:pt x="2885" y="6040"/>
                      <a:pt x="2818" y="6117"/>
                      <a:pt x="2750" y="6195"/>
                    </a:cubicBezTo>
                    <a:cubicBezTo>
                      <a:pt x="2605" y="6330"/>
                      <a:pt x="2461" y="6465"/>
                      <a:pt x="2306" y="6600"/>
                    </a:cubicBezTo>
                    <a:cubicBezTo>
                      <a:pt x="2152" y="6735"/>
                      <a:pt x="1998" y="6860"/>
                      <a:pt x="1824" y="6966"/>
                    </a:cubicBezTo>
                    <a:cubicBezTo>
                      <a:pt x="1757" y="7014"/>
                      <a:pt x="1689" y="7072"/>
                      <a:pt x="1621" y="7130"/>
                    </a:cubicBezTo>
                    <a:cubicBezTo>
                      <a:pt x="1621" y="6822"/>
                      <a:pt x="1621" y="6523"/>
                      <a:pt x="1621" y="6214"/>
                    </a:cubicBezTo>
                    <a:cubicBezTo>
                      <a:pt x="1621" y="6146"/>
                      <a:pt x="1621" y="6069"/>
                      <a:pt x="1621" y="6002"/>
                    </a:cubicBezTo>
                    <a:cubicBezTo>
                      <a:pt x="1785" y="5770"/>
                      <a:pt x="1930" y="5529"/>
                      <a:pt x="2085" y="5288"/>
                    </a:cubicBezTo>
                    <a:cubicBezTo>
                      <a:pt x="2239" y="5037"/>
                      <a:pt x="2432" y="4786"/>
                      <a:pt x="2528" y="4497"/>
                    </a:cubicBezTo>
                    <a:cubicBezTo>
                      <a:pt x="2555" y="4429"/>
                      <a:pt x="2501" y="4385"/>
                      <a:pt x="2444" y="4385"/>
                    </a:cubicBezTo>
                    <a:cubicBezTo>
                      <a:pt x="2419" y="4385"/>
                      <a:pt x="2394" y="4393"/>
                      <a:pt x="2374" y="4410"/>
                    </a:cubicBezTo>
                    <a:cubicBezTo>
                      <a:pt x="2142" y="4603"/>
                      <a:pt x="1978" y="4883"/>
                      <a:pt x="1805" y="5124"/>
                    </a:cubicBezTo>
                    <a:cubicBezTo>
                      <a:pt x="1737" y="5201"/>
                      <a:pt x="1679" y="5288"/>
                      <a:pt x="1621" y="5365"/>
                    </a:cubicBezTo>
                    <a:cubicBezTo>
                      <a:pt x="1621" y="4854"/>
                      <a:pt x="1621" y="4342"/>
                      <a:pt x="1612" y="3821"/>
                    </a:cubicBezTo>
                    <a:cubicBezTo>
                      <a:pt x="1631" y="3773"/>
                      <a:pt x="1650" y="3725"/>
                      <a:pt x="1679" y="3677"/>
                    </a:cubicBezTo>
                    <a:cubicBezTo>
                      <a:pt x="1737" y="3571"/>
                      <a:pt x="1814" y="3465"/>
                      <a:pt x="1892" y="3368"/>
                    </a:cubicBezTo>
                    <a:cubicBezTo>
                      <a:pt x="1978" y="3262"/>
                      <a:pt x="2056" y="3146"/>
                      <a:pt x="2133" y="3030"/>
                    </a:cubicBezTo>
                    <a:cubicBezTo>
                      <a:pt x="2200" y="2924"/>
                      <a:pt x="2277" y="2789"/>
                      <a:pt x="2220" y="2654"/>
                    </a:cubicBezTo>
                    <a:cubicBezTo>
                      <a:pt x="2207" y="2636"/>
                      <a:pt x="2191" y="2629"/>
                      <a:pt x="2174" y="2629"/>
                    </a:cubicBezTo>
                    <a:cubicBezTo>
                      <a:pt x="2164" y="2629"/>
                      <a:pt x="2153" y="2631"/>
                      <a:pt x="2142" y="2635"/>
                    </a:cubicBezTo>
                    <a:cubicBezTo>
                      <a:pt x="2027" y="2693"/>
                      <a:pt x="1969" y="2828"/>
                      <a:pt x="1901" y="2924"/>
                    </a:cubicBezTo>
                    <a:cubicBezTo>
                      <a:pt x="1814" y="3030"/>
                      <a:pt x="1728" y="3127"/>
                      <a:pt x="1641" y="3223"/>
                    </a:cubicBezTo>
                    <a:cubicBezTo>
                      <a:pt x="1621" y="3243"/>
                      <a:pt x="1612" y="3262"/>
                      <a:pt x="1593" y="3281"/>
                    </a:cubicBezTo>
                    <a:cubicBezTo>
                      <a:pt x="1583" y="3002"/>
                      <a:pt x="1583" y="2722"/>
                      <a:pt x="1573" y="2432"/>
                    </a:cubicBezTo>
                    <a:cubicBezTo>
                      <a:pt x="1564" y="2326"/>
                      <a:pt x="1564" y="2220"/>
                      <a:pt x="1554" y="2104"/>
                    </a:cubicBezTo>
                    <a:cubicBezTo>
                      <a:pt x="1593" y="2037"/>
                      <a:pt x="1631" y="1960"/>
                      <a:pt x="1660" y="1883"/>
                    </a:cubicBezTo>
                    <a:cubicBezTo>
                      <a:pt x="1728" y="1719"/>
                      <a:pt x="1785" y="1555"/>
                      <a:pt x="1843" y="1391"/>
                    </a:cubicBezTo>
                    <a:cubicBezTo>
                      <a:pt x="1959" y="1072"/>
                      <a:pt x="2104" y="735"/>
                      <a:pt x="2142" y="397"/>
                    </a:cubicBezTo>
                    <a:cubicBezTo>
                      <a:pt x="2148" y="350"/>
                      <a:pt x="2108" y="325"/>
                      <a:pt x="2067" y="325"/>
                    </a:cubicBezTo>
                    <a:cubicBezTo>
                      <a:pt x="2040" y="325"/>
                      <a:pt x="2013" y="336"/>
                      <a:pt x="1998" y="358"/>
                    </a:cubicBezTo>
                    <a:cubicBezTo>
                      <a:pt x="1892" y="503"/>
                      <a:pt x="1834" y="677"/>
                      <a:pt x="1757" y="831"/>
                    </a:cubicBezTo>
                    <a:cubicBezTo>
                      <a:pt x="1689" y="995"/>
                      <a:pt x="1631" y="1159"/>
                      <a:pt x="1564" y="1313"/>
                    </a:cubicBezTo>
                    <a:cubicBezTo>
                      <a:pt x="1544" y="1371"/>
                      <a:pt x="1525" y="1420"/>
                      <a:pt x="1506" y="1477"/>
                    </a:cubicBezTo>
                    <a:cubicBezTo>
                      <a:pt x="1496" y="1304"/>
                      <a:pt x="1486" y="1130"/>
                      <a:pt x="1477" y="956"/>
                    </a:cubicBezTo>
                    <a:cubicBezTo>
                      <a:pt x="1467" y="792"/>
                      <a:pt x="1467" y="638"/>
                      <a:pt x="1448" y="474"/>
                    </a:cubicBezTo>
                    <a:cubicBezTo>
                      <a:pt x="1438" y="339"/>
                      <a:pt x="1429" y="175"/>
                      <a:pt x="1371" y="40"/>
                    </a:cubicBezTo>
                    <a:cubicBezTo>
                      <a:pt x="1355" y="12"/>
                      <a:pt x="1331" y="1"/>
                      <a:pt x="130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 name="Google Shape;51;p2"/>
          <p:cNvSpPr/>
          <p:nvPr/>
        </p:nvSpPr>
        <p:spPr>
          <a:xfrm>
            <a:off x="2092301" y="815766"/>
            <a:ext cx="1945673" cy="764037"/>
          </a:xfrm>
          <a:custGeom>
            <a:avLst/>
            <a:gdLst/>
            <a:ahLst/>
            <a:cxnLst/>
            <a:rect l="l" t="t" r="r" b="b"/>
            <a:pathLst>
              <a:path w="14172" h="5565" extrusionOk="0">
                <a:moveTo>
                  <a:pt x="7583" y="0"/>
                </a:moveTo>
                <a:cubicBezTo>
                  <a:pt x="7441" y="0"/>
                  <a:pt x="7297" y="40"/>
                  <a:pt x="7168" y="126"/>
                </a:cubicBezTo>
                <a:cubicBezTo>
                  <a:pt x="6782" y="387"/>
                  <a:pt x="6608" y="927"/>
                  <a:pt x="6541" y="1351"/>
                </a:cubicBezTo>
                <a:cubicBezTo>
                  <a:pt x="6502" y="1612"/>
                  <a:pt x="6493" y="1872"/>
                  <a:pt x="6522" y="2123"/>
                </a:cubicBezTo>
                <a:cubicBezTo>
                  <a:pt x="6319" y="2019"/>
                  <a:pt x="6091" y="1961"/>
                  <a:pt x="5863" y="1961"/>
                </a:cubicBezTo>
                <a:cubicBezTo>
                  <a:pt x="5690" y="1961"/>
                  <a:pt x="5517" y="1994"/>
                  <a:pt x="5354" y="2065"/>
                </a:cubicBezTo>
                <a:cubicBezTo>
                  <a:pt x="4939" y="2239"/>
                  <a:pt x="4650" y="2605"/>
                  <a:pt x="4544" y="3030"/>
                </a:cubicBezTo>
                <a:cubicBezTo>
                  <a:pt x="4419" y="2943"/>
                  <a:pt x="4264" y="2885"/>
                  <a:pt x="4100" y="2856"/>
                </a:cubicBezTo>
                <a:cubicBezTo>
                  <a:pt x="4036" y="2847"/>
                  <a:pt x="3972" y="2843"/>
                  <a:pt x="3910" y="2843"/>
                </a:cubicBezTo>
                <a:cubicBezTo>
                  <a:pt x="3513" y="2843"/>
                  <a:pt x="3152" y="3018"/>
                  <a:pt x="2827" y="3252"/>
                </a:cubicBezTo>
                <a:cubicBezTo>
                  <a:pt x="2412" y="3551"/>
                  <a:pt x="2026" y="3879"/>
                  <a:pt x="1592" y="4149"/>
                </a:cubicBezTo>
                <a:cubicBezTo>
                  <a:pt x="1158" y="4419"/>
                  <a:pt x="695" y="4660"/>
                  <a:pt x="222" y="4863"/>
                </a:cubicBezTo>
                <a:cubicBezTo>
                  <a:pt x="49" y="4930"/>
                  <a:pt x="0" y="5152"/>
                  <a:pt x="164" y="5258"/>
                </a:cubicBezTo>
                <a:cubicBezTo>
                  <a:pt x="526" y="5493"/>
                  <a:pt x="937" y="5565"/>
                  <a:pt x="1354" y="5565"/>
                </a:cubicBezTo>
                <a:cubicBezTo>
                  <a:pt x="1572" y="5565"/>
                  <a:pt x="1792" y="5545"/>
                  <a:pt x="2007" y="5519"/>
                </a:cubicBezTo>
                <a:cubicBezTo>
                  <a:pt x="2730" y="5422"/>
                  <a:pt x="3464" y="5306"/>
                  <a:pt x="4197" y="5220"/>
                </a:cubicBezTo>
                <a:cubicBezTo>
                  <a:pt x="5711" y="5036"/>
                  <a:pt x="7235" y="4911"/>
                  <a:pt x="8769" y="4843"/>
                </a:cubicBezTo>
                <a:cubicBezTo>
                  <a:pt x="9700" y="4802"/>
                  <a:pt x="10635" y="4782"/>
                  <a:pt x="11569" y="4782"/>
                </a:cubicBezTo>
                <a:cubicBezTo>
                  <a:pt x="12154" y="4782"/>
                  <a:pt x="12739" y="4790"/>
                  <a:pt x="13322" y="4805"/>
                </a:cubicBezTo>
                <a:cubicBezTo>
                  <a:pt x="13358" y="4806"/>
                  <a:pt x="13395" y="4807"/>
                  <a:pt x="13432" y="4807"/>
                </a:cubicBezTo>
                <a:cubicBezTo>
                  <a:pt x="13667" y="4807"/>
                  <a:pt x="13920" y="4769"/>
                  <a:pt x="14036" y="4544"/>
                </a:cubicBezTo>
                <a:cubicBezTo>
                  <a:pt x="14171" y="4274"/>
                  <a:pt x="13969" y="3966"/>
                  <a:pt x="13824" y="3753"/>
                </a:cubicBezTo>
                <a:cubicBezTo>
                  <a:pt x="13544" y="3348"/>
                  <a:pt x="13158" y="3030"/>
                  <a:pt x="12715" y="2818"/>
                </a:cubicBezTo>
                <a:cubicBezTo>
                  <a:pt x="12279" y="2608"/>
                  <a:pt x="11797" y="2498"/>
                  <a:pt x="11318" y="2498"/>
                </a:cubicBezTo>
                <a:cubicBezTo>
                  <a:pt x="10896" y="2498"/>
                  <a:pt x="10475" y="2583"/>
                  <a:pt x="10091" y="2760"/>
                </a:cubicBezTo>
                <a:cubicBezTo>
                  <a:pt x="10178" y="2220"/>
                  <a:pt x="10062" y="1641"/>
                  <a:pt x="9637" y="1274"/>
                </a:cubicBezTo>
                <a:cubicBezTo>
                  <a:pt x="9397" y="1071"/>
                  <a:pt x="9075" y="956"/>
                  <a:pt x="8762" y="956"/>
                </a:cubicBezTo>
                <a:cubicBezTo>
                  <a:pt x="8673" y="956"/>
                  <a:pt x="8584" y="966"/>
                  <a:pt x="8499" y="985"/>
                </a:cubicBezTo>
                <a:cubicBezTo>
                  <a:pt x="8480" y="773"/>
                  <a:pt x="8422" y="570"/>
                  <a:pt x="8287" y="377"/>
                </a:cubicBezTo>
                <a:cubicBezTo>
                  <a:pt x="8122" y="143"/>
                  <a:pt x="7854" y="0"/>
                  <a:pt x="758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268181" y="266679"/>
            <a:ext cx="1945687" cy="905304"/>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3732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565809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40134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817597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47344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139103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781090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048853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1109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746811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457594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0"/>
        <p:cNvGrpSpPr/>
        <p:nvPr/>
      </p:nvGrpSpPr>
      <p:grpSpPr>
        <a:xfrm>
          <a:off x="0" y="0"/>
          <a:ext cx="0" cy="0"/>
          <a:chOff x="0" y="0"/>
          <a:chExt cx="0" cy="0"/>
        </a:xfrm>
      </p:grpSpPr>
      <p:grpSp>
        <p:nvGrpSpPr>
          <p:cNvPr id="171" name="Google Shape;171;p6"/>
          <p:cNvGrpSpPr/>
          <p:nvPr/>
        </p:nvGrpSpPr>
        <p:grpSpPr>
          <a:xfrm>
            <a:off x="1" y="5212088"/>
            <a:ext cx="12402767" cy="1838899"/>
            <a:chOff x="-130236" y="3689600"/>
            <a:chExt cx="9302075" cy="1886953"/>
          </a:xfrm>
        </p:grpSpPr>
        <p:sp>
          <p:nvSpPr>
            <p:cNvPr id="172" name="Google Shape;172;p6"/>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6"/>
          <p:cNvSpPr txBox="1">
            <a:spLocks noGrp="1"/>
          </p:cNvSpPr>
          <p:nvPr>
            <p:ph type="title"/>
          </p:nvPr>
        </p:nvSpPr>
        <p:spPr>
          <a:xfrm>
            <a:off x="950967" y="719333"/>
            <a:ext cx="10290000" cy="75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6"/>
          <p:cNvGrpSpPr/>
          <p:nvPr/>
        </p:nvGrpSpPr>
        <p:grpSpPr>
          <a:xfrm rot="2223056" flipH="1">
            <a:off x="9826856" y="587009"/>
            <a:ext cx="1016624" cy="966371"/>
            <a:chOff x="4020775" y="3204850"/>
            <a:chExt cx="344150" cy="327150"/>
          </a:xfrm>
        </p:grpSpPr>
        <p:sp>
          <p:nvSpPr>
            <p:cNvPr id="178" name="Google Shape;178;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6"/>
          <p:cNvGrpSpPr/>
          <p:nvPr/>
        </p:nvGrpSpPr>
        <p:grpSpPr>
          <a:xfrm rot="6003038" flipH="1">
            <a:off x="10792759" y="1067385"/>
            <a:ext cx="792744" cy="753584"/>
            <a:chOff x="4020775" y="3204850"/>
            <a:chExt cx="344150" cy="327150"/>
          </a:xfrm>
        </p:grpSpPr>
        <p:sp>
          <p:nvSpPr>
            <p:cNvPr id="186" name="Google Shape;186;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6"/>
          <p:cNvGrpSpPr/>
          <p:nvPr/>
        </p:nvGrpSpPr>
        <p:grpSpPr>
          <a:xfrm flipH="1">
            <a:off x="220311" y="5214964"/>
            <a:ext cx="501768" cy="1029121"/>
            <a:chOff x="1705414" y="2870585"/>
            <a:chExt cx="376326" cy="771841"/>
          </a:xfrm>
        </p:grpSpPr>
        <p:sp>
          <p:nvSpPr>
            <p:cNvPr id="194" name="Google Shape;194;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6"/>
          <p:cNvGrpSpPr/>
          <p:nvPr/>
        </p:nvGrpSpPr>
        <p:grpSpPr>
          <a:xfrm flipH="1">
            <a:off x="799003" y="5728335"/>
            <a:ext cx="399608" cy="819592"/>
            <a:chOff x="1705414" y="2870585"/>
            <a:chExt cx="376326" cy="771841"/>
          </a:xfrm>
        </p:grpSpPr>
        <p:sp>
          <p:nvSpPr>
            <p:cNvPr id="198" name="Google Shape;198;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6"/>
          <p:cNvGrpSpPr/>
          <p:nvPr/>
        </p:nvGrpSpPr>
        <p:grpSpPr>
          <a:xfrm flipH="1">
            <a:off x="11240955" y="4947864"/>
            <a:ext cx="657023" cy="1348017"/>
            <a:chOff x="2445888" y="3197759"/>
            <a:chExt cx="334283" cy="685851"/>
          </a:xfrm>
        </p:grpSpPr>
        <p:sp>
          <p:nvSpPr>
            <p:cNvPr id="202" name="Google Shape;202;p6"/>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4605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2024/5/6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198066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0630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7571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69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37168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06/05/2024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3327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06/05/2024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552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694"/>
        <p:cNvGrpSpPr/>
        <p:nvPr/>
      </p:nvGrpSpPr>
      <p:grpSpPr>
        <a:xfrm>
          <a:off x="0" y="0"/>
          <a:ext cx="0" cy="0"/>
          <a:chOff x="0" y="0"/>
          <a:chExt cx="0" cy="0"/>
        </a:xfrm>
      </p:grpSpPr>
      <p:sp>
        <p:nvSpPr>
          <p:cNvPr id="695" name="Google Shape;695;p20"/>
          <p:cNvSpPr txBox="1">
            <a:spLocks noGrp="1"/>
          </p:cNvSpPr>
          <p:nvPr>
            <p:ph type="title"/>
          </p:nvPr>
        </p:nvSpPr>
        <p:spPr>
          <a:xfrm>
            <a:off x="967817" y="3235800"/>
            <a:ext cx="28684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6" name="Google Shape;696;p20"/>
          <p:cNvSpPr txBox="1">
            <a:spLocks noGrp="1"/>
          </p:cNvSpPr>
          <p:nvPr>
            <p:ph type="subTitle" idx="1"/>
          </p:nvPr>
        </p:nvSpPr>
        <p:spPr>
          <a:xfrm>
            <a:off x="955951" y="3749667"/>
            <a:ext cx="28684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20"/>
          <p:cNvSpPr txBox="1">
            <a:spLocks noGrp="1"/>
          </p:cNvSpPr>
          <p:nvPr>
            <p:ph type="title" idx="2"/>
          </p:nvPr>
        </p:nvSpPr>
        <p:spPr>
          <a:xfrm>
            <a:off x="4675500" y="3235800"/>
            <a:ext cx="28632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8" name="Google Shape;698;p20"/>
          <p:cNvSpPr txBox="1">
            <a:spLocks noGrp="1"/>
          </p:cNvSpPr>
          <p:nvPr>
            <p:ph type="subTitle" idx="3"/>
          </p:nvPr>
        </p:nvSpPr>
        <p:spPr>
          <a:xfrm>
            <a:off x="4663649" y="3749667"/>
            <a:ext cx="28632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0"/>
          <p:cNvSpPr txBox="1">
            <a:spLocks noGrp="1"/>
          </p:cNvSpPr>
          <p:nvPr>
            <p:ph type="title" idx="4"/>
          </p:nvPr>
        </p:nvSpPr>
        <p:spPr>
          <a:xfrm>
            <a:off x="8377984" y="3235800"/>
            <a:ext cx="28580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00" name="Google Shape;700;p20"/>
          <p:cNvSpPr txBox="1">
            <a:spLocks noGrp="1"/>
          </p:cNvSpPr>
          <p:nvPr>
            <p:ph type="subTitle" idx="5"/>
          </p:nvPr>
        </p:nvSpPr>
        <p:spPr>
          <a:xfrm>
            <a:off x="8366148" y="3749667"/>
            <a:ext cx="28580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1" name="Google Shape;701;p20"/>
          <p:cNvSpPr txBox="1">
            <a:spLocks noGrp="1"/>
          </p:cNvSpPr>
          <p:nvPr>
            <p:ph type="title" idx="6"/>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2" name="Google Shape;702;p20"/>
          <p:cNvGrpSpPr/>
          <p:nvPr/>
        </p:nvGrpSpPr>
        <p:grpSpPr>
          <a:xfrm flipH="1">
            <a:off x="1" y="4997020"/>
            <a:ext cx="12402767" cy="1838899"/>
            <a:chOff x="-130236" y="3689600"/>
            <a:chExt cx="9302075" cy="1886953"/>
          </a:xfrm>
        </p:grpSpPr>
        <p:sp>
          <p:nvSpPr>
            <p:cNvPr id="703" name="Google Shape;703;p20"/>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383695" y="4606447"/>
            <a:ext cx="410647" cy="842336"/>
            <a:chOff x="1705414" y="2870585"/>
            <a:chExt cx="376326" cy="771841"/>
          </a:xfrm>
        </p:grpSpPr>
        <p:sp>
          <p:nvSpPr>
            <p:cNvPr id="708" name="Google Shape;70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1" name="Google Shape;711;p20"/>
          <p:cNvGrpSpPr/>
          <p:nvPr/>
        </p:nvGrpSpPr>
        <p:grpSpPr>
          <a:xfrm>
            <a:off x="6780928" y="5502080"/>
            <a:ext cx="410647" cy="842336"/>
            <a:chOff x="1705414" y="2870585"/>
            <a:chExt cx="376326" cy="771841"/>
          </a:xfrm>
        </p:grpSpPr>
        <p:sp>
          <p:nvSpPr>
            <p:cNvPr id="712" name="Google Shape;712;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0"/>
          <p:cNvGrpSpPr/>
          <p:nvPr/>
        </p:nvGrpSpPr>
        <p:grpSpPr>
          <a:xfrm>
            <a:off x="7752295" y="5189913"/>
            <a:ext cx="410647" cy="842336"/>
            <a:chOff x="1705414" y="2870585"/>
            <a:chExt cx="376326" cy="771841"/>
          </a:xfrm>
        </p:grpSpPr>
        <p:sp>
          <p:nvSpPr>
            <p:cNvPr id="716" name="Google Shape;716;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9" name="Google Shape;719;p20"/>
          <p:cNvGrpSpPr/>
          <p:nvPr/>
        </p:nvGrpSpPr>
        <p:grpSpPr>
          <a:xfrm>
            <a:off x="8267262" y="5448780"/>
            <a:ext cx="410647" cy="842336"/>
            <a:chOff x="1705414" y="2870585"/>
            <a:chExt cx="376326" cy="771841"/>
          </a:xfrm>
        </p:grpSpPr>
        <p:sp>
          <p:nvSpPr>
            <p:cNvPr id="720" name="Google Shape;720;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1035711" y="4821647"/>
            <a:ext cx="410647" cy="842336"/>
            <a:chOff x="1705414" y="2870585"/>
            <a:chExt cx="376326" cy="771841"/>
          </a:xfrm>
        </p:grpSpPr>
        <p:sp>
          <p:nvSpPr>
            <p:cNvPr id="724" name="Google Shape;724;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20"/>
          <p:cNvGrpSpPr/>
          <p:nvPr/>
        </p:nvGrpSpPr>
        <p:grpSpPr>
          <a:xfrm>
            <a:off x="5361162" y="5859580"/>
            <a:ext cx="410647" cy="842336"/>
            <a:chOff x="1705414" y="2870585"/>
            <a:chExt cx="376326" cy="771841"/>
          </a:xfrm>
        </p:grpSpPr>
        <p:sp>
          <p:nvSpPr>
            <p:cNvPr id="728" name="Google Shape;72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20"/>
          <p:cNvGrpSpPr/>
          <p:nvPr/>
        </p:nvGrpSpPr>
        <p:grpSpPr>
          <a:xfrm flipH="1">
            <a:off x="3232506" y="5234749"/>
            <a:ext cx="410679" cy="842591"/>
            <a:chOff x="2445888" y="3197759"/>
            <a:chExt cx="334283" cy="685851"/>
          </a:xfrm>
        </p:grpSpPr>
        <p:sp>
          <p:nvSpPr>
            <p:cNvPr id="732" name="Google Shape;732;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20"/>
          <p:cNvGrpSpPr/>
          <p:nvPr/>
        </p:nvGrpSpPr>
        <p:grpSpPr>
          <a:xfrm flipH="1">
            <a:off x="4023806" y="5501949"/>
            <a:ext cx="410679" cy="842591"/>
            <a:chOff x="2445888" y="3197759"/>
            <a:chExt cx="334283" cy="685851"/>
          </a:xfrm>
        </p:grpSpPr>
        <p:sp>
          <p:nvSpPr>
            <p:cNvPr id="736" name="Google Shape;736;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20"/>
          <p:cNvGrpSpPr/>
          <p:nvPr/>
        </p:nvGrpSpPr>
        <p:grpSpPr>
          <a:xfrm rot="4585712" flipH="1">
            <a:off x="10424264" y="617931"/>
            <a:ext cx="1016648" cy="966376"/>
            <a:chOff x="4020775" y="3204850"/>
            <a:chExt cx="344150" cy="327150"/>
          </a:xfrm>
        </p:grpSpPr>
        <p:sp>
          <p:nvSpPr>
            <p:cNvPr id="740" name="Google Shape;740;p20"/>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0"/>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0"/>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0"/>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0"/>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0"/>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0"/>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381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29"/>
        <p:cNvGrpSpPr/>
        <p:nvPr/>
      </p:nvGrpSpPr>
      <p:grpSpPr>
        <a:xfrm>
          <a:off x="0" y="0"/>
          <a:ext cx="0" cy="0"/>
          <a:chOff x="0" y="0"/>
          <a:chExt cx="0" cy="0"/>
        </a:xfrm>
      </p:grpSpPr>
      <p:sp>
        <p:nvSpPr>
          <p:cNvPr id="1030" name="Google Shape;1030;p28"/>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31" name="Google Shape;1031;p28"/>
          <p:cNvGrpSpPr/>
          <p:nvPr/>
        </p:nvGrpSpPr>
        <p:grpSpPr>
          <a:xfrm rot="232937">
            <a:off x="-573789" y="2869211"/>
            <a:ext cx="2234789" cy="3752223"/>
            <a:chOff x="7876599" y="1455730"/>
            <a:chExt cx="1382250" cy="2814183"/>
          </a:xfrm>
        </p:grpSpPr>
        <p:sp>
          <p:nvSpPr>
            <p:cNvPr id="1032" name="Google Shape;1032;p28"/>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28"/>
          <p:cNvSpPr/>
          <p:nvPr/>
        </p:nvSpPr>
        <p:spPr>
          <a:xfrm flipH="1">
            <a:off x="-4" y="5222368"/>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8"/>
          <p:cNvSpPr/>
          <p:nvPr/>
        </p:nvSpPr>
        <p:spPr>
          <a:xfrm flipH="1">
            <a:off x="5562" y="5728186"/>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8"/>
          <p:cNvGrpSpPr/>
          <p:nvPr/>
        </p:nvGrpSpPr>
        <p:grpSpPr>
          <a:xfrm flipH="1">
            <a:off x="391161" y="4831980"/>
            <a:ext cx="410647" cy="842336"/>
            <a:chOff x="1705414" y="2870585"/>
            <a:chExt cx="376326" cy="771841"/>
          </a:xfrm>
        </p:grpSpPr>
        <p:sp>
          <p:nvSpPr>
            <p:cNvPr id="1037" name="Google Shape;1037;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0" name="Google Shape;1040;p28"/>
          <p:cNvGrpSpPr/>
          <p:nvPr/>
        </p:nvGrpSpPr>
        <p:grpSpPr>
          <a:xfrm flipH="1">
            <a:off x="1125527" y="5537880"/>
            <a:ext cx="410647" cy="842336"/>
            <a:chOff x="1705414" y="2870585"/>
            <a:chExt cx="376326" cy="771841"/>
          </a:xfrm>
        </p:grpSpPr>
        <p:sp>
          <p:nvSpPr>
            <p:cNvPr id="1041" name="Google Shape;1041;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061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96"/>
        <p:cNvGrpSpPr/>
        <p:nvPr/>
      </p:nvGrpSpPr>
      <p:grpSpPr>
        <a:xfrm>
          <a:off x="0" y="0"/>
          <a:ext cx="0" cy="0"/>
          <a:chOff x="0" y="0"/>
          <a:chExt cx="0" cy="0"/>
        </a:xfrm>
      </p:grpSpPr>
      <p:sp>
        <p:nvSpPr>
          <p:cNvPr id="1297" name="Google Shape;1297;p35"/>
          <p:cNvSpPr txBox="1">
            <a:spLocks noGrp="1"/>
          </p:cNvSpPr>
          <p:nvPr>
            <p:ph type="body" idx="1"/>
          </p:nvPr>
        </p:nvSpPr>
        <p:spPr>
          <a:xfrm>
            <a:off x="950967" y="1505167"/>
            <a:ext cx="10290000" cy="3867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298" name="Google Shape;1298;p35"/>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2025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5"/>
        <p:cNvGrpSpPr/>
        <p:nvPr/>
      </p:nvGrpSpPr>
      <p:grpSpPr>
        <a:xfrm>
          <a:off x="0" y="0"/>
          <a:ext cx="0" cy="0"/>
          <a:chOff x="0" y="0"/>
          <a:chExt cx="0" cy="0"/>
        </a:xfrm>
      </p:grpSpPr>
      <p:sp>
        <p:nvSpPr>
          <p:cNvPr id="1336" name="Google Shape;1336;p37"/>
          <p:cNvSpPr txBox="1">
            <a:spLocks noGrp="1"/>
          </p:cNvSpPr>
          <p:nvPr>
            <p:ph type="body" idx="1"/>
          </p:nvPr>
        </p:nvSpPr>
        <p:spPr>
          <a:xfrm>
            <a:off x="1063700" y="1935033"/>
            <a:ext cx="5025200" cy="3775200"/>
          </a:xfrm>
          <a:prstGeom prst="rect">
            <a:avLst/>
          </a:prstGeom>
          <a:noFill/>
        </p:spPr>
        <p:txBody>
          <a:bodyPr spcFirstLastPara="1" wrap="square" lIns="91425" tIns="91425" rIns="91425" bIns="91425" anchor="t" anchorCtr="0">
            <a:noAutofit/>
          </a:bodyPr>
          <a:lstStyle>
            <a:lvl1pPr marL="609585" lvl="0" indent="-393690" rtl="0">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sp>
        <p:nvSpPr>
          <p:cNvPr id="1337" name="Google Shape;1337;p37"/>
          <p:cNvSpPr txBox="1">
            <a:spLocks noGrp="1"/>
          </p:cNvSpPr>
          <p:nvPr>
            <p:ph type="title"/>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8" name="Google Shape;1338;p37"/>
          <p:cNvSpPr txBox="1">
            <a:spLocks noGrp="1"/>
          </p:cNvSpPr>
          <p:nvPr>
            <p:ph type="title" idx="2"/>
          </p:nvPr>
        </p:nvSpPr>
        <p:spPr>
          <a:xfrm>
            <a:off x="6573096" y="1935033"/>
            <a:ext cx="45552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133">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339" name="Google Shape;1339;p37"/>
          <p:cNvSpPr/>
          <p:nvPr/>
        </p:nvSpPr>
        <p:spPr>
          <a:xfrm>
            <a:off x="11128316" y="670117"/>
            <a:ext cx="290376" cy="288792"/>
          </a:xfrm>
          <a:custGeom>
            <a:avLst/>
            <a:gdLst/>
            <a:ahLst/>
            <a:cxnLst/>
            <a:rect l="l" t="t" r="r" b="b"/>
            <a:pathLst>
              <a:path w="4582" h="4557" extrusionOk="0">
                <a:moveTo>
                  <a:pt x="2531" y="557"/>
                </a:moveTo>
                <a:cubicBezTo>
                  <a:pt x="2683" y="583"/>
                  <a:pt x="2822" y="633"/>
                  <a:pt x="2974" y="684"/>
                </a:cubicBezTo>
                <a:cubicBezTo>
                  <a:pt x="3113" y="747"/>
                  <a:pt x="3240" y="823"/>
                  <a:pt x="3354" y="912"/>
                </a:cubicBezTo>
                <a:cubicBezTo>
                  <a:pt x="3480" y="1000"/>
                  <a:pt x="3581" y="1114"/>
                  <a:pt x="3683" y="1228"/>
                </a:cubicBezTo>
                <a:cubicBezTo>
                  <a:pt x="3759" y="1342"/>
                  <a:pt x="3834" y="1468"/>
                  <a:pt x="3898" y="1608"/>
                </a:cubicBezTo>
                <a:cubicBezTo>
                  <a:pt x="3948" y="1747"/>
                  <a:pt x="3986" y="1899"/>
                  <a:pt x="4012" y="2038"/>
                </a:cubicBezTo>
                <a:cubicBezTo>
                  <a:pt x="4037" y="2202"/>
                  <a:pt x="4037" y="2354"/>
                  <a:pt x="4012" y="2519"/>
                </a:cubicBezTo>
                <a:cubicBezTo>
                  <a:pt x="3986" y="2671"/>
                  <a:pt x="3948" y="2810"/>
                  <a:pt x="3898" y="2949"/>
                </a:cubicBezTo>
                <a:cubicBezTo>
                  <a:pt x="3834" y="3088"/>
                  <a:pt x="3759" y="3215"/>
                  <a:pt x="3670" y="3341"/>
                </a:cubicBezTo>
                <a:cubicBezTo>
                  <a:pt x="3581" y="3455"/>
                  <a:pt x="3480" y="3556"/>
                  <a:pt x="3366" y="3645"/>
                </a:cubicBezTo>
                <a:cubicBezTo>
                  <a:pt x="3240" y="3734"/>
                  <a:pt x="3113" y="3822"/>
                  <a:pt x="2961" y="3885"/>
                </a:cubicBezTo>
                <a:cubicBezTo>
                  <a:pt x="2822" y="3936"/>
                  <a:pt x="2683" y="3974"/>
                  <a:pt x="2544" y="3999"/>
                </a:cubicBezTo>
                <a:cubicBezTo>
                  <a:pt x="2468" y="4012"/>
                  <a:pt x="2379" y="4012"/>
                  <a:pt x="2303" y="4012"/>
                </a:cubicBezTo>
                <a:cubicBezTo>
                  <a:pt x="2227" y="4012"/>
                  <a:pt x="2152" y="4012"/>
                  <a:pt x="2076" y="3999"/>
                </a:cubicBezTo>
                <a:cubicBezTo>
                  <a:pt x="1911" y="3974"/>
                  <a:pt x="1759" y="3936"/>
                  <a:pt x="1620" y="3873"/>
                </a:cubicBezTo>
                <a:cubicBezTo>
                  <a:pt x="1494" y="3809"/>
                  <a:pt x="1367" y="3746"/>
                  <a:pt x="1253" y="3658"/>
                </a:cubicBezTo>
                <a:cubicBezTo>
                  <a:pt x="1165" y="3594"/>
                  <a:pt x="1101" y="3531"/>
                  <a:pt x="1038" y="3455"/>
                </a:cubicBezTo>
                <a:cubicBezTo>
                  <a:pt x="1000" y="3417"/>
                  <a:pt x="962" y="3379"/>
                  <a:pt x="924" y="3341"/>
                </a:cubicBezTo>
                <a:cubicBezTo>
                  <a:pt x="836" y="3215"/>
                  <a:pt x="760" y="3088"/>
                  <a:pt x="709" y="2962"/>
                </a:cubicBezTo>
                <a:cubicBezTo>
                  <a:pt x="646" y="2822"/>
                  <a:pt x="608" y="2671"/>
                  <a:pt x="582" y="2519"/>
                </a:cubicBezTo>
                <a:lnTo>
                  <a:pt x="582" y="2506"/>
                </a:lnTo>
                <a:lnTo>
                  <a:pt x="582" y="2481"/>
                </a:lnTo>
                <a:lnTo>
                  <a:pt x="570" y="2455"/>
                </a:lnTo>
                <a:lnTo>
                  <a:pt x="570" y="2430"/>
                </a:lnTo>
                <a:lnTo>
                  <a:pt x="570" y="2405"/>
                </a:lnTo>
                <a:lnTo>
                  <a:pt x="570" y="2380"/>
                </a:lnTo>
                <a:lnTo>
                  <a:pt x="570" y="2342"/>
                </a:lnTo>
                <a:lnTo>
                  <a:pt x="570" y="2304"/>
                </a:lnTo>
                <a:cubicBezTo>
                  <a:pt x="570" y="2304"/>
                  <a:pt x="570" y="2291"/>
                  <a:pt x="570" y="2291"/>
                </a:cubicBezTo>
                <a:cubicBezTo>
                  <a:pt x="570" y="2266"/>
                  <a:pt x="570" y="2266"/>
                  <a:pt x="570" y="2253"/>
                </a:cubicBezTo>
                <a:cubicBezTo>
                  <a:pt x="570" y="2177"/>
                  <a:pt x="582" y="2114"/>
                  <a:pt x="582" y="2051"/>
                </a:cubicBezTo>
                <a:cubicBezTo>
                  <a:pt x="582" y="2038"/>
                  <a:pt x="582" y="2025"/>
                  <a:pt x="582" y="2025"/>
                </a:cubicBezTo>
                <a:cubicBezTo>
                  <a:pt x="608" y="1924"/>
                  <a:pt x="633" y="1835"/>
                  <a:pt x="658" y="1747"/>
                </a:cubicBezTo>
                <a:cubicBezTo>
                  <a:pt x="671" y="1696"/>
                  <a:pt x="684" y="1658"/>
                  <a:pt x="709" y="1608"/>
                </a:cubicBezTo>
                <a:cubicBezTo>
                  <a:pt x="747" y="1506"/>
                  <a:pt x="810" y="1405"/>
                  <a:pt x="861" y="1317"/>
                </a:cubicBezTo>
                <a:cubicBezTo>
                  <a:pt x="899" y="1266"/>
                  <a:pt x="911" y="1241"/>
                  <a:pt x="937" y="1215"/>
                </a:cubicBezTo>
                <a:cubicBezTo>
                  <a:pt x="1025" y="1114"/>
                  <a:pt x="1127" y="1013"/>
                  <a:pt x="1240" y="912"/>
                </a:cubicBezTo>
                <a:cubicBezTo>
                  <a:pt x="1367" y="823"/>
                  <a:pt x="1494" y="747"/>
                  <a:pt x="1633" y="684"/>
                </a:cubicBezTo>
                <a:cubicBezTo>
                  <a:pt x="1772" y="633"/>
                  <a:pt x="1911" y="583"/>
                  <a:pt x="2063" y="570"/>
                </a:cubicBezTo>
                <a:cubicBezTo>
                  <a:pt x="2139" y="557"/>
                  <a:pt x="2215" y="557"/>
                  <a:pt x="2303" y="557"/>
                </a:cubicBezTo>
                <a:close/>
                <a:moveTo>
                  <a:pt x="2291" y="1"/>
                </a:moveTo>
                <a:cubicBezTo>
                  <a:pt x="2253" y="1"/>
                  <a:pt x="2202" y="13"/>
                  <a:pt x="2164" y="13"/>
                </a:cubicBezTo>
                <a:cubicBezTo>
                  <a:pt x="1607" y="39"/>
                  <a:pt x="1089" y="279"/>
                  <a:pt x="684" y="684"/>
                </a:cubicBezTo>
                <a:lnTo>
                  <a:pt x="658" y="709"/>
                </a:lnTo>
                <a:lnTo>
                  <a:pt x="633" y="735"/>
                </a:lnTo>
                <a:lnTo>
                  <a:pt x="620" y="747"/>
                </a:lnTo>
                <a:lnTo>
                  <a:pt x="608" y="773"/>
                </a:lnTo>
                <a:lnTo>
                  <a:pt x="595" y="785"/>
                </a:lnTo>
                <a:lnTo>
                  <a:pt x="570" y="810"/>
                </a:lnTo>
                <a:lnTo>
                  <a:pt x="557" y="823"/>
                </a:lnTo>
                <a:lnTo>
                  <a:pt x="532" y="848"/>
                </a:lnTo>
                <a:lnTo>
                  <a:pt x="507" y="886"/>
                </a:lnTo>
                <a:lnTo>
                  <a:pt x="481" y="912"/>
                </a:lnTo>
                <a:cubicBezTo>
                  <a:pt x="456" y="950"/>
                  <a:pt x="431" y="988"/>
                  <a:pt x="405" y="1026"/>
                </a:cubicBezTo>
                <a:lnTo>
                  <a:pt x="393" y="1051"/>
                </a:lnTo>
                <a:cubicBezTo>
                  <a:pt x="342" y="1127"/>
                  <a:pt x="291" y="1203"/>
                  <a:pt x="253" y="1304"/>
                </a:cubicBezTo>
                <a:cubicBezTo>
                  <a:pt x="64" y="1671"/>
                  <a:pt x="0" y="2101"/>
                  <a:pt x="38" y="2519"/>
                </a:cubicBezTo>
                <a:cubicBezTo>
                  <a:pt x="64" y="2759"/>
                  <a:pt x="127" y="3000"/>
                  <a:pt x="241" y="3227"/>
                </a:cubicBezTo>
                <a:cubicBezTo>
                  <a:pt x="329" y="3442"/>
                  <a:pt x="456" y="3632"/>
                  <a:pt x="620" y="3822"/>
                </a:cubicBezTo>
                <a:cubicBezTo>
                  <a:pt x="671" y="3873"/>
                  <a:pt x="734" y="3923"/>
                  <a:pt x="785" y="3987"/>
                </a:cubicBezTo>
                <a:cubicBezTo>
                  <a:pt x="798" y="3987"/>
                  <a:pt x="810" y="3999"/>
                  <a:pt x="823" y="4012"/>
                </a:cubicBezTo>
                <a:cubicBezTo>
                  <a:pt x="886" y="4063"/>
                  <a:pt x="949" y="4113"/>
                  <a:pt x="1025" y="4164"/>
                </a:cubicBezTo>
                <a:cubicBezTo>
                  <a:pt x="1329" y="4379"/>
                  <a:pt x="1721" y="4518"/>
                  <a:pt x="2164" y="4556"/>
                </a:cubicBezTo>
                <a:lnTo>
                  <a:pt x="2303" y="4556"/>
                </a:lnTo>
                <a:cubicBezTo>
                  <a:pt x="2455" y="4556"/>
                  <a:pt x="2620" y="4543"/>
                  <a:pt x="2797" y="4505"/>
                </a:cubicBezTo>
                <a:cubicBezTo>
                  <a:pt x="2987" y="4467"/>
                  <a:pt x="3189" y="4392"/>
                  <a:pt x="3404" y="4265"/>
                </a:cubicBezTo>
                <a:cubicBezTo>
                  <a:pt x="3746" y="4088"/>
                  <a:pt x="4050" y="3797"/>
                  <a:pt x="4265" y="3430"/>
                </a:cubicBezTo>
                <a:cubicBezTo>
                  <a:pt x="4455" y="3113"/>
                  <a:pt x="4568" y="2721"/>
                  <a:pt x="4581" y="2304"/>
                </a:cubicBezTo>
                <a:cubicBezTo>
                  <a:pt x="4581" y="2114"/>
                  <a:pt x="4556" y="1899"/>
                  <a:pt x="4492" y="1684"/>
                </a:cubicBezTo>
                <a:cubicBezTo>
                  <a:pt x="4442" y="1494"/>
                  <a:pt x="4353" y="1291"/>
                  <a:pt x="4239" y="1089"/>
                </a:cubicBezTo>
                <a:cubicBezTo>
                  <a:pt x="4037" y="760"/>
                  <a:pt x="3746" y="481"/>
                  <a:pt x="3392" y="279"/>
                </a:cubicBezTo>
                <a:cubicBezTo>
                  <a:pt x="3063" y="102"/>
                  <a:pt x="2683" y="1"/>
                  <a:pt x="229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7"/>
          <p:cNvSpPr/>
          <p:nvPr/>
        </p:nvSpPr>
        <p:spPr>
          <a:xfrm>
            <a:off x="11515640" y="893057"/>
            <a:ext cx="104312" cy="103488"/>
          </a:xfrm>
          <a:custGeom>
            <a:avLst/>
            <a:gdLst/>
            <a:ahLst/>
            <a:cxnLst/>
            <a:rect l="l" t="t" r="r" b="b"/>
            <a:pathLst>
              <a:path w="1646" h="1633" extrusionOk="0">
                <a:moveTo>
                  <a:pt x="861" y="545"/>
                </a:moveTo>
                <a:cubicBezTo>
                  <a:pt x="873" y="545"/>
                  <a:pt x="899" y="545"/>
                  <a:pt x="924" y="557"/>
                </a:cubicBezTo>
                <a:cubicBezTo>
                  <a:pt x="949" y="570"/>
                  <a:pt x="975" y="582"/>
                  <a:pt x="987" y="595"/>
                </a:cubicBezTo>
                <a:cubicBezTo>
                  <a:pt x="1013" y="608"/>
                  <a:pt x="1025" y="633"/>
                  <a:pt x="1038" y="646"/>
                </a:cubicBezTo>
                <a:cubicBezTo>
                  <a:pt x="1050" y="658"/>
                  <a:pt x="1063" y="684"/>
                  <a:pt x="1076" y="709"/>
                </a:cubicBezTo>
                <a:cubicBezTo>
                  <a:pt x="1088" y="734"/>
                  <a:pt x="1088" y="747"/>
                  <a:pt x="1088" y="772"/>
                </a:cubicBezTo>
                <a:cubicBezTo>
                  <a:pt x="1088" y="798"/>
                  <a:pt x="1088" y="823"/>
                  <a:pt x="1088" y="848"/>
                </a:cubicBezTo>
                <a:cubicBezTo>
                  <a:pt x="1088" y="874"/>
                  <a:pt x="1088" y="886"/>
                  <a:pt x="1076" y="911"/>
                </a:cubicBezTo>
                <a:cubicBezTo>
                  <a:pt x="1063" y="937"/>
                  <a:pt x="1050" y="962"/>
                  <a:pt x="1038" y="975"/>
                </a:cubicBezTo>
                <a:cubicBezTo>
                  <a:pt x="1025" y="1000"/>
                  <a:pt x="1000" y="1013"/>
                  <a:pt x="987" y="1025"/>
                </a:cubicBezTo>
                <a:cubicBezTo>
                  <a:pt x="975" y="1038"/>
                  <a:pt x="949" y="1051"/>
                  <a:pt x="924" y="1063"/>
                </a:cubicBezTo>
                <a:cubicBezTo>
                  <a:pt x="899" y="1076"/>
                  <a:pt x="886" y="1076"/>
                  <a:pt x="861" y="1089"/>
                </a:cubicBezTo>
                <a:lnTo>
                  <a:pt x="785" y="1089"/>
                </a:lnTo>
                <a:cubicBezTo>
                  <a:pt x="759" y="1076"/>
                  <a:pt x="747" y="1076"/>
                  <a:pt x="721" y="1063"/>
                </a:cubicBezTo>
                <a:cubicBezTo>
                  <a:pt x="696" y="1051"/>
                  <a:pt x="671" y="1038"/>
                  <a:pt x="658" y="1025"/>
                </a:cubicBezTo>
                <a:cubicBezTo>
                  <a:pt x="633" y="1013"/>
                  <a:pt x="620" y="1000"/>
                  <a:pt x="608" y="987"/>
                </a:cubicBezTo>
                <a:cubicBezTo>
                  <a:pt x="595" y="962"/>
                  <a:pt x="582" y="949"/>
                  <a:pt x="582" y="924"/>
                </a:cubicBezTo>
                <a:lnTo>
                  <a:pt x="557" y="886"/>
                </a:lnTo>
                <a:lnTo>
                  <a:pt x="544" y="848"/>
                </a:lnTo>
                <a:cubicBezTo>
                  <a:pt x="557" y="823"/>
                  <a:pt x="557" y="798"/>
                  <a:pt x="557" y="772"/>
                </a:cubicBezTo>
                <a:cubicBezTo>
                  <a:pt x="557" y="747"/>
                  <a:pt x="570" y="722"/>
                  <a:pt x="570" y="696"/>
                </a:cubicBezTo>
                <a:cubicBezTo>
                  <a:pt x="582" y="684"/>
                  <a:pt x="595" y="658"/>
                  <a:pt x="608" y="646"/>
                </a:cubicBezTo>
                <a:cubicBezTo>
                  <a:pt x="620" y="633"/>
                  <a:pt x="633" y="608"/>
                  <a:pt x="658" y="595"/>
                </a:cubicBezTo>
                <a:lnTo>
                  <a:pt x="671" y="582"/>
                </a:lnTo>
                <a:lnTo>
                  <a:pt x="709" y="570"/>
                </a:lnTo>
                <a:cubicBezTo>
                  <a:pt x="734" y="557"/>
                  <a:pt x="759" y="545"/>
                  <a:pt x="785" y="545"/>
                </a:cubicBezTo>
                <a:close/>
                <a:moveTo>
                  <a:pt x="759" y="0"/>
                </a:moveTo>
                <a:cubicBezTo>
                  <a:pt x="696" y="0"/>
                  <a:pt x="633" y="13"/>
                  <a:pt x="570" y="38"/>
                </a:cubicBezTo>
                <a:cubicBezTo>
                  <a:pt x="544" y="38"/>
                  <a:pt x="506" y="51"/>
                  <a:pt x="481" y="76"/>
                </a:cubicBezTo>
                <a:cubicBezTo>
                  <a:pt x="418" y="102"/>
                  <a:pt x="367" y="127"/>
                  <a:pt x="317" y="178"/>
                </a:cubicBezTo>
                <a:cubicBezTo>
                  <a:pt x="291" y="190"/>
                  <a:pt x="279" y="203"/>
                  <a:pt x="253" y="228"/>
                </a:cubicBezTo>
                <a:cubicBezTo>
                  <a:pt x="165" y="304"/>
                  <a:pt x="89" y="431"/>
                  <a:pt x="38" y="570"/>
                </a:cubicBezTo>
                <a:lnTo>
                  <a:pt x="38" y="608"/>
                </a:lnTo>
                <a:lnTo>
                  <a:pt x="26" y="633"/>
                </a:lnTo>
                <a:cubicBezTo>
                  <a:pt x="13" y="709"/>
                  <a:pt x="0" y="772"/>
                  <a:pt x="13" y="848"/>
                </a:cubicBezTo>
                <a:cubicBezTo>
                  <a:pt x="13" y="886"/>
                  <a:pt x="13" y="924"/>
                  <a:pt x="26" y="962"/>
                </a:cubicBezTo>
                <a:cubicBezTo>
                  <a:pt x="38" y="1038"/>
                  <a:pt x="51" y="1101"/>
                  <a:pt x="89" y="1165"/>
                </a:cubicBezTo>
                <a:cubicBezTo>
                  <a:pt x="114" y="1228"/>
                  <a:pt x="165" y="1291"/>
                  <a:pt x="215" y="1354"/>
                </a:cubicBezTo>
                <a:cubicBezTo>
                  <a:pt x="215" y="1367"/>
                  <a:pt x="228" y="1367"/>
                  <a:pt x="228" y="1380"/>
                </a:cubicBezTo>
                <a:cubicBezTo>
                  <a:pt x="241" y="1392"/>
                  <a:pt x="253" y="1392"/>
                  <a:pt x="266" y="1405"/>
                </a:cubicBezTo>
                <a:cubicBezTo>
                  <a:pt x="392" y="1532"/>
                  <a:pt x="570" y="1607"/>
                  <a:pt x="759" y="1620"/>
                </a:cubicBezTo>
                <a:cubicBezTo>
                  <a:pt x="785" y="1633"/>
                  <a:pt x="797" y="1633"/>
                  <a:pt x="823" y="1633"/>
                </a:cubicBezTo>
                <a:cubicBezTo>
                  <a:pt x="873" y="1633"/>
                  <a:pt x="924" y="1620"/>
                  <a:pt x="975" y="1607"/>
                </a:cubicBezTo>
                <a:cubicBezTo>
                  <a:pt x="1050" y="1595"/>
                  <a:pt x="1126" y="1570"/>
                  <a:pt x="1190" y="1544"/>
                </a:cubicBezTo>
                <a:cubicBezTo>
                  <a:pt x="1304" y="1494"/>
                  <a:pt x="1405" y="1392"/>
                  <a:pt x="1519" y="1241"/>
                </a:cubicBezTo>
                <a:cubicBezTo>
                  <a:pt x="1557" y="1190"/>
                  <a:pt x="1582" y="1114"/>
                  <a:pt x="1595" y="1076"/>
                </a:cubicBezTo>
                <a:cubicBezTo>
                  <a:pt x="1620" y="1013"/>
                  <a:pt x="1633" y="949"/>
                  <a:pt x="1633" y="874"/>
                </a:cubicBezTo>
                <a:cubicBezTo>
                  <a:pt x="1645" y="709"/>
                  <a:pt x="1607" y="557"/>
                  <a:pt x="1531" y="405"/>
                </a:cubicBezTo>
                <a:cubicBezTo>
                  <a:pt x="1468" y="279"/>
                  <a:pt x="1342" y="165"/>
                  <a:pt x="1190" y="89"/>
                </a:cubicBezTo>
                <a:cubicBezTo>
                  <a:pt x="1139" y="51"/>
                  <a:pt x="1076" y="26"/>
                  <a:pt x="1013" y="13"/>
                </a:cubicBezTo>
                <a:lnTo>
                  <a:pt x="987" y="13"/>
                </a:lnTo>
                <a:cubicBezTo>
                  <a:pt x="937" y="0"/>
                  <a:pt x="899" y="0"/>
                  <a:pt x="8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510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58"/>
        <p:cNvGrpSpPr/>
        <p:nvPr/>
      </p:nvGrpSpPr>
      <p:grpSpPr>
        <a:xfrm>
          <a:off x="0" y="0"/>
          <a:ext cx="0" cy="0"/>
          <a:chOff x="0" y="0"/>
          <a:chExt cx="0" cy="0"/>
        </a:xfrm>
      </p:grpSpPr>
      <p:grpSp>
        <p:nvGrpSpPr>
          <p:cNvPr id="1459" name="Google Shape;1459;p41"/>
          <p:cNvGrpSpPr/>
          <p:nvPr/>
        </p:nvGrpSpPr>
        <p:grpSpPr>
          <a:xfrm flipH="1">
            <a:off x="11322374" y="2160168"/>
            <a:ext cx="2719972" cy="4295547"/>
            <a:chOff x="6381700" y="980126"/>
            <a:chExt cx="2039979" cy="3221660"/>
          </a:xfrm>
        </p:grpSpPr>
        <p:sp>
          <p:nvSpPr>
            <p:cNvPr id="1460" name="Google Shape;1460;p41"/>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1"/>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2" name="Google Shape;1462;p41"/>
          <p:cNvGrpSpPr/>
          <p:nvPr/>
        </p:nvGrpSpPr>
        <p:grpSpPr>
          <a:xfrm>
            <a:off x="3706941" y="5081034"/>
            <a:ext cx="8577960" cy="2302265"/>
            <a:chOff x="2802889" y="3810775"/>
            <a:chExt cx="6433470" cy="1726699"/>
          </a:xfrm>
        </p:grpSpPr>
        <p:sp>
          <p:nvSpPr>
            <p:cNvPr id="1463" name="Google Shape;1463;p41"/>
            <p:cNvSpPr/>
            <p:nvPr/>
          </p:nvSpPr>
          <p:spPr>
            <a:xfrm flipH="1">
              <a:off x="2802889" y="3810775"/>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1"/>
            <p:cNvSpPr/>
            <p:nvPr/>
          </p:nvSpPr>
          <p:spPr>
            <a:xfrm flipH="1">
              <a:off x="4066341" y="4170885"/>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41"/>
          <p:cNvGrpSpPr/>
          <p:nvPr/>
        </p:nvGrpSpPr>
        <p:grpSpPr>
          <a:xfrm flipH="1">
            <a:off x="11337955" y="4606447"/>
            <a:ext cx="410647" cy="842336"/>
            <a:chOff x="1705414" y="2870585"/>
            <a:chExt cx="376326" cy="771841"/>
          </a:xfrm>
        </p:grpSpPr>
        <p:sp>
          <p:nvSpPr>
            <p:cNvPr id="1466" name="Google Shape;1466;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1"/>
          <p:cNvGrpSpPr/>
          <p:nvPr/>
        </p:nvGrpSpPr>
        <p:grpSpPr>
          <a:xfrm flipH="1">
            <a:off x="10589341" y="5025582"/>
            <a:ext cx="545623" cy="1119169"/>
            <a:chOff x="1705414" y="2870585"/>
            <a:chExt cx="376326" cy="771841"/>
          </a:xfrm>
        </p:grpSpPr>
        <p:sp>
          <p:nvSpPr>
            <p:cNvPr id="1470" name="Google Shape;1470;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3" name="Google Shape;1473;p41"/>
          <p:cNvGrpSpPr/>
          <p:nvPr/>
        </p:nvGrpSpPr>
        <p:grpSpPr>
          <a:xfrm flipH="1">
            <a:off x="7919907" y="5285716"/>
            <a:ext cx="545623" cy="1119169"/>
            <a:chOff x="1705414" y="2870585"/>
            <a:chExt cx="376326" cy="771841"/>
          </a:xfrm>
        </p:grpSpPr>
        <p:sp>
          <p:nvSpPr>
            <p:cNvPr id="1474" name="Google Shape;1474;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7" name="Google Shape;1477;p41"/>
          <p:cNvGrpSpPr/>
          <p:nvPr/>
        </p:nvGrpSpPr>
        <p:grpSpPr>
          <a:xfrm flipH="1">
            <a:off x="9759355" y="5285713"/>
            <a:ext cx="410647" cy="842336"/>
            <a:chOff x="1705414" y="2870585"/>
            <a:chExt cx="376326" cy="771841"/>
          </a:xfrm>
        </p:grpSpPr>
        <p:sp>
          <p:nvSpPr>
            <p:cNvPr id="1478" name="Google Shape;1478;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1" name="Google Shape;1481;p41"/>
          <p:cNvSpPr/>
          <p:nvPr/>
        </p:nvSpPr>
        <p:spPr>
          <a:xfrm flipH="1">
            <a:off x="668391" y="577031"/>
            <a:ext cx="1810312" cy="842292"/>
          </a:xfrm>
          <a:custGeom>
            <a:avLst/>
            <a:gdLst/>
            <a:ahLst/>
            <a:cxnLst/>
            <a:rect l="l" t="t" r="r" b="b"/>
            <a:pathLst>
              <a:path w="16429" h="7644" extrusionOk="0">
                <a:moveTo>
                  <a:pt x="9199" y="1"/>
                </a:moveTo>
                <a:cubicBezTo>
                  <a:pt x="8480" y="1"/>
                  <a:pt x="7806" y="431"/>
                  <a:pt x="7371" y="977"/>
                </a:cubicBezTo>
                <a:cubicBezTo>
                  <a:pt x="7081" y="1334"/>
                  <a:pt x="6879" y="1749"/>
                  <a:pt x="6734" y="2183"/>
                </a:cubicBezTo>
                <a:cubicBezTo>
                  <a:pt x="6580" y="2627"/>
                  <a:pt x="6541" y="3100"/>
                  <a:pt x="6474" y="3572"/>
                </a:cubicBezTo>
                <a:cubicBezTo>
                  <a:pt x="6447" y="3742"/>
                  <a:pt x="6586" y="3854"/>
                  <a:pt x="6714" y="3854"/>
                </a:cubicBezTo>
                <a:cubicBezTo>
                  <a:pt x="6724" y="3854"/>
                  <a:pt x="6734" y="3853"/>
                  <a:pt x="6744" y="3852"/>
                </a:cubicBezTo>
                <a:lnTo>
                  <a:pt x="6744" y="3852"/>
                </a:lnTo>
                <a:cubicBezTo>
                  <a:pt x="6744" y="4016"/>
                  <a:pt x="6734" y="4161"/>
                  <a:pt x="6715" y="4315"/>
                </a:cubicBezTo>
                <a:cubicBezTo>
                  <a:pt x="6412" y="4068"/>
                  <a:pt x="6015" y="3936"/>
                  <a:pt x="5621" y="3936"/>
                </a:cubicBezTo>
                <a:cubicBezTo>
                  <a:pt x="5400" y="3936"/>
                  <a:pt x="5180" y="3978"/>
                  <a:pt x="4978" y="4064"/>
                </a:cubicBezTo>
                <a:cubicBezTo>
                  <a:pt x="4438" y="4286"/>
                  <a:pt x="4091" y="4788"/>
                  <a:pt x="3985" y="5338"/>
                </a:cubicBezTo>
                <a:cubicBezTo>
                  <a:pt x="3686" y="5164"/>
                  <a:pt x="3348" y="5058"/>
                  <a:pt x="2982" y="5039"/>
                </a:cubicBezTo>
                <a:cubicBezTo>
                  <a:pt x="2939" y="5036"/>
                  <a:pt x="2896" y="5035"/>
                  <a:pt x="2854" y="5035"/>
                </a:cubicBezTo>
                <a:cubicBezTo>
                  <a:pt x="2252" y="5035"/>
                  <a:pt x="1663" y="5283"/>
                  <a:pt x="1158" y="5608"/>
                </a:cubicBezTo>
                <a:cubicBezTo>
                  <a:pt x="695" y="5897"/>
                  <a:pt x="1" y="6370"/>
                  <a:pt x="309" y="7006"/>
                </a:cubicBezTo>
                <a:cubicBezTo>
                  <a:pt x="512" y="7460"/>
                  <a:pt x="1100" y="7585"/>
                  <a:pt x="1554" y="7605"/>
                </a:cubicBezTo>
                <a:cubicBezTo>
                  <a:pt x="1583" y="7605"/>
                  <a:pt x="1613" y="7606"/>
                  <a:pt x="1642" y="7606"/>
                </a:cubicBezTo>
                <a:cubicBezTo>
                  <a:pt x="1942" y="7606"/>
                  <a:pt x="2249" y="7564"/>
                  <a:pt x="2547" y="7547"/>
                </a:cubicBezTo>
                <a:cubicBezTo>
                  <a:pt x="2924" y="7518"/>
                  <a:pt x="3310" y="7498"/>
                  <a:pt x="3695" y="7479"/>
                </a:cubicBezTo>
                <a:cubicBezTo>
                  <a:pt x="4467" y="7431"/>
                  <a:pt x="5248" y="7402"/>
                  <a:pt x="6030" y="7373"/>
                </a:cubicBezTo>
                <a:cubicBezTo>
                  <a:pt x="6905" y="7346"/>
                  <a:pt x="7777" y="7334"/>
                  <a:pt x="8648" y="7334"/>
                </a:cubicBezTo>
                <a:cubicBezTo>
                  <a:pt x="9322" y="7334"/>
                  <a:pt x="9996" y="7341"/>
                  <a:pt x="10670" y="7354"/>
                </a:cubicBezTo>
                <a:cubicBezTo>
                  <a:pt x="12416" y="7402"/>
                  <a:pt x="14162" y="7498"/>
                  <a:pt x="15908" y="7643"/>
                </a:cubicBezTo>
                <a:cubicBezTo>
                  <a:pt x="15913" y="7644"/>
                  <a:pt x="15918" y="7644"/>
                  <a:pt x="15923" y="7644"/>
                </a:cubicBezTo>
                <a:cubicBezTo>
                  <a:pt x="16045" y="7644"/>
                  <a:pt x="16188" y="7532"/>
                  <a:pt x="16207" y="7412"/>
                </a:cubicBezTo>
                <a:cubicBezTo>
                  <a:pt x="16429" y="6244"/>
                  <a:pt x="16294" y="4971"/>
                  <a:pt x="15464" y="4074"/>
                </a:cubicBezTo>
                <a:cubicBezTo>
                  <a:pt x="14987" y="3552"/>
                  <a:pt x="14317" y="3236"/>
                  <a:pt x="13640" y="3236"/>
                </a:cubicBezTo>
                <a:cubicBezTo>
                  <a:pt x="13290" y="3236"/>
                  <a:pt x="12937" y="3321"/>
                  <a:pt x="12609" y="3505"/>
                </a:cubicBezTo>
                <a:cubicBezTo>
                  <a:pt x="12522" y="3553"/>
                  <a:pt x="12445" y="3601"/>
                  <a:pt x="12368" y="3669"/>
                </a:cubicBezTo>
                <a:cubicBezTo>
                  <a:pt x="12300" y="2723"/>
                  <a:pt x="11914" y="1797"/>
                  <a:pt x="11278" y="1084"/>
                </a:cubicBezTo>
                <a:cubicBezTo>
                  <a:pt x="10776" y="524"/>
                  <a:pt x="10062" y="42"/>
                  <a:pt x="9290" y="3"/>
                </a:cubicBezTo>
                <a:cubicBezTo>
                  <a:pt x="9260" y="2"/>
                  <a:pt x="9229" y="1"/>
                  <a:pt x="919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080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2"/>
        <p:cNvGrpSpPr/>
        <p:nvPr/>
      </p:nvGrpSpPr>
      <p:grpSpPr>
        <a:xfrm>
          <a:off x="0" y="0"/>
          <a:ext cx="0" cy="0"/>
          <a:chOff x="0" y="0"/>
          <a:chExt cx="0" cy="0"/>
        </a:xfrm>
      </p:grpSpPr>
      <p:grpSp>
        <p:nvGrpSpPr>
          <p:cNvPr id="1483" name="Google Shape;1483;p42"/>
          <p:cNvGrpSpPr/>
          <p:nvPr/>
        </p:nvGrpSpPr>
        <p:grpSpPr>
          <a:xfrm>
            <a:off x="-177624" y="5345192"/>
            <a:ext cx="8577960" cy="1682725"/>
            <a:chOff x="-130236" y="3754613"/>
            <a:chExt cx="6433470" cy="1726699"/>
          </a:xfrm>
        </p:grpSpPr>
        <p:sp>
          <p:nvSpPr>
            <p:cNvPr id="1484" name="Google Shape;1484;p42"/>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2"/>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6" name="Google Shape;1486;p42"/>
          <p:cNvGrpSpPr/>
          <p:nvPr/>
        </p:nvGrpSpPr>
        <p:grpSpPr>
          <a:xfrm>
            <a:off x="692738" y="4833613"/>
            <a:ext cx="410647" cy="842336"/>
            <a:chOff x="1705414" y="2870585"/>
            <a:chExt cx="376326" cy="771841"/>
          </a:xfrm>
        </p:grpSpPr>
        <p:sp>
          <p:nvSpPr>
            <p:cNvPr id="1487" name="Google Shape;1487;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0" name="Google Shape;1490;p42"/>
          <p:cNvGrpSpPr/>
          <p:nvPr/>
        </p:nvGrpSpPr>
        <p:grpSpPr>
          <a:xfrm>
            <a:off x="3390605" y="5425747"/>
            <a:ext cx="410647" cy="842336"/>
            <a:chOff x="1705414" y="2870585"/>
            <a:chExt cx="376326" cy="771841"/>
          </a:xfrm>
        </p:grpSpPr>
        <p:sp>
          <p:nvSpPr>
            <p:cNvPr id="1491" name="Google Shape;1491;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4" name="Google Shape;1494;p42"/>
          <p:cNvGrpSpPr/>
          <p:nvPr/>
        </p:nvGrpSpPr>
        <p:grpSpPr>
          <a:xfrm>
            <a:off x="1241438" y="5254780"/>
            <a:ext cx="410647" cy="842336"/>
            <a:chOff x="1705414" y="2870585"/>
            <a:chExt cx="376326" cy="771841"/>
          </a:xfrm>
        </p:grpSpPr>
        <p:sp>
          <p:nvSpPr>
            <p:cNvPr id="1495" name="Google Shape;1495;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8" name="Google Shape;1498;p42"/>
          <p:cNvGrpSpPr/>
          <p:nvPr/>
        </p:nvGrpSpPr>
        <p:grpSpPr>
          <a:xfrm>
            <a:off x="4404104" y="5489027"/>
            <a:ext cx="581297" cy="1192340"/>
            <a:chOff x="1705414" y="2870585"/>
            <a:chExt cx="376326" cy="771841"/>
          </a:xfrm>
        </p:grpSpPr>
        <p:sp>
          <p:nvSpPr>
            <p:cNvPr id="1499" name="Google Shape;1499;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2" name="Google Shape;1502;p42"/>
          <p:cNvSpPr/>
          <p:nvPr/>
        </p:nvSpPr>
        <p:spPr>
          <a:xfrm>
            <a:off x="9665603" y="719329"/>
            <a:ext cx="1479157" cy="688240"/>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326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5D393C-9AA1-4EC0-86FD-B8C2A700F1C5}"/>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42D217-7628-4E29-A29A-F915DE169E8C}"/>
              </a:ext>
            </a:extLst>
          </p:cNvPr>
          <p:cNvSpPr>
            <a:spLocks noGrp="1"/>
          </p:cNvSpPr>
          <p:nvPr>
            <p:ph type="dt" sz="half" idx="10"/>
          </p:nvPr>
        </p:nvSpPr>
        <p:spPr>
          <a:xfrm>
            <a:off x="838200" y="6356351"/>
            <a:ext cx="2743200" cy="365125"/>
          </a:xfrm>
          <a:prstGeom prst="rect">
            <a:avLst/>
          </a:prstGeom>
        </p:spPr>
        <p:txBody>
          <a:bodyPr/>
          <a:lstStyle/>
          <a:p>
            <a:fld id="{4923B236-392E-4040-987B-EAECDCED82EF}" type="datetimeFigureOut">
              <a:rPr lang="zh-CN" altLang="en-US" smtClean="0"/>
              <a:t>2024/5/6</a:t>
            </a:fld>
            <a:endParaRPr lang="zh-CN" altLang="en-US"/>
          </a:p>
        </p:txBody>
      </p:sp>
      <p:sp>
        <p:nvSpPr>
          <p:cNvPr id="5" name="页脚占位符 4">
            <a:extLst>
              <a:ext uri="{FF2B5EF4-FFF2-40B4-BE49-F238E27FC236}">
                <a16:creationId xmlns:a16="http://schemas.microsoft.com/office/drawing/2014/main" id="{D59B96D5-2F47-49B2-B474-7E8067E1FC9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66B245-9B01-4DFE-9A81-A06D3B3CA897}"/>
              </a:ext>
            </a:extLst>
          </p:cNvPr>
          <p:cNvSpPr>
            <a:spLocks noGrp="1"/>
          </p:cNvSpPr>
          <p:nvPr>
            <p:ph type="sldNum" sz="quarter" idx="12"/>
          </p:nvPr>
        </p:nvSpPr>
        <p:spPr>
          <a:xfrm>
            <a:off x="8610600" y="6356351"/>
            <a:ext cx="2743200" cy="365125"/>
          </a:xfrm>
          <a:prstGeom prst="rect">
            <a:avLst/>
          </a:prstGeom>
        </p:spPr>
        <p:txBody>
          <a:bodyPr/>
          <a:lstStyle/>
          <a:p>
            <a:fld id="{DF067359-14CA-443C-9590-3036F603802B}" type="slidenum">
              <a:rPr lang="zh-CN" altLang="en-US" smtClean="0"/>
              <a:t>‹#›</a:t>
            </a:fld>
            <a:endParaRPr lang="zh-CN" altLang="en-US"/>
          </a:p>
        </p:txBody>
      </p:sp>
      <p:grpSp>
        <p:nvGrpSpPr>
          <p:cNvPr id="7" name="Google Shape;1223;p33">
            <a:extLst>
              <a:ext uri="{FF2B5EF4-FFF2-40B4-BE49-F238E27FC236}">
                <a16:creationId xmlns:a16="http://schemas.microsoft.com/office/drawing/2014/main" id="{777FE964-1A0E-B7DA-B291-B9B06495D8C7}"/>
              </a:ext>
            </a:extLst>
          </p:cNvPr>
          <p:cNvGrpSpPr/>
          <p:nvPr userDrawn="1"/>
        </p:nvGrpSpPr>
        <p:grpSpPr>
          <a:xfrm>
            <a:off x="8508934" y="1306835"/>
            <a:ext cx="2719972" cy="4295547"/>
            <a:chOff x="6381700" y="980126"/>
            <a:chExt cx="2039979" cy="3221660"/>
          </a:xfrm>
        </p:grpSpPr>
        <p:sp>
          <p:nvSpPr>
            <p:cNvPr id="8" name="Google Shape;1224;p33">
              <a:extLst>
                <a:ext uri="{FF2B5EF4-FFF2-40B4-BE49-F238E27FC236}">
                  <a16:creationId xmlns:a16="http://schemas.microsoft.com/office/drawing/2014/main" id="{B5BD2EBE-ACB2-382E-502D-B00AE21675FD}"/>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25;p33">
              <a:extLst>
                <a:ext uri="{FF2B5EF4-FFF2-40B4-BE49-F238E27FC236}">
                  <a16:creationId xmlns:a16="http://schemas.microsoft.com/office/drawing/2014/main" id="{2C145A3E-1708-9C54-6AF8-95AE0131F687}"/>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 name="Google Shape;1226;p33">
            <a:extLst>
              <a:ext uri="{FF2B5EF4-FFF2-40B4-BE49-F238E27FC236}">
                <a16:creationId xmlns:a16="http://schemas.microsoft.com/office/drawing/2014/main" id="{B4D7A193-580E-3813-3DF4-614CCDA0B564}"/>
              </a:ext>
            </a:extLst>
          </p:cNvPr>
          <p:cNvGrpSpPr/>
          <p:nvPr userDrawn="1"/>
        </p:nvGrpSpPr>
        <p:grpSpPr>
          <a:xfrm>
            <a:off x="10820265" y="1940974"/>
            <a:ext cx="1843000" cy="3752244"/>
            <a:chOff x="7876599" y="1455730"/>
            <a:chExt cx="1382250" cy="2814183"/>
          </a:xfrm>
        </p:grpSpPr>
        <p:sp>
          <p:nvSpPr>
            <p:cNvPr id="11" name="Google Shape;1227;p33">
              <a:extLst>
                <a:ext uri="{FF2B5EF4-FFF2-40B4-BE49-F238E27FC236}">
                  <a16:creationId xmlns:a16="http://schemas.microsoft.com/office/drawing/2014/main" id="{259BAD16-AE5B-867E-2432-E9A76EA2990B}"/>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28;p33">
              <a:extLst>
                <a:ext uri="{FF2B5EF4-FFF2-40B4-BE49-F238E27FC236}">
                  <a16:creationId xmlns:a16="http://schemas.microsoft.com/office/drawing/2014/main" id="{70C00120-0641-D20B-8F70-09B9023B5D0C}"/>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229;p33">
            <a:extLst>
              <a:ext uri="{FF2B5EF4-FFF2-40B4-BE49-F238E27FC236}">
                <a16:creationId xmlns:a16="http://schemas.microsoft.com/office/drawing/2014/main" id="{DF1562AF-5201-CCDF-A8FD-DF887E64D54E}"/>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0;p33">
            <a:extLst>
              <a:ext uri="{FF2B5EF4-FFF2-40B4-BE49-F238E27FC236}">
                <a16:creationId xmlns:a16="http://schemas.microsoft.com/office/drawing/2014/main" id="{F2C89C40-88AE-9A98-8BE3-5515982D32A0}"/>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31;p33">
            <a:extLst>
              <a:ext uri="{FF2B5EF4-FFF2-40B4-BE49-F238E27FC236}">
                <a16:creationId xmlns:a16="http://schemas.microsoft.com/office/drawing/2014/main" id="{C5F46E26-C9A3-DF47-E04B-25164E9DCA75}"/>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396615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4.xml"/><Relationship Id="rId7" Type="http://schemas.openxmlformats.org/officeDocument/2006/relationships/tags" Target="../tags/tag1.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image" Target="../media/image3.jpg"/><Relationship Id="rId4" Type="http://schemas.openxmlformats.org/officeDocument/2006/relationships/slideLayout" Target="../slideLayouts/slideLayout2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92AB5C9B-CB4C-E6D9-AE41-39FE1554A437}"/>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300899" y="208765"/>
            <a:ext cx="1133770" cy="1133770"/>
          </a:xfrm>
          <a:prstGeom prst="rect">
            <a:avLst/>
          </a:prstGeom>
        </p:spPr>
      </p:pic>
    </p:spTree>
    <p:extLst>
      <p:ext uri="{BB962C8B-B14F-4D97-AF65-F5344CB8AC3E}">
        <p14:creationId xmlns:p14="http://schemas.microsoft.com/office/powerpoint/2010/main" val="20591957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75413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D2DFC461-BB0D-5BE7-F698-60907D74903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819656" y="441960"/>
            <a:ext cx="1564386" cy="1564386"/>
          </a:xfrm>
          <a:prstGeom prst="rect">
            <a:avLst/>
          </a:prstGeom>
        </p:spPr>
      </p:pic>
    </p:spTree>
    <p:extLst>
      <p:ext uri="{BB962C8B-B14F-4D97-AF65-F5344CB8AC3E}">
        <p14:creationId xmlns:p14="http://schemas.microsoft.com/office/powerpoint/2010/main" val="6683933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12.gif"/><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12.gif"/><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12"/>
        <p:cNvGrpSpPr/>
        <p:nvPr/>
      </p:nvGrpSpPr>
      <p:grpSpPr>
        <a:xfrm>
          <a:off x="0" y="0"/>
          <a:ext cx="0" cy="0"/>
          <a:chOff x="0" y="0"/>
          <a:chExt cx="0" cy="0"/>
        </a:xfrm>
      </p:grpSpPr>
      <p:pic>
        <p:nvPicPr>
          <p:cNvPr id="3" name="图片 13">
            <a:extLst>
              <a:ext uri="{FF2B5EF4-FFF2-40B4-BE49-F238E27FC236}">
                <a16:creationId xmlns:a16="http://schemas.microsoft.com/office/drawing/2014/main" id="{9F1AE8BF-021E-32D7-779A-E731B1653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5553" y="3286126"/>
            <a:ext cx="5109871" cy="4372310"/>
          </a:xfrm>
          <a:prstGeom prst="rect">
            <a:avLst/>
          </a:prstGeom>
        </p:spPr>
      </p:pic>
      <p:pic>
        <p:nvPicPr>
          <p:cNvPr id="2" name="Picture 1">
            <a:extLst>
              <a:ext uri="{FF2B5EF4-FFF2-40B4-BE49-F238E27FC236}">
                <a16:creationId xmlns:a16="http://schemas.microsoft.com/office/drawing/2014/main" id="{9DAAA4DE-D588-38D2-B848-292B17190EB7}"/>
              </a:ext>
            </a:extLst>
          </p:cNvPr>
          <p:cNvPicPr>
            <a:picLocks noChangeAspect="1"/>
          </p:cNvPicPr>
          <p:nvPr/>
        </p:nvPicPr>
        <p:blipFill>
          <a:blip r:embed="rId4"/>
          <a:stretch>
            <a:fillRect/>
          </a:stretch>
        </p:blipFill>
        <p:spPr>
          <a:xfrm>
            <a:off x="3730633" y="1717491"/>
            <a:ext cx="5133277" cy="1072989"/>
          </a:xfrm>
          <a:prstGeom prst="rect">
            <a:avLst/>
          </a:prstGeom>
        </p:spPr>
      </p:pic>
      <p:pic>
        <p:nvPicPr>
          <p:cNvPr id="6" name="Picture 5">
            <a:extLst>
              <a:ext uri="{FF2B5EF4-FFF2-40B4-BE49-F238E27FC236}">
                <a16:creationId xmlns:a16="http://schemas.microsoft.com/office/drawing/2014/main" id="{EC6CD4AE-7E7F-1F49-3D95-65EF8B96193E}"/>
              </a:ext>
            </a:extLst>
          </p:cNvPr>
          <p:cNvPicPr>
            <a:picLocks noChangeAspect="1"/>
          </p:cNvPicPr>
          <p:nvPr/>
        </p:nvPicPr>
        <p:blipFill>
          <a:blip r:embed="rId5"/>
          <a:stretch>
            <a:fillRect/>
          </a:stretch>
        </p:blipFill>
        <p:spPr>
          <a:xfrm>
            <a:off x="1490707" y="2294835"/>
            <a:ext cx="9108213" cy="1109568"/>
          </a:xfrm>
          <a:prstGeom prst="rect">
            <a:avLst/>
          </a:prstGeom>
        </p:spPr>
      </p:pic>
      <p:sp>
        <p:nvSpPr>
          <p:cNvPr id="5" name="Rectangle 4"/>
          <p:cNvSpPr/>
          <p:nvPr/>
        </p:nvSpPr>
        <p:spPr>
          <a:xfrm>
            <a:off x="1586704" y="621168"/>
            <a:ext cx="10282616" cy="923330"/>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0" dirty="0" smtClean="0">
                <a:ln w="22225">
                  <a:solidFill>
                    <a:schemeClr val="accent2"/>
                  </a:solidFill>
                  <a:prstDash val="solid"/>
                </a:ln>
                <a:solidFill>
                  <a:schemeClr val="accent2">
                    <a:lumMod val="40000"/>
                    <a:lumOff val="60000"/>
                  </a:schemeClr>
                </a:solidFill>
                <a:effectLst/>
              </a:rPr>
              <a:t>TRƯỜNG TIỂU HỌC ÁI MỘ A</a:t>
            </a:r>
            <a:endParaRPr 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1BA24C96-D4E1-554D-3821-ABAC782FECD6}"/>
              </a:ext>
            </a:extLst>
          </p:cNvPr>
          <p:cNvPicPr>
            <a:picLocks noChangeAspect="1"/>
          </p:cNvPicPr>
          <p:nvPr/>
        </p:nvPicPr>
        <p:blipFill>
          <a:blip r:embed="rId2"/>
          <a:stretch>
            <a:fillRect/>
          </a:stretch>
        </p:blipFill>
        <p:spPr>
          <a:xfrm>
            <a:off x="1971674" y="357186"/>
            <a:ext cx="7724776" cy="4052582"/>
          </a:xfrm>
          <a:prstGeom prst="rect">
            <a:avLst/>
          </a:prstGeom>
        </p:spPr>
      </p:pic>
      <p:sp>
        <p:nvSpPr>
          <p:cNvPr id="9" name="TextBox 8">
            <a:extLst>
              <a:ext uri="{FF2B5EF4-FFF2-40B4-BE49-F238E27FC236}">
                <a16:creationId xmlns:a16="http://schemas.microsoft.com/office/drawing/2014/main" id="{B149814D-1506-CD91-3C49-779A6626CDF1}"/>
              </a:ext>
            </a:extLst>
          </p:cNvPr>
          <p:cNvSpPr txBox="1"/>
          <p:nvPr/>
        </p:nvSpPr>
        <p:spPr>
          <a:xfrm>
            <a:off x="1485900" y="4686300"/>
            <a:ext cx="9572625"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cấu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trúc</a:t>
            </a:r>
            <a:r>
              <a:rPr lang="en-US" sz="3200" dirty="0">
                <a:latin typeface="Calibri" panose="020F0502020204030204" pitchFamily="34" charset="0"/>
                <a:cs typeface="Calibri" panose="020F0502020204030204" pitchFamily="34" charset="0"/>
              </a:rPr>
              <a:t> 3 </a:t>
            </a:r>
            <a:r>
              <a:rPr lang="en-US" sz="3200" dirty="0" err="1">
                <a:latin typeface="Calibri" panose="020F0502020204030204" pitchFamily="34" charset="0"/>
                <a:cs typeface="Calibri" panose="020F0502020204030204" pitchFamily="34" charset="0"/>
              </a:rPr>
              <a:t>tầng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nhau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tầng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nhất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mặt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3 m, </a:t>
            </a:r>
            <a:r>
              <a:rPr lang="en-US" sz="3200" dirty="0" err="1">
                <a:latin typeface="Calibri" panose="020F0502020204030204" pitchFamily="34" charset="0"/>
                <a:cs typeface="Calibri" panose="020F0502020204030204" pitchFamily="34" charset="0"/>
              </a:rPr>
              <a:t>tầng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giữa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mặt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đất</a:t>
            </a:r>
            <a:r>
              <a:rPr lang="en-US" sz="3200" dirty="0">
                <a:latin typeface="Calibri" panose="020F0502020204030204" pitchFamily="34" charset="0"/>
                <a:cs typeface="Calibri" panose="020F0502020204030204" pitchFamily="34" charset="0"/>
              </a:rPr>
              <a:t> 6 m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tầng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dưới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cùng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hơn</a:t>
            </a:r>
            <a:r>
              <a:rPr lang="en-US" sz="3200" dirty="0">
                <a:latin typeface="Calibri" panose="020F0502020204030204" pitchFamily="34" charset="0"/>
                <a:cs typeface="Calibri" panose="020F0502020204030204" pitchFamily="34" charset="0"/>
              </a:rPr>
              <a:t> 12 m.</a:t>
            </a:r>
          </a:p>
        </p:txBody>
      </p:sp>
    </p:spTree>
    <p:extLst>
      <p:ext uri="{BB962C8B-B14F-4D97-AF65-F5344CB8AC3E}">
        <p14:creationId xmlns:p14="http://schemas.microsoft.com/office/powerpoint/2010/main" val="3423531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4"/>
            <a:ext cx="11620500"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718F204E-C16B-C25F-49EF-6EA90AA3F2D5}"/>
              </a:ext>
            </a:extLst>
          </p:cNvPr>
          <p:cNvGrpSpPr/>
          <p:nvPr/>
        </p:nvGrpSpPr>
        <p:grpSpPr>
          <a:xfrm>
            <a:off x="1352550" y="771525"/>
            <a:ext cx="9820275" cy="676275"/>
            <a:chOff x="847725" y="952500"/>
            <a:chExt cx="9820275" cy="676275"/>
          </a:xfrm>
        </p:grpSpPr>
        <p:cxnSp>
          <p:nvCxnSpPr>
            <p:cNvPr id="4" name="Straight Connector 3">
              <a:extLst>
                <a:ext uri="{FF2B5EF4-FFF2-40B4-BE49-F238E27FC236}">
                  <a16:creationId xmlns:a16="http://schemas.microsoft.com/office/drawing/2014/main" id="{2F3D5DA2-9BF7-B167-E5BC-18C6F436D80D}"/>
                </a:ext>
              </a:extLst>
            </p:cNvPr>
            <p:cNvCxnSpPr>
              <a:cxnSpLocks/>
            </p:cNvCxnSpPr>
            <p:nvPr/>
          </p:nvCxnSpPr>
          <p:spPr>
            <a:xfrm>
              <a:off x="866775" y="971550"/>
              <a:ext cx="9791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A975A99-57D7-0363-9B83-C1F50CECA50F}"/>
                </a:ext>
              </a:extLst>
            </p:cNvPr>
            <p:cNvCxnSpPr>
              <a:cxnSpLocks/>
            </p:cNvCxnSpPr>
            <p:nvPr/>
          </p:nvCxnSpPr>
          <p:spPr>
            <a:xfrm flipV="1">
              <a:off x="847725" y="952500"/>
              <a:ext cx="0" cy="4857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8DEDAC5-EF66-D069-E164-60929007CFE2}"/>
                </a:ext>
              </a:extLst>
            </p:cNvPr>
            <p:cNvCxnSpPr>
              <a:cxnSpLocks/>
            </p:cNvCxnSpPr>
            <p:nvPr/>
          </p:nvCxnSpPr>
          <p:spPr>
            <a:xfrm flipV="1">
              <a:off x="10668000" y="952500"/>
              <a:ext cx="0" cy="514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D51AB8-6B4E-D116-A98A-623882EA5188}"/>
                </a:ext>
              </a:extLst>
            </p:cNvPr>
            <p:cNvCxnSpPr>
              <a:cxnSpLocks/>
            </p:cNvCxnSpPr>
            <p:nvPr/>
          </p:nvCxnSpPr>
          <p:spPr>
            <a:xfrm flipV="1">
              <a:off x="5915025" y="1257300"/>
              <a:ext cx="0" cy="3714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F943DD49-BD1B-7A89-C9D2-391ACC1C04B8}"/>
              </a:ext>
            </a:extLst>
          </p:cNvPr>
          <p:cNvSpPr/>
          <p:nvPr/>
        </p:nvSpPr>
        <p:spPr>
          <a:xfrm>
            <a:off x="5419725" y="571500"/>
            <a:ext cx="2095500" cy="52387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rPr>
              <a:t>Bên</a:t>
            </a:r>
            <a:r>
              <a:rPr lang="en-US" sz="3200" dirty="0">
                <a:solidFill>
                  <a:schemeClr val="bg1"/>
                </a:solidFill>
              </a:rPr>
              <a:t> </a:t>
            </a:r>
            <a:r>
              <a:rPr lang="en-US" sz="3200" dirty="0" err="1">
                <a:solidFill>
                  <a:schemeClr val="bg1"/>
                </a:solidFill>
              </a:rPr>
              <a:t>trên</a:t>
            </a:r>
            <a:endParaRPr lang="en-US" sz="3200" dirty="0">
              <a:solidFill>
                <a:schemeClr val="bg1"/>
              </a:solidFill>
            </a:endParaRPr>
          </a:p>
        </p:txBody>
      </p:sp>
      <p:pic>
        <p:nvPicPr>
          <p:cNvPr id="20" name="Picture 19">
            <a:extLst>
              <a:ext uri="{FF2B5EF4-FFF2-40B4-BE49-F238E27FC236}">
                <a16:creationId xmlns:a16="http://schemas.microsoft.com/office/drawing/2014/main" id="{F7B3D343-2F6E-20EA-AFBE-C423021B0A86}"/>
              </a:ext>
            </a:extLst>
          </p:cNvPr>
          <p:cNvPicPr>
            <a:picLocks noChangeAspect="1"/>
          </p:cNvPicPr>
          <p:nvPr/>
        </p:nvPicPr>
        <p:blipFill>
          <a:blip r:embed="rId2"/>
          <a:stretch>
            <a:fillRect/>
          </a:stretch>
        </p:blipFill>
        <p:spPr>
          <a:xfrm>
            <a:off x="476250" y="1266825"/>
            <a:ext cx="1924050" cy="1866900"/>
          </a:xfrm>
          <a:prstGeom prst="rect">
            <a:avLst/>
          </a:prstGeom>
        </p:spPr>
      </p:pic>
      <p:pic>
        <p:nvPicPr>
          <p:cNvPr id="22" name="Picture 21">
            <a:extLst>
              <a:ext uri="{FF2B5EF4-FFF2-40B4-BE49-F238E27FC236}">
                <a16:creationId xmlns:a16="http://schemas.microsoft.com/office/drawing/2014/main" id="{28B18814-9107-64DB-1BBA-3BDAC3666E35}"/>
              </a:ext>
            </a:extLst>
          </p:cNvPr>
          <p:cNvPicPr>
            <a:picLocks noChangeAspect="1"/>
          </p:cNvPicPr>
          <p:nvPr/>
        </p:nvPicPr>
        <p:blipFill>
          <a:blip r:embed="rId3"/>
          <a:stretch>
            <a:fillRect/>
          </a:stretch>
        </p:blipFill>
        <p:spPr>
          <a:xfrm>
            <a:off x="5372099" y="1381125"/>
            <a:ext cx="2124075" cy="2000342"/>
          </a:xfrm>
          <a:prstGeom prst="rect">
            <a:avLst/>
          </a:prstGeom>
        </p:spPr>
      </p:pic>
      <p:pic>
        <p:nvPicPr>
          <p:cNvPr id="26" name="Picture 25">
            <a:extLst>
              <a:ext uri="{FF2B5EF4-FFF2-40B4-BE49-F238E27FC236}">
                <a16:creationId xmlns:a16="http://schemas.microsoft.com/office/drawing/2014/main" id="{56777157-94D1-840C-9488-7B1ED07B7D7C}"/>
              </a:ext>
            </a:extLst>
          </p:cNvPr>
          <p:cNvPicPr>
            <a:picLocks noChangeAspect="1"/>
          </p:cNvPicPr>
          <p:nvPr/>
        </p:nvPicPr>
        <p:blipFill>
          <a:blip r:embed="rId4"/>
          <a:stretch>
            <a:fillRect/>
          </a:stretch>
        </p:blipFill>
        <p:spPr>
          <a:xfrm>
            <a:off x="9499954" y="1290637"/>
            <a:ext cx="2344384" cy="2052638"/>
          </a:xfrm>
          <a:prstGeom prst="rect">
            <a:avLst/>
          </a:prstGeom>
        </p:spPr>
      </p:pic>
      <p:grpSp>
        <p:nvGrpSpPr>
          <p:cNvPr id="27" name="Group 26">
            <a:extLst>
              <a:ext uri="{FF2B5EF4-FFF2-40B4-BE49-F238E27FC236}">
                <a16:creationId xmlns:a16="http://schemas.microsoft.com/office/drawing/2014/main" id="{A82425E0-B32A-1844-732C-C5A07F3BF778}"/>
              </a:ext>
            </a:extLst>
          </p:cNvPr>
          <p:cNvGrpSpPr/>
          <p:nvPr/>
        </p:nvGrpSpPr>
        <p:grpSpPr>
          <a:xfrm>
            <a:off x="1457325" y="3714750"/>
            <a:ext cx="9820275" cy="876300"/>
            <a:chOff x="847725" y="952500"/>
            <a:chExt cx="9820275" cy="876300"/>
          </a:xfrm>
        </p:grpSpPr>
        <p:cxnSp>
          <p:nvCxnSpPr>
            <p:cNvPr id="28" name="Straight Connector 27">
              <a:extLst>
                <a:ext uri="{FF2B5EF4-FFF2-40B4-BE49-F238E27FC236}">
                  <a16:creationId xmlns:a16="http://schemas.microsoft.com/office/drawing/2014/main" id="{33AAB069-D440-00FF-A48A-CD75090A76ED}"/>
                </a:ext>
              </a:extLst>
            </p:cNvPr>
            <p:cNvCxnSpPr>
              <a:cxnSpLocks/>
            </p:cNvCxnSpPr>
            <p:nvPr/>
          </p:nvCxnSpPr>
          <p:spPr>
            <a:xfrm>
              <a:off x="866775" y="971550"/>
              <a:ext cx="9791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74EADC2-8748-0530-3514-B5395F696296}"/>
                </a:ext>
              </a:extLst>
            </p:cNvPr>
            <p:cNvCxnSpPr>
              <a:cxnSpLocks/>
            </p:cNvCxnSpPr>
            <p:nvPr/>
          </p:nvCxnSpPr>
          <p:spPr>
            <a:xfrm flipV="1">
              <a:off x="847725" y="952500"/>
              <a:ext cx="0" cy="876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A68A4F-48CF-E0B4-B450-55DAE3810459}"/>
                </a:ext>
              </a:extLst>
            </p:cNvPr>
            <p:cNvCxnSpPr>
              <a:cxnSpLocks/>
            </p:cNvCxnSpPr>
            <p:nvPr/>
          </p:nvCxnSpPr>
          <p:spPr>
            <a:xfrm flipV="1">
              <a:off x="10668000" y="952500"/>
              <a:ext cx="0" cy="876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EE54C02-DE24-7557-CE30-0E85DEA6009B}"/>
                </a:ext>
              </a:extLst>
            </p:cNvPr>
            <p:cNvCxnSpPr>
              <a:cxnSpLocks/>
            </p:cNvCxnSpPr>
            <p:nvPr/>
          </p:nvCxnSpPr>
          <p:spPr>
            <a:xfrm flipV="1">
              <a:off x="5915025" y="1257300"/>
              <a:ext cx="0"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1C9734BB-CBE2-3673-A3C5-0D5DBA0685BF}"/>
              </a:ext>
            </a:extLst>
          </p:cNvPr>
          <p:cNvSpPr/>
          <p:nvPr/>
        </p:nvSpPr>
        <p:spPr>
          <a:xfrm>
            <a:off x="5524500" y="3514725"/>
            <a:ext cx="2095500" cy="52387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rPr>
              <a:t>Bên</a:t>
            </a:r>
            <a:r>
              <a:rPr lang="en-US" sz="3200" dirty="0">
                <a:solidFill>
                  <a:schemeClr val="bg1"/>
                </a:solidFill>
              </a:rPr>
              <a:t> </a:t>
            </a:r>
            <a:r>
              <a:rPr lang="en-US" sz="3200" dirty="0" err="1">
                <a:solidFill>
                  <a:schemeClr val="bg1"/>
                </a:solidFill>
              </a:rPr>
              <a:t>dưới</a:t>
            </a:r>
            <a:endParaRPr lang="en-US" sz="3200" dirty="0">
              <a:solidFill>
                <a:schemeClr val="bg1"/>
              </a:solidFill>
            </a:endParaRPr>
          </a:p>
        </p:txBody>
      </p:sp>
      <p:pic>
        <p:nvPicPr>
          <p:cNvPr id="2050" name="Picture 2" descr="Địa Đạo Củ Chi">
            <a:extLst>
              <a:ext uri="{FF2B5EF4-FFF2-40B4-BE49-F238E27FC236}">
                <a16:creationId xmlns:a16="http://schemas.microsoft.com/office/drawing/2014/main" id="{D6CAF7A5-629D-CD61-4067-21EC0517D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4591050"/>
            <a:ext cx="2362200" cy="177165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F12996A5-5885-5272-6974-8914927588C5}"/>
              </a:ext>
            </a:extLst>
          </p:cNvPr>
          <p:cNvSpPr txBox="1"/>
          <p:nvPr/>
        </p:nvSpPr>
        <p:spPr>
          <a:xfrm>
            <a:off x="1000125" y="6391275"/>
            <a:ext cx="1762125" cy="369332"/>
          </a:xfrm>
          <a:prstGeom prst="rect">
            <a:avLst/>
          </a:prstGeom>
          <a:noFill/>
        </p:spPr>
        <p:txBody>
          <a:bodyPr wrap="square" rtlCol="0">
            <a:spAutoFit/>
          </a:bodyPr>
          <a:lstStyle/>
          <a:p>
            <a:r>
              <a:rPr lang="en-US" b="1" i="1" dirty="0" err="1">
                <a:solidFill>
                  <a:srgbClr val="FF0000"/>
                </a:solidFill>
              </a:rPr>
              <a:t>Hầm</a:t>
            </a:r>
            <a:r>
              <a:rPr lang="en-US" b="1" i="1" dirty="0">
                <a:solidFill>
                  <a:srgbClr val="FF0000"/>
                </a:solidFill>
              </a:rPr>
              <a:t> </a:t>
            </a:r>
            <a:r>
              <a:rPr lang="en-US" b="1" i="1" dirty="0" err="1">
                <a:solidFill>
                  <a:srgbClr val="FF0000"/>
                </a:solidFill>
              </a:rPr>
              <a:t>vũ</a:t>
            </a:r>
            <a:r>
              <a:rPr lang="en-US" b="1" i="1" dirty="0">
                <a:solidFill>
                  <a:srgbClr val="FF0000"/>
                </a:solidFill>
              </a:rPr>
              <a:t> </a:t>
            </a:r>
            <a:r>
              <a:rPr lang="en-US" b="1" i="1" dirty="0" err="1">
                <a:solidFill>
                  <a:srgbClr val="FF0000"/>
                </a:solidFill>
              </a:rPr>
              <a:t>khí</a:t>
            </a:r>
            <a:endParaRPr lang="en-US" b="1" i="1" dirty="0">
              <a:solidFill>
                <a:srgbClr val="FF0000"/>
              </a:solidFill>
            </a:endParaRPr>
          </a:p>
        </p:txBody>
      </p:sp>
      <p:pic>
        <p:nvPicPr>
          <p:cNvPr id="2054" name="Picture 6" descr="GIỚI THIỆU VỀ KHU DI TÍCH LỊCH SỬ ĐỊA ĐẠO CỦ CHI | 04/07/2014 11:57:07">
            <a:extLst>
              <a:ext uri="{FF2B5EF4-FFF2-40B4-BE49-F238E27FC236}">
                <a16:creationId xmlns:a16="http://schemas.microsoft.com/office/drawing/2014/main" id="{55B09553-C1B3-5A9A-B760-6707730823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699" y="4560094"/>
            <a:ext cx="2581275" cy="185023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630E900D-EA87-9B8F-8D95-3569CD8D1172}"/>
              </a:ext>
            </a:extLst>
          </p:cNvPr>
          <p:cNvSpPr txBox="1"/>
          <p:nvPr/>
        </p:nvSpPr>
        <p:spPr>
          <a:xfrm>
            <a:off x="5791200" y="6419850"/>
            <a:ext cx="1762125" cy="369332"/>
          </a:xfrm>
          <a:prstGeom prst="rect">
            <a:avLst/>
          </a:prstGeom>
          <a:noFill/>
        </p:spPr>
        <p:txBody>
          <a:bodyPr wrap="square" rtlCol="0">
            <a:spAutoFit/>
          </a:bodyPr>
          <a:lstStyle/>
          <a:p>
            <a:r>
              <a:rPr lang="en-US" b="1" i="1" dirty="0" err="1">
                <a:solidFill>
                  <a:srgbClr val="FF0000"/>
                </a:solidFill>
              </a:rPr>
              <a:t>Hầm</a:t>
            </a:r>
            <a:r>
              <a:rPr lang="en-US" b="1" i="1" dirty="0">
                <a:solidFill>
                  <a:srgbClr val="FF0000"/>
                </a:solidFill>
              </a:rPr>
              <a:t> </a:t>
            </a:r>
            <a:r>
              <a:rPr lang="en-US" b="1" i="1" dirty="0" err="1">
                <a:solidFill>
                  <a:srgbClr val="FF0000"/>
                </a:solidFill>
              </a:rPr>
              <a:t>giải</a:t>
            </a:r>
            <a:r>
              <a:rPr lang="en-US" b="1" i="1" dirty="0">
                <a:solidFill>
                  <a:srgbClr val="FF0000"/>
                </a:solidFill>
              </a:rPr>
              <a:t> </a:t>
            </a:r>
            <a:r>
              <a:rPr lang="en-US" b="1" i="1" dirty="0" err="1">
                <a:solidFill>
                  <a:srgbClr val="FF0000"/>
                </a:solidFill>
              </a:rPr>
              <a:t>phẫu</a:t>
            </a:r>
            <a:endParaRPr lang="en-US" b="1" i="1" dirty="0">
              <a:solidFill>
                <a:srgbClr val="FF0000"/>
              </a:solidFill>
            </a:endParaRPr>
          </a:p>
        </p:txBody>
      </p:sp>
      <p:pic>
        <p:nvPicPr>
          <p:cNvPr id="2056" name="Picture 8" descr="Bếp Hoàng Cầm - huyền thoại ra đời từ Chiến dịch Hòa Bình">
            <a:extLst>
              <a:ext uri="{FF2B5EF4-FFF2-40B4-BE49-F238E27FC236}">
                <a16:creationId xmlns:a16="http://schemas.microsoft.com/office/drawing/2014/main" id="{71C6CC37-D724-A8BE-37D8-58AA341B7D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4500" y="4613910"/>
            <a:ext cx="2419349" cy="157257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4B23BB2-A420-FAC1-1BC1-B63B6EBA8093}"/>
              </a:ext>
            </a:extLst>
          </p:cNvPr>
          <p:cNvSpPr txBox="1"/>
          <p:nvPr/>
        </p:nvSpPr>
        <p:spPr>
          <a:xfrm>
            <a:off x="9401175" y="6343650"/>
            <a:ext cx="2009775" cy="369332"/>
          </a:xfrm>
          <a:prstGeom prst="rect">
            <a:avLst/>
          </a:prstGeom>
          <a:noFill/>
        </p:spPr>
        <p:txBody>
          <a:bodyPr wrap="square" rtlCol="0">
            <a:spAutoFit/>
          </a:bodyPr>
          <a:lstStyle/>
          <a:p>
            <a:r>
              <a:rPr lang="en-US" b="1" i="1" dirty="0" err="1">
                <a:solidFill>
                  <a:srgbClr val="FF0000"/>
                </a:solidFill>
              </a:rPr>
              <a:t>Bếp</a:t>
            </a:r>
            <a:r>
              <a:rPr lang="en-US" b="1" i="1" dirty="0">
                <a:solidFill>
                  <a:srgbClr val="FF0000"/>
                </a:solidFill>
              </a:rPr>
              <a:t> Hoàng </a:t>
            </a:r>
            <a:r>
              <a:rPr lang="en-US" b="1" i="1" dirty="0" err="1">
                <a:solidFill>
                  <a:srgbClr val="FF0000"/>
                </a:solidFill>
              </a:rPr>
              <a:t>Cầm</a:t>
            </a:r>
            <a:endParaRPr lang="en-US" b="1" i="1" dirty="0">
              <a:solidFill>
                <a:srgbClr val="FF0000"/>
              </a:solidFill>
            </a:endParaRPr>
          </a:p>
        </p:txBody>
      </p:sp>
    </p:spTree>
    <p:extLst>
      <p:ext uri="{BB962C8B-B14F-4D97-AF65-F5344CB8AC3E}">
        <p14:creationId xmlns:p14="http://schemas.microsoft.com/office/powerpoint/2010/main" val="3365590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par>
                                <p:cTn id="31" presetID="22" presetClass="entr" presetSubtype="4"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wipe(down)">
                                      <p:cBhvr>
                                        <p:cTn id="41" dur="500"/>
                                        <p:tgtEl>
                                          <p:spTgt spid="20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nodeType="withEffect">
                                  <p:stCondLst>
                                    <p:cond delay="0"/>
                                  </p:stCondLst>
                                  <p:childTnLst>
                                    <p:set>
                                      <p:cBhvr>
                                        <p:cTn id="48" dur="1" fill="hold">
                                          <p:stCondLst>
                                            <p:cond delay="0"/>
                                          </p:stCondLst>
                                        </p:cTn>
                                        <p:tgtEl>
                                          <p:spTgt spid="2054"/>
                                        </p:tgtEl>
                                        <p:attrNameLst>
                                          <p:attrName>style.visibility</p:attrName>
                                        </p:attrNameLst>
                                      </p:cBhvr>
                                      <p:to>
                                        <p:strVal val="visible"/>
                                      </p:to>
                                    </p:set>
                                    <p:animEffect transition="in" filter="wipe(down)">
                                      <p:cBhvr>
                                        <p:cTn id="49" dur="500"/>
                                        <p:tgtEl>
                                          <p:spTgt spid="205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down)">
                                      <p:cBhvr>
                                        <p:cTn id="54" dur="500"/>
                                        <p:tgtEl>
                                          <p:spTgt spid="39"/>
                                        </p:tgtEl>
                                      </p:cBhvr>
                                    </p:animEffect>
                                  </p:childTnLst>
                                </p:cTn>
                              </p:par>
                              <p:par>
                                <p:cTn id="55" presetID="22" presetClass="entr" presetSubtype="4" fill="hold" nodeType="withEffect">
                                  <p:stCondLst>
                                    <p:cond delay="0"/>
                                  </p:stCondLst>
                                  <p:childTnLst>
                                    <p:set>
                                      <p:cBhvr>
                                        <p:cTn id="56" dur="1" fill="hold">
                                          <p:stCondLst>
                                            <p:cond delay="0"/>
                                          </p:stCondLst>
                                        </p:cTn>
                                        <p:tgtEl>
                                          <p:spTgt spid="2056"/>
                                        </p:tgtEl>
                                        <p:attrNameLst>
                                          <p:attrName>style.visibility</p:attrName>
                                        </p:attrNameLst>
                                      </p:cBhvr>
                                      <p:to>
                                        <p:strVal val="visible"/>
                                      </p:to>
                                    </p:set>
                                    <p:animEffect transition="in" filter="wipe(down)">
                                      <p:cBhvr>
                                        <p:cTn id="57"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2" grpId="0" animBg="1"/>
      <p:bldP spid="36"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3074" name="Picture 2" descr="Di tích lịch sử Địa đạo Củ Chi – Kỳ quan nghệ thuật quân sự độc đáo – Mega  Story">
            <a:extLst>
              <a:ext uri="{FF2B5EF4-FFF2-40B4-BE49-F238E27FC236}">
                <a16:creationId xmlns:a16="http://schemas.microsoft.com/office/drawing/2014/main" id="{94D44FAE-01FC-7CF9-01AD-F8E4C7A5E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528639"/>
            <a:ext cx="4837093" cy="3227248"/>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819AF7E0-9709-5451-1BC6-F797CB533079}"/>
              </a:ext>
            </a:extLst>
          </p:cNvPr>
          <p:cNvSpPr/>
          <p:nvPr/>
        </p:nvSpPr>
        <p:spPr>
          <a:xfrm>
            <a:off x="3114675" y="4391025"/>
            <a:ext cx="523875" cy="523875"/>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25AF6CE-BB5A-DBDB-C097-CE4A889A330A}"/>
              </a:ext>
            </a:extLst>
          </p:cNvPr>
          <p:cNvSpPr txBox="1"/>
          <p:nvPr/>
        </p:nvSpPr>
        <p:spPr>
          <a:xfrm>
            <a:off x="2486025" y="3829050"/>
            <a:ext cx="2581275" cy="584775"/>
          </a:xfrm>
          <a:prstGeom prst="rect">
            <a:avLst/>
          </a:prstGeom>
          <a:noFill/>
        </p:spPr>
        <p:txBody>
          <a:bodyPr wrap="square" rtlCol="0">
            <a:spAutoFit/>
          </a:bodyPr>
          <a:lstStyle/>
          <a:p>
            <a:r>
              <a:rPr lang="en-US" sz="3200" dirty="0" err="1"/>
              <a:t>Hầm</a:t>
            </a:r>
            <a:r>
              <a:rPr lang="en-US" sz="3200" dirty="0"/>
              <a:t> </a:t>
            </a:r>
            <a:r>
              <a:rPr lang="en-US" sz="3200" dirty="0" err="1"/>
              <a:t>chông</a:t>
            </a:r>
            <a:endParaRPr lang="en-US" sz="3200" dirty="0"/>
          </a:p>
        </p:txBody>
      </p:sp>
      <p:sp>
        <p:nvSpPr>
          <p:cNvPr id="6" name="TextBox 5">
            <a:extLst>
              <a:ext uri="{FF2B5EF4-FFF2-40B4-BE49-F238E27FC236}">
                <a16:creationId xmlns:a16="http://schemas.microsoft.com/office/drawing/2014/main" id="{4BED8B0E-A3C4-8726-7FDB-D6F87A828A75}"/>
              </a:ext>
            </a:extLst>
          </p:cNvPr>
          <p:cNvSpPr txBox="1"/>
          <p:nvPr/>
        </p:nvSpPr>
        <p:spPr>
          <a:xfrm>
            <a:off x="971550" y="4972050"/>
            <a:ext cx="4581525" cy="1077218"/>
          </a:xfrm>
          <a:prstGeom prst="rect">
            <a:avLst/>
          </a:prstGeom>
          <a:noFill/>
        </p:spPr>
        <p:txBody>
          <a:bodyPr wrap="square" rtlCol="0">
            <a:spAutoFit/>
          </a:bodyPr>
          <a:lstStyle/>
          <a:p>
            <a:pPr algn="just"/>
            <a:r>
              <a:rPr lang="en-US" sz="3200" dirty="0" err="1"/>
              <a:t>Được</a:t>
            </a:r>
            <a:r>
              <a:rPr lang="en-US" sz="3200" dirty="0"/>
              <a:t> </a:t>
            </a:r>
            <a:r>
              <a:rPr lang="en-US" sz="3200" dirty="0" err="1"/>
              <a:t>xây</a:t>
            </a:r>
            <a:r>
              <a:rPr lang="en-US" sz="3200" dirty="0"/>
              <a:t> </a:t>
            </a:r>
            <a:r>
              <a:rPr lang="en-US" sz="3200" dirty="0" err="1"/>
              <a:t>dựng</a:t>
            </a:r>
            <a:r>
              <a:rPr lang="en-US" sz="3200" dirty="0"/>
              <a:t> </a:t>
            </a:r>
            <a:r>
              <a:rPr lang="en-US" sz="3200" dirty="0" err="1"/>
              <a:t>như</a:t>
            </a:r>
            <a:r>
              <a:rPr lang="en-US" sz="3200" dirty="0"/>
              <a:t> </a:t>
            </a:r>
            <a:r>
              <a:rPr lang="en-US" sz="3200" dirty="0" err="1"/>
              <a:t>một</a:t>
            </a:r>
            <a:r>
              <a:rPr lang="en-US" sz="3200" dirty="0"/>
              <a:t> </a:t>
            </a:r>
            <a:r>
              <a:rPr lang="en-US" sz="3200" dirty="0" err="1"/>
              <a:t>cái</a:t>
            </a:r>
            <a:r>
              <a:rPr lang="en-US" sz="3200" dirty="0"/>
              <a:t> </a:t>
            </a:r>
            <a:r>
              <a:rPr lang="en-US" sz="3200" dirty="0" err="1"/>
              <a:t>bẫy</a:t>
            </a:r>
            <a:r>
              <a:rPr lang="en-US" sz="3200" dirty="0"/>
              <a:t> </a:t>
            </a:r>
            <a:r>
              <a:rPr lang="en-US" sz="3200" dirty="0" err="1"/>
              <a:t>quân</a:t>
            </a:r>
            <a:r>
              <a:rPr lang="en-US" sz="3200" dirty="0"/>
              <a:t> </a:t>
            </a:r>
            <a:r>
              <a:rPr lang="en-US" sz="3200" dirty="0" err="1"/>
              <a:t>địch</a:t>
            </a:r>
            <a:r>
              <a:rPr lang="en-US" sz="3200" dirty="0"/>
              <a:t>.</a:t>
            </a:r>
          </a:p>
        </p:txBody>
      </p:sp>
      <p:sp>
        <p:nvSpPr>
          <p:cNvPr id="11" name="TextBox 10">
            <a:extLst>
              <a:ext uri="{FF2B5EF4-FFF2-40B4-BE49-F238E27FC236}">
                <a16:creationId xmlns:a16="http://schemas.microsoft.com/office/drawing/2014/main" id="{8249D8E4-3CFC-DD5E-313D-713C0379897E}"/>
              </a:ext>
            </a:extLst>
          </p:cNvPr>
          <p:cNvSpPr txBox="1"/>
          <p:nvPr/>
        </p:nvSpPr>
        <p:spPr>
          <a:xfrm>
            <a:off x="8239125" y="3933825"/>
            <a:ext cx="2581275" cy="584775"/>
          </a:xfrm>
          <a:prstGeom prst="rect">
            <a:avLst/>
          </a:prstGeom>
          <a:noFill/>
        </p:spPr>
        <p:txBody>
          <a:bodyPr wrap="square" rtlCol="0">
            <a:spAutoFit/>
          </a:bodyPr>
          <a:lstStyle/>
          <a:p>
            <a:r>
              <a:rPr lang="en-US" sz="3200" dirty="0" err="1"/>
              <a:t>Hầm</a:t>
            </a:r>
            <a:r>
              <a:rPr lang="en-US" sz="3200" dirty="0"/>
              <a:t> </a:t>
            </a:r>
            <a:r>
              <a:rPr lang="en-US" sz="3200" dirty="0" err="1"/>
              <a:t>quân</a:t>
            </a:r>
            <a:r>
              <a:rPr lang="en-US" sz="3200" dirty="0"/>
              <a:t> y</a:t>
            </a:r>
          </a:p>
        </p:txBody>
      </p:sp>
      <p:pic>
        <p:nvPicPr>
          <p:cNvPr id="13" name="Picture 12">
            <a:extLst>
              <a:ext uri="{FF2B5EF4-FFF2-40B4-BE49-F238E27FC236}">
                <a16:creationId xmlns:a16="http://schemas.microsoft.com/office/drawing/2014/main" id="{DE945912-6C25-0D75-EAC3-EF6CB14FBBD8}"/>
              </a:ext>
            </a:extLst>
          </p:cNvPr>
          <p:cNvPicPr>
            <a:picLocks noChangeAspect="1"/>
          </p:cNvPicPr>
          <p:nvPr/>
        </p:nvPicPr>
        <p:blipFill>
          <a:blip r:embed="rId3"/>
          <a:stretch>
            <a:fillRect/>
          </a:stretch>
        </p:blipFill>
        <p:spPr>
          <a:xfrm>
            <a:off x="6667499" y="581025"/>
            <a:ext cx="4884201" cy="3295650"/>
          </a:xfrm>
          <a:prstGeom prst="rect">
            <a:avLst/>
          </a:prstGeom>
        </p:spPr>
      </p:pic>
      <p:sp>
        <p:nvSpPr>
          <p:cNvPr id="14" name="Arrow: Down 13">
            <a:extLst>
              <a:ext uri="{FF2B5EF4-FFF2-40B4-BE49-F238E27FC236}">
                <a16:creationId xmlns:a16="http://schemas.microsoft.com/office/drawing/2014/main" id="{D7ED4D29-F807-71DB-E304-359F514AE530}"/>
              </a:ext>
            </a:extLst>
          </p:cNvPr>
          <p:cNvSpPr/>
          <p:nvPr/>
        </p:nvSpPr>
        <p:spPr>
          <a:xfrm>
            <a:off x="9124950" y="4562475"/>
            <a:ext cx="523875" cy="523875"/>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C05E542-30D5-2D8C-64DC-751B13DCFDC8}"/>
              </a:ext>
            </a:extLst>
          </p:cNvPr>
          <p:cNvSpPr txBox="1"/>
          <p:nvPr/>
        </p:nvSpPr>
        <p:spPr>
          <a:xfrm>
            <a:off x="6696074" y="5105400"/>
            <a:ext cx="4848225" cy="1569660"/>
          </a:xfrm>
          <a:prstGeom prst="rect">
            <a:avLst/>
          </a:prstGeom>
          <a:noFill/>
        </p:spPr>
        <p:txBody>
          <a:bodyPr wrap="square" rtlCol="0">
            <a:spAutoFit/>
          </a:bodyPr>
          <a:lstStyle/>
          <a:p>
            <a:pPr algn="just"/>
            <a:r>
              <a:rPr lang="en-US" sz="3200" dirty="0" err="1"/>
              <a:t>Sử</a:t>
            </a:r>
            <a:r>
              <a:rPr lang="en-US" sz="3200" dirty="0"/>
              <a:t> </a:t>
            </a:r>
            <a:r>
              <a:rPr lang="en-US" sz="3200" dirty="0" err="1"/>
              <a:t>dụng</a:t>
            </a:r>
            <a:r>
              <a:rPr lang="en-US" sz="3200" dirty="0"/>
              <a:t> </a:t>
            </a:r>
            <a:r>
              <a:rPr lang="en-US" sz="3200" dirty="0" err="1"/>
              <a:t>như</a:t>
            </a:r>
            <a:r>
              <a:rPr lang="en-US" sz="3200" dirty="0"/>
              <a:t> </a:t>
            </a:r>
            <a:r>
              <a:rPr lang="en-US" sz="3200" dirty="0" err="1"/>
              <a:t>một</a:t>
            </a:r>
            <a:r>
              <a:rPr lang="en-US" sz="3200" dirty="0"/>
              <a:t> </a:t>
            </a:r>
            <a:r>
              <a:rPr lang="en-US" sz="3200" dirty="0" err="1"/>
              <a:t>trạm</a:t>
            </a:r>
            <a:r>
              <a:rPr lang="en-US" sz="3200" dirty="0"/>
              <a:t> </a:t>
            </a:r>
            <a:r>
              <a:rPr lang="en-US" sz="3200" dirty="0" err="1"/>
              <a:t>xá</a:t>
            </a:r>
            <a:r>
              <a:rPr lang="en-US" sz="3200" dirty="0"/>
              <a:t> </a:t>
            </a:r>
            <a:r>
              <a:rPr lang="en-US" sz="3200" dirty="0" err="1"/>
              <a:t>để</a:t>
            </a:r>
            <a:r>
              <a:rPr lang="en-US" sz="3200" dirty="0"/>
              <a:t> </a:t>
            </a:r>
            <a:r>
              <a:rPr lang="en-US" sz="3200" dirty="0" err="1"/>
              <a:t>chữa</a:t>
            </a:r>
            <a:r>
              <a:rPr lang="en-US" sz="3200" dirty="0"/>
              <a:t> </a:t>
            </a:r>
            <a:r>
              <a:rPr lang="en-US" sz="3200" dirty="0" err="1"/>
              <a:t>trị</a:t>
            </a:r>
            <a:r>
              <a:rPr lang="en-US" sz="3200" dirty="0"/>
              <a:t> </a:t>
            </a:r>
            <a:r>
              <a:rPr lang="en-US" sz="3200" dirty="0" err="1"/>
              <a:t>cho</a:t>
            </a:r>
            <a:r>
              <a:rPr lang="en-US" sz="3200" dirty="0"/>
              <a:t> </a:t>
            </a:r>
            <a:r>
              <a:rPr lang="en-US" sz="3200" dirty="0" err="1"/>
              <a:t>các</a:t>
            </a:r>
            <a:r>
              <a:rPr lang="en-US" sz="3200" dirty="0"/>
              <a:t> </a:t>
            </a:r>
            <a:r>
              <a:rPr lang="en-US" sz="3200" dirty="0" err="1"/>
              <a:t>thương</a:t>
            </a:r>
            <a:r>
              <a:rPr lang="en-US" sz="3200" dirty="0"/>
              <a:t> </a:t>
            </a:r>
            <a:r>
              <a:rPr lang="en-US" sz="3200" dirty="0" err="1"/>
              <a:t>binh</a:t>
            </a:r>
            <a:r>
              <a:rPr lang="en-US" sz="3200" dirty="0"/>
              <a:t>.</a:t>
            </a:r>
          </a:p>
        </p:txBody>
      </p:sp>
    </p:spTree>
    <p:extLst>
      <p:ext uri="{BB962C8B-B14F-4D97-AF65-F5344CB8AC3E}">
        <p14:creationId xmlns:p14="http://schemas.microsoft.com/office/powerpoint/2010/main" val="331556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11" grpId="0"/>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9AFF3366-2393-5E54-0648-B44020F73DBB}"/>
              </a:ext>
            </a:extLst>
          </p:cNvPr>
          <p:cNvSpPr txBox="1"/>
          <p:nvPr/>
        </p:nvSpPr>
        <p:spPr>
          <a:xfrm>
            <a:off x="4476750" y="3552825"/>
            <a:ext cx="3267075" cy="584775"/>
          </a:xfrm>
          <a:prstGeom prst="rect">
            <a:avLst/>
          </a:prstGeom>
          <a:noFill/>
        </p:spPr>
        <p:txBody>
          <a:bodyPr wrap="square" rtlCol="0">
            <a:spAutoFit/>
          </a:bodyPr>
          <a:lstStyle/>
          <a:p>
            <a:r>
              <a:rPr lang="en-US" sz="3200" dirty="0" err="1"/>
              <a:t>Bếp</a:t>
            </a:r>
            <a:r>
              <a:rPr lang="en-US" sz="3200" dirty="0"/>
              <a:t> </a:t>
            </a:r>
            <a:r>
              <a:rPr lang="en-US" sz="3200" dirty="0" err="1"/>
              <a:t>hoàng</a:t>
            </a:r>
            <a:r>
              <a:rPr lang="en-US" sz="3200" dirty="0"/>
              <a:t> </a:t>
            </a:r>
            <a:r>
              <a:rPr lang="en-US" sz="3200" dirty="0" err="1"/>
              <a:t>cầm</a:t>
            </a:r>
            <a:endParaRPr lang="en-US" sz="3200" dirty="0"/>
          </a:p>
        </p:txBody>
      </p:sp>
      <p:sp>
        <p:nvSpPr>
          <p:cNvPr id="8" name="Arrow: Down 7">
            <a:extLst>
              <a:ext uri="{FF2B5EF4-FFF2-40B4-BE49-F238E27FC236}">
                <a16:creationId xmlns:a16="http://schemas.microsoft.com/office/drawing/2014/main" id="{72DE26EA-8C78-90E0-4C97-61047E9ADF6C}"/>
              </a:ext>
            </a:extLst>
          </p:cNvPr>
          <p:cNvSpPr/>
          <p:nvPr/>
        </p:nvSpPr>
        <p:spPr>
          <a:xfrm>
            <a:off x="5781675" y="4181475"/>
            <a:ext cx="523875" cy="523875"/>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BA350E4-7B04-0180-925E-F485FED85C61}"/>
              </a:ext>
            </a:extLst>
          </p:cNvPr>
          <p:cNvSpPr txBox="1"/>
          <p:nvPr/>
        </p:nvSpPr>
        <p:spPr>
          <a:xfrm>
            <a:off x="3133724" y="4724400"/>
            <a:ext cx="5972175" cy="1569660"/>
          </a:xfrm>
          <a:prstGeom prst="rect">
            <a:avLst/>
          </a:prstGeom>
          <a:noFill/>
        </p:spPr>
        <p:txBody>
          <a:bodyPr wrap="square" rtlCol="0">
            <a:spAutoFit/>
          </a:bodyPr>
          <a:lstStyle/>
          <a:p>
            <a:pPr algn="just"/>
            <a:r>
              <a:rPr lang="en-US" sz="3200" dirty="0" err="1"/>
              <a:t>Làm</a:t>
            </a:r>
            <a:r>
              <a:rPr lang="en-US" sz="3200" dirty="0"/>
              <a:t> tan </a:t>
            </a:r>
            <a:r>
              <a:rPr lang="en-US" sz="3200" dirty="0" err="1"/>
              <a:t>loãng</a:t>
            </a:r>
            <a:r>
              <a:rPr lang="en-US" sz="3200" dirty="0"/>
              <a:t> </a:t>
            </a:r>
            <a:r>
              <a:rPr lang="en-US" sz="3200" dirty="0" err="1"/>
              <a:t>khói</a:t>
            </a:r>
            <a:r>
              <a:rPr lang="en-US" sz="3200" dirty="0"/>
              <a:t> </a:t>
            </a:r>
            <a:r>
              <a:rPr lang="en-US" sz="3200" dirty="0" err="1"/>
              <a:t>toả</a:t>
            </a:r>
            <a:r>
              <a:rPr lang="en-US" sz="3200" dirty="0"/>
              <a:t> </a:t>
            </a:r>
            <a:r>
              <a:rPr lang="en-US" sz="3200" dirty="0" err="1"/>
              <a:t>ra</a:t>
            </a:r>
            <a:r>
              <a:rPr lang="en-US" sz="3200" dirty="0"/>
              <a:t> </a:t>
            </a:r>
            <a:r>
              <a:rPr lang="en-US" sz="3200" dirty="0" err="1"/>
              <a:t>khi</a:t>
            </a:r>
            <a:r>
              <a:rPr lang="en-US" sz="3200" dirty="0"/>
              <a:t> </a:t>
            </a:r>
            <a:r>
              <a:rPr lang="en-US" sz="3200" dirty="0" err="1"/>
              <a:t>nấu</a:t>
            </a:r>
            <a:r>
              <a:rPr lang="en-US" sz="3200" dirty="0"/>
              <a:t> </a:t>
            </a:r>
            <a:r>
              <a:rPr lang="en-US" sz="3200" dirty="0" err="1"/>
              <a:t>ăn</a:t>
            </a:r>
            <a:r>
              <a:rPr lang="en-US" sz="3200" dirty="0"/>
              <a:t>, </a:t>
            </a:r>
            <a:r>
              <a:rPr lang="en-US" sz="3200" dirty="0" err="1"/>
              <a:t>nhằm</a:t>
            </a:r>
            <a:r>
              <a:rPr lang="en-US" sz="3200" dirty="0"/>
              <a:t> </a:t>
            </a:r>
            <a:r>
              <a:rPr lang="en-US" sz="3200" dirty="0" err="1"/>
              <a:t>tránh</a:t>
            </a:r>
            <a:r>
              <a:rPr lang="en-US" sz="3200" dirty="0"/>
              <a:t> </a:t>
            </a:r>
            <a:r>
              <a:rPr lang="en-US" sz="3200" dirty="0" err="1"/>
              <a:t>sự</a:t>
            </a:r>
            <a:r>
              <a:rPr lang="en-US" sz="3200" dirty="0"/>
              <a:t> </a:t>
            </a:r>
            <a:r>
              <a:rPr lang="en-US" sz="3200" dirty="0" err="1"/>
              <a:t>phát</a:t>
            </a:r>
            <a:r>
              <a:rPr lang="en-US" sz="3200" dirty="0"/>
              <a:t> </a:t>
            </a:r>
            <a:r>
              <a:rPr lang="en-US" sz="3200" dirty="0" err="1"/>
              <a:t>hiện</a:t>
            </a:r>
            <a:r>
              <a:rPr lang="en-US" sz="3200" dirty="0"/>
              <a:t> </a:t>
            </a:r>
            <a:r>
              <a:rPr lang="en-US" sz="3200" dirty="0" err="1"/>
              <a:t>của</a:t>
            </a:r>
            <a:r>
              <a:rPr lang="en-US" sz="3200" dirty="0"/>
              <a:t> </a:t>
            </a:r>
            <a:r>
              <a:rPr lang="en-US" sz="3200" dirty="0" err="1"/>
              <a:t>địch</a:t>
            </a:r>
            <a:r>
              <a:rPr lang="en-US" sz="3200" dirty="0"/>
              <a:t>.</a:t>
            </a:r>
          </a:p>
        </p:txBody>
      </p:sp>
      <p:pic>
        <p:nvPicPr>
          <p:cNvPr id="12" name="Picture 11">
            <a:extLst>
              <a:ext uri="{FF2B5EF4-FFF2-40B4-BE49-F238E27FC236}">
                <a16:creationId xmlns:a16="http://schemas.microsoft.com/office/drawing/2014/main" id="{9DCDBB9E-D0D3-DD8A-15DC-0A1CF286F85F}"/>
              </a:ext>
            </a:extLst>
          </p:cNvPr>
          <p:cNvPicPr>
            <a:picLocks noChangeAspect="1"/>
          </p:cNvPicPr>
          <p:nvPr/>
        </p:nvPicPr>
        <p:blipFill>
          <a:blip r:embed="rId2"/>
          <a:stretch>
            <a:fillRect/>
          </a:stretch>
        </p:blipFill>
        <p:spPr>
          <a:xfrm>
            <a:off x="4076700" y="481404"/>
            <a:ext cx="3738562" cy="3123808"/>
          </a:xfrm>
          <a:prstGeom prst="rect">
            <a:avLst/>
          </a:prstGeom>
        </p:spPr>
      </p:pic>
    </p:spTree>
    <p:extLst>
      <p:ext uri="{BB962C8B-B14F-4D97-AF65-F5344CB8AC3E}">
        <p14:creationId xmlns:p14="http://schemas.microsoft.com/office/powerpoint/2010/main" val="1939027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1EC6F6D6-94BB-3025-EA11-730D7F2045F7}"/>
              </a:ext>
            </a:extLst>
          </p:cNvPr>
          <p:cNvPicPr>
            <a:picLocks noChangeAspect="1"/>
          </p:cNvPicPr>
          <p:nvPr/>
        </p:nvPicPr>
        <p:blipFill>
          <a:blip r:embed="rId6"/>
          <a:stretch>
            <a:fillRect/>
          </a:stretch>
        </p:blipFill>
        <p:spPr>
          <a:xfrm>
            <a:off x="3122428" y="1017102"/>
            <a:ext cx="5718544" cy="3871296"/>
          </a:xfrm>
          <a:prstGeom prst="rect">
            <a:avLst/>
          </a:prstGeom>
        </p:spPr>
      </p:pic>
    </p:spTree>
    <p:extLst>
      <p:ext uri="{BB962C8B-B14F-4D97-AF65-F5344CB8AC3E}">
        <p14:creationId xmlns:p14="http://schemas.microsoft.com/office/powerpoint/2010/main" val="3142941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云形 1">
            <a:extLst>
              <a:ext uri="{FF2B5EF4-FFF2-40B4-BE49-F238E27FC236}">
                <a16:creationId xmlns:a16="http://schemas.microsoft.com/office/drawing/2014/main" id="{17A9AED1-139B-B51A-8350-E84DAB211204}"/>
              </a:ext>
            </a:extLst>
          </p:cNvPr>
          <p:cNvSpPr/>
          <p:nvPr/>
        </p:nvSpPr>
        <p:spPr>
          <a:xfrm>
            <a:off x="3127561" y="1456650"/>
            <a:ext cx="6959432" cy="2730500"/>
          </a:xfrm>
          <a:prstGeom prst="cloud">
            <a:avLst/>
          </a:prstGeom>
          <a:solidFill>
            <a:srgbClr val="6BC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微软雅黑" panose="020B0503020204020204" pitchFamily="34" charset="-122"/>
            </a:endParaRPr>
          </a:p>
        </p:txBody>
      </p:sp>
      <p:sp>
        <p:nvSpPr>
          <p:cNvPr id="6" name="TextBox 5">
            <a:extLst>
              <a:ext uri="{FF2B5EF4-FFF2-40B4-BE49-F238E27FC236}">
                <a16:creationId xmlns:a16="http://schemas.microsoft.com/office/drawing/2014/main" id="{EBF33233-2CCD-D242-FB67-C53B698CB7C5}"/>
              </a:ext>
            </a:extLst>
          </p:cNvPr>
          <p:cNvSpPr txBox="1"/>
          <p:nvPr/>
        </p:nvSpPr>
        <p:spPr>
          <a:xfrm>
            <a:off x="3798903" y="1905948"/>
            <a:ext cx="5695797" cy="1938992"/>
          </a:xfrm>
          <a:prstGeom prst="rect">
            <a:avLst/>
          </a:prstGeom>
          <a:noFill/>
        </p:spPr>
        <p:txBody>
          <a:bodyPr wrap="square" rtlCol="0">
            <a:spAutoFit/>
          </a:bodyPr>
          <a:lstStyle/>
          <a:p>
            <a:pPr lvl="0" algn="ctr">
              <a:defRPr/>
            </a:pPr>
            <a:r>
              <a:rPr lang="en-US" sz="4000" b="1" dirty="0" err="1">
                <a:solidFill>
                  <a:prstClr val="black"/>
                </a:solidFill>
                <a:latin typeface="Cambria" panose="02040503050406030204" pitchFamily="18" charset="0"/>
                <a:ea typeface="Cambria" panose="02040503050406030204" pitchFamily="18" charset="0"/>
              </a:rPr>
              <a:t>Hãy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số</a:t>
            </a:r>
            <a:r>
              <a:rPr lang="en-US" sz="4000" b="1" dirty="0">
                <a:solidFill>
                  <a:prstClr val="black"/>
                </a:solidFill>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tiêu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biểu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Địa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đạo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t>
            </a:r>
            <a:r>
              <a:rPr lang="en-US" sz="4000" b="1" dirty="0">
                <a:latin typeface="Cambria" panose="02040503050406030204" pitchFamily="18" charset="0"/>
                <a:ea typeface="Cambria" panose="02040503050406030204" pitchFamily="18" charset="0"/>
              </a:rPr>
              <a:t> Chi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8">
            <a:extLst>
              <a:ext uri="{FF2B5EF4-FFF2-40B4-BE49-F238E27FC236}">
                <a16:creationId xmlns:a16="http://schemas.microsoft.com/office/drawing/2014/main" id="{AC14B3FF-B2A0-3F43-6FE7-7399EDC0A613}"/>
              </a:ext>
            </a:extLst>
          </p:cNvPr>
          <p:cNvSpPr/>
          <p:nvPr/>
        </p:nvSpPr>
        <p:spPr>
          <a:xfrm>
            <a:off x="1080626" y="2000250"/>
            <a:ext cx="2291223" cy="449580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462519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2238375" y="219075"/>
            <a:ext cx="7219951" cy="1038225"/>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công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tiêu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biểu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07AFEE7E-4311-1AE1-1B1A-EB21168AF3ED}"/>
              </a:ext>
            </a:extLst>
          </p:cNvPr>
          <p:cNvPicPr>
            <a:picLocks noChangeAspect="1"/>
          </p:cNvPicPr>
          <p:nvPr/>
        </p:nvPicPr>
        <p:blipFill>
          <a:blip r:embed="rId2"/>
          <a:stretch>
            <a:fillRect/>
          </a:stretch>
        </p:blipFill>
        <p:spPr>
          <a:xfrm>
            <a:off x="666750" y="1757362"/>
            <a:ext cx="5429250" cy="3637173"/>
          </a:xfrm>
          <a:prstGeom prst="rect">
            <a:avLst/>
          </a:prstGeom>
        </p:spPr>
      </p:pic>
      <p:sp>
        <p:nvSpPr>
          <p:cNvPr id="9" name="TextBox 8">
            <a:extLst>
              <a:ext uri="{FF2B5EF4-FFF2-40B4-BE49-F238E27FC236}">
                <a16:creationId xmlns:a16="http://schemas.microsoft.com/office/drawing/2014/main" id="{49E649C4-26F6-CBC1-31B6-2575EA2BC025}"/>
              </a:ext>
            </a:extLst>
          </p:cNvPr>
          <p:cNvSpPr txBox="1"/>
          <p:nvPr/>
        </p:nvSpPr>
        <p:spPr>
          <a:xfrm>
            <a:off x="600075" y="5534025"/>
            <a:ext cx="571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Địa đạo Bến Dược (Căn cứ Quân khu Sài Gòn - Gia Định (Khu A)</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4CDC5162-5AF9-BCE9-BC80-06739B14F343}"/>
              </a:ext>
            </a:extLst>
          </p:cNvPr>
          <p:cNvPicPr>
            <a:picLocks noChangeAspect="1"/>
          </p:cNvPicPr>
          <p:nvPr/>
        </p:nvPicPr>
        <p:blipFill>
          <a:blip r:embed="rId3"/>
          <a:stretch>
            <a:fillRect/>
          </a:stretch>
        </p:blipFill>
        <p:spPr>
          <a:xfrm>
            <a:off x="6419849" y="1778792"/>
            <a:ext cx="4810126" cy="3607595"/>
          </a:xfrm>
          <a:prstGeom prst="rect">
            <a:avLst/>
          </a:prstGeom>
        </p:spPr>
      </p:pic>
      <p:sp>
        <p:nvSpPr>
          <p:cNvPr id="11" name="TextBox 10">
            <a:extLst>
              <a:ext uri="{FF2B5EF4-FFF2-40B4-BE49-F238E27FC236}">
                <a16:creationId xmlns:a16="http://schemas.microsoft.com/office/drawing/2014/main" id="{D906CB52-1616-2EA8-9D61-714B4C5E5DDD}"/>
              </a:ext>
            </a:extLst>
          </p:cNvPr>
          <p:cNvSpPr txBox="1"/>
          <p:nvPr/>
        </p:nvSpPr>
        <p:spPr>
          <a:xfrm>
            <a:off x="6648450" y="5457825"/>
            <a:ext cx="500062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Căn cứ Khu ủy Sài Gòn - Gia Định (Khu B) </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57598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2238375" y="219075"/>
            <a:ext cx="7219951" cy="1038225"/>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công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tiêu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biểu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24F5DC95-834B-E004-189B-03B237DC2A23}"/>
              </a:ext>
            </a:extLst>
          </p:cNvPr>
          <p:cNvPicPr>
            <a:picLocks noChangeAspect="1"/>
          </p:cNvPicPr>
          <p:nvPr/>
        </p:nvPicPr>
        <p:blipFill>
          <a:blip r:embed="rId2"/>
          <a:stretch>
            <a:fillRect/>
          </a:stretch>
        </p:blipFill>
        <p:spPr>
          <a:xfrm>
            <a:off x="742950" y="1762125"/>
            <a:ext cx="4991100" cy="3667124"/>
          </a:xfrm>
          <a:prstGeom prst="rect">
            <a:avLst/>
          </a:prstGeom>
        </p:spPr>
      </p:pic>
      <p:sp>
        <p:nvSpPr>
          <p:cNvPr id="6" name="TextBox 5">
            <a:extLst>
              <a:ext uri="{FF2B5EF4-FFF2-40B4-BE49-F238E27FC236}">
                <a16:creationId xmlns:a16="http://schemas.microsoft.com/office/drawing/2014/main" id="{5CFD6898-1D80-045D-D3AF-7B3B4524D652}"/>
              </a:ext>
            </a:extLst>
          </p:cNvPr>
          <p:cNvSpPr txBox="1"/>
          <p:nvPr/>
        </p:nvSpPr>
        <p:spPr>
          <a:xfrm>
            <a:off x="600075" y="5534025"/>
            <a:ext cx="526732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Địa đạo Bến Đình (Căn cứ Huyện ủy Củ Chi)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08378E50-EAAA-C30F-F6C7-CF878FEB958D}"/>
              </a:ext>
            </a:extLst>
          </p:cNvPr>
          <p:cNvPicPr>
            <a:picLocks noChangeAspect="1"/>
          </p:cNvPicPr>
          <p:nvPr/>
        </p:nvPicPr>
        <p:blipFill>
          <a:blip r:embed="rId3"/>
          <a:stretch>
            <a:fillRect/>
          </a:stretch>
        </p:blipFill>
        <p:spPr>
          <a:xfrm>
            <a:off x="6181725" y="1757362"/>
            <a:ext cx="5419725" cy="3671888"/>
          </a:xfrm>
          <a:prstGeom prst="rect">
            <a:avLst/>
          </a:prstGeom>
        </p:spPr>
      </p:pic>
      <p:sp>
        <p:nvSpPr>
          <p:cNvPr id="12" name="TextBox 11">
            <a:extLst>
              <a:ext uri="{FF2B5EF4-FFF2-40B4-BE49-F238E27FC236}">
                <a16:creationId xmlns:a16="http://schemas.microsoft.com/office/drawing/2014/main" id="{2C4A5D5A-928B-CD2D-CE4A-D8ABDE3C8B4C}"/>
              </a:ext>
            </a:extLst>
          </p:cNvPr>
          <p:cNvSpPr txBox="1"/>
          <p:nvPr/>
        </p:nvSpPr>
        <p:spPr>
          <a:xfrm>
            <a:off x="6219825" y="5514975"/>
            <a:ext cx="52673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Bếp Hoàng Cầm</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22675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4" name="Picture 3">
            <a:extLst>
              <a:ext uri="{FF2B5EF4-FFF2-40B4-BE49-F238E27FC236}">
                <a16:creationId xmlns:a16="http://schemas.microsoft.com/office/drawing/2014/main" id="{335999A8-993A-BD59-214E-C8D595FCCB27}"/>
              </a:ext>
            </a:extLst>
          </p:cNvPr>
          <p:cNvPicPr>
            <a:picLocks noChangeAspect="1"/>
          </p:cNvPicPr>
          <p:nvPr/>
        </p:nvPicPr>
        <p:blipFill>
          <a:blip r:embed="rId6"/>
          <a:stretch>
            <a:fillRect/>
          </a:stretch>
        </p:blipFill>
        <p:spPr>
          <a:xfrm>
            <a:off x="3704273" y="781652"/>
            <a:ext cx="4383404" cy="3694496"/>
          </a:xfrm>
          <a:prstGeom prst="rect">
            <a:avLst/>
          </a:prstGeom>
        </p:spPr>
      </p:pic>
    </p:spTree>
    <p:extLst>
      <p:ext uri="{BB962C8B-B14F-4D97-AF65-F5344CB8AC3E}">
        <p14:creationId xmlns:p14="http://schemas.microsoft.com/office/powerpoint/2010/main" val="140380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814591" y="1357529"/>
            <a:ext cx="8305800" cy="2585323"/>
          </a:xfrm>
          <a:prstGeom prst="rect">
            <a:avLst/>
          </a:prstGeom>
          <a:solidFill>
            <a:schemeClr val="bg1"/>
          </a:solidFill>
          <a:ln>
            <a:solidFill>
              <a:schemeClr val="accent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Hãy</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viết</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đoạn</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văn</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ngắn</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nêu</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cảm</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nhận</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Địa</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đạo</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Củ</a:t>
            </a: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Chi.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666556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6D5EA226-663A-CD5E-88F8-1144F2772B8C}"/>
              </a:ext>
            </a:extLst>
          </p:cNvPr>
          <p:cNvPicPr>
            <a:picLocks noChangeAspect="1"/>
          </p:cNvPicPr>
          <p:nvPr/>
        </p:nvPicPr>
        <p:blipFill>
          <a:blip r:embed="rId6"/>
          <a:stretch>
            <a:fillRect/>
          </a:stretch>
        </p:blipFill>
        <p:spPr>
          <a:xfrm>
            <a:off x="3046228" y="1087205"/>
            <a:ext cx="5718544" cy="3883489"/>
          </a:xfrm>
          <a:prstGeom prst="rect">
            <a:avLst/>
          </a:prstGeom>
        </p:spPr>
      </p:pic>
    </p:spTree>
    <p:extLst>
      <p:ext uri="{BB962C8B-B14F-4D97-AF65-F5344CB8AC3E}">
        <p14:creationId xmlns:p14="http://schemas.microsoft.com/office/powerpoint/2010/main" val="1215771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FB24C2FE-6747-1187-D03A-1979F6BF89A0}"/>
              </a:ext>
            </a:extLst>
          </p:cNvPr>
          <p:cNvSpPr txBox="1"/>
          <p:nvPr/>
        </p:nvSpPr>
        <p:spPr>
          <a:xfrm>
            <a:off x="695325" y="771346"/>
            <a:ext cx="10553700"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Địa đạo Củ Chi là một kỳ quan về nghệ thuật quân sự độc đáo của Việt Nam, thể hiện ý chí kiên cường, bất khuất của con người vùng “đất thép,” một trong những biểu tượng của chủ nghĩa anh hùng cách mạng.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Kiến trúc địa đạo mang tính kế thừa và có giá trị về nhiều mặt, đặc biệt là về mặt nghệ thuật quân sự, chiến tranh nhân dân, với những sáng tạo kiệt xuất, đã phát triển đến đỉnh cao trong giai đoạn kháng chiến chống Mỹ, mà cả thế giới phải ghi nhận.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Hiện nay, tại Khu di tích lịch sử Địa đạo Củ Chi là nơi giáo dục truyền thống cách mạng, chủ nghĩa yêu nước, thể hiện đạo lý uống nước nhớ nguồn, tri ân công ơn to lớn của các anh hùng, liệt sỹ, đã chiến đấu, hy sinh trên vùng đất Sài Gòn-Chợ Lớn-Gia Định trong hai cuộc chiến tranh giải phóng dân tộc.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06865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4">
            <a:extLst>
              <a:ext uri="{FF2B5EF4-FFF2-40B4-BE49-F238E27FC236}">
                <a16:creationId xmlns:a16="http://schemas.microsoft.com/office/drawing/2014/main" id="{C0F4401C-AB38-4C6C-AF01-C8C76935D34B}"/>
              </a:ext>
            </a:extLst>
          </p:cNvPr>
          <p:cNvPicPr>
            <a:picLocks noChangeAspect="1"/>
          </p:cNvPicPr>
          <p:nvPr/>
        </p:nvPicPr>
        <p:blipFill rotWithShape="1">
          <a:blip r:embed="rId2">
            <a:extLst>
              <a:ext uri="{28A0092B-C50C-407E-A947-70E740481C1C}">
                <a14:useLocalDpi xmlns:a14="http://schemas.microsoft.com/office/drawing/2010/main" val="0"/>
              </a:ext>
            </a:extLst>
          </a:blip>
          <a:srcRect b="20778"/>
          <a:stretch>
            <a:fillRect/>
          </a:stretch>
        </p:blipFill>
        <p:spPr>
          <a:xfrm flipV="1">
            <a:off x="-42027" y="-112887"/>
            <a:ext cx="12188360" cy="6118403"/>
          </a:xfrm>
          <a:prstGeom prst="rect">
            <a:avLst/>
          </a:prstGeom>
        </p:spPr>
      </p:pic>
      <p:sp>
        <p:nvSpPr>
          <p:cNvPr id="4104" name="Text Box 8"/>
          <p:cNvSpPr txBox="1">
            <a:spLocks noChangeArrowheads="1"/>
          </p:cNvSpPr>
          <p:nvPr/>
        </p:nvSpPr>
        <p:spPr bwMode="auto">
          <a:xfrm>
            <a:off x="922241" y="826082"/>
            <a:ext cx="10145809" cy="1046418"/>
          </a:xfrm>
          <a:custGeom>
            <a:avLst/>
            <a:gdLst>
              <a:gd name="connsiteX0" fmla="*/ 0 w 8017814"/>
              <a:gd name="connsiteY0" fmla="*/ 0 h 1131063"/>
              <a:gd name="connsiteX1" fmla="*/ 605790 w 8017814"/>
              <a:gd name="connsiteY1" fmla="*/ 0 h 1131063"/>
              <a:gd name="connsiteX2" fmla="*/ 1131402 w 8017814"/>
              <a:gd name="connsiteY2" fmla="*/ 0 h 1131063"/>
              <a:gd name="connsiteX3" fmla="*/ 1336302 w 8017814"/>
              <a:gd name="connsiteY3" fmla="*/ 0 h 1131063"/>
              <a:gd name="connsiteX4" fmla="*/ 1541201 w 8017814"/>
              <a:gd name="connsiteY4" fmla="*/ 0 h 1131063"/>
              <a:gd name="connsiteX5" fmla="*/ 1906458 w 8017814"/>
              <a:gd name="connsiteY5" fmla="*/ 0 h 1131063"/>
              <a:gd name="connsiteX6" fmla="*/ 2351892 w 8017814"/>
              <a:gd name="connsiteY6" fmla="*/ 0 h 1131063"/>
              <a:gd name="connsiteX7" fmla="*/ 2957682 w 8017814"/>
              <a:gd name="connsiteY7" fmla="*/ 0 h 1131063"/>
              <a:gd name="connsiteX8" fmla="*/ 3242760 w 8017814"/>
              <a:gd name="connsiteY8" fmla="*/ 0 h 1131063"/>
              <a:gd name="connsiteX9" fmla="*/ 3768372 w 8017814"/>
              <a:gd name="connsiteY9" fmla="*/ 0 h 1131063"/>
              <a:gd name="connsiteX10" fmla="*/ 4053450 w 8017814"/>
              <a:gd name="connsiteY10" fmla="*/ 0 h 1131063"/>
              <a:gd name="connsiteX11" fmla="*/ 4258349 w 8017814"/>
              <a:gd name="connsiteY11" fmla="*/ 0 h 1131063"/>
              <a:gd name="connsiteX12" fmla="*/ 4783962 w 8017814"/>
              <a:gd name="connsiteY12" fmla="*/ 0 h 1131063"/>
              <a:gd name="connsiteX13" fmla="*/ 5389752 w 8017814"/>
              <a:gd name="connsiteY13" fmla="*/ 0 h 1131063"/>
              <a:gd name="connsiteX14" fmla="*/ 5674830 w 8017814"/>
              <a:gd name="connsiteY14" fmla="*/ 0 h 1131063"/>
              <a:gd name="connsiteX15" fmla="*/ 6040086 w 8017814"/>
              <a:gd name="connsiteY15" fmla="*/ 0 h 1131063"/>
              <a:gd name="connsiteX16" fmla="*/ 6244986 w 8017814"/>
              <a:gd name="connsiteY16" fmla="*/ 0 h 1131063"/>
              <a:gd name="connsiteX17" fmla="*/ 6850776 w 8017814"/>
              <a:gd name="connsiteY17" fmla="*/ 0 h 1131063"/>
              <a:gd name="connsiteX18" fmla="*/ 7216032 w 8017814"/>
              <a:gd name="connsiteY18" fmla="*/ 0 h 1131063"/>
              <a:gd name="connsiteX19" fmla="*/ 7501110 w 8017814"/>
              <a:gd name="connsiteY19" fmla="*/ 0 h 1131063"/>
              <a:gd name="connsiteX20" fmla="*/ 8017814 w 8017814"/>
              <a:gd name="connsiteY20" fmla="*/ 0 h 1131063"/>
              <a:gd name="connsiteX21" fmla="*/ 8017814 w 8017814"/>
              <a:gd name="connsiteY21" fmla="*/ 554220 h 1131063"/>
              <a:gd name="connsiteX22" fmla="*/ 8017814 w 8017814"/>
              <a:gd name="connsiteY22" fmla="*/ 1131063 h 1131063"/>
              <a:gd name="connsiteX23" fmla="*/ 7412023 w 8017814"/>
              <a:gd name="connsiteY23" fmla="*/ 1131063 h 1131063"/>
              <a:gd name="connsiteX24" fmla="*/ 6806232 w 8017814"/>
              <a:gd name="connsiteY24" fmla="*/ 1131063 h 1131063"/>
              <a:gd name="connsiteX25" fmla="*/ 6521155 w 8017814"/>
              <a:gd name="connsiteY25" fmla="*/ 1131063 h 1131063"/>
              <a:gd name="connsiteX26" fmla="*/ 5915365 w 8017814"/>
              <a:gd name="connsiteY26" fmla="*/ 1131063 h 1131063"/>
              <a:gd name="connsiteX27" fmla="*/ 5389752 w 8017814"/>
              <a:gd name="connsiteY27" fmla="*/ 1131063 h 1131063"/>
              <a:gd name="connsiteX28" fmla="*/ 4783962 w 8017814"/>
              <a:gd name="connsiteY28" fmla="*/ 1131063 h 1131063"/>
              <a:gd name="connsiteX29" fmla="*/ 4178171 w 8017814"/>
              <a:gd name="connsiteY29" fmla="*/ 1131063 h 1131063"/>
              <a:gd name="connsiteX30" fmla="*/ 3732737 w 8017814"/>
              <a:gd name="connsiteY30" fmla="*/ 1131063 h 1131063"/>
              <a:gd name="connsiteX31" fmla="*/ 3207125 w 8017814"/>
              <a:gd name="connsiteY31" fmla="*/ 1131063 h 1131063"/>
              <a:gd name="connsiteX32" fmla="*/ 2922047 w 8017814"/>
              <a:gd name="connsiteY32" fmla="*/ 1131063 h 1131063"/>
              <a:gd name="connsiteX33" fmla="*/ 2556792 w 8017814"/>
              <a:gd name="connsiteY33" fmla="*/ 1131063 h 1131063"/>
              <a:gd name="connsiteX34" fmla="*/ 2031179 w 8017814"/>
              <a:gd name="connsiteY34" fmla="*/ 1131063 h 1131063"/>
              <a:gd name="connsiteX35" fmla="*/ 1665923 w 8017814"/>
              <a:gd name="connsiteY35" fmla="*/ 1131063 h 1131063"/>
              <a:gd name="connsiteX36" fmla="*/ 1140311 w 8017814"/>
              <a:gd name="connsiteY36" fmla="*/ 1131063 h 1131063"/>
              <a:gd name="connsiteX37" fmla="*/ 694877 w 8017814"/>
              <a:gd name="connsiteY37" fmla="*/ 1131063 h 1131063"/>
              <a:gd name="connsiteX38" fmla="*/ 489977 w 8017814"/>
              <a:gd name="connsiteY38" fmla="*/ 1131063 h 1131063"/>
              <a:gd name="connsiteX39" fmla="*/ 0 w 8017814"/>
              <a:gd name="connsiteY39" fmla="*/ 1131063 h 1131063"/>
              <a:gd name="connsiteX40" fmla="*/ 0 w 8017814"/>
              <a:gd name="connsiteY40" fmla="*/ 565530 h 1131063"/>
              <a:gd name="connsiteX41" fmla="*/ 0 w 8017814"/>
              <a:gd name="connsiteY41" fmla="*/ 0 h 1131063"/>
              <a:gd name="connsiteX0" fmla="*/ 0 w 8017814"/>
              <a:gd name="connsiteY0" fmla="*/ 0 h 1131063"/>
              <a:gd name="connsiteX1" fmla="*/ 285077 w 8017814"/>
              <a:gd name="connsiteY1" fmla="*/ 0 h 1131063"/>
              <a:gd name="connsiteX2" fmla="*/ 570156 w 8017814"/>
              <a:gd name="connsiteY2" fmla="*/ 0 h 1131063"/>
              <a:gd name="connsiteX3" fmla="*/ 775055 w 8017814"/>
              <a:gd name="connsiteY3" fmla="*/ 0 h 1131063"/>
              <a:gd name="connsiteX4" fmla="*/ 1380845 w 8017814"/>
              <a:gd name="connsiteY4" fmla="*/ 0 h 1131063"/>
              <a:gd name="connsiteX5" fmla="*/ 1585745 w 8017814"/>
              <a:gd name="connsiteY5" fmla="*/ 0 h 1131063"/>
              <a:gd name="connsiteX6" fmla="*/ 1870823 w 8017814"/>
              <a:gd name="connsiteY6" fmla="*/ 0 h 1131063"/>
              <a:gd name="connsiteX7" fmla="*/ 2236079 w 8017814"/>
              <a:gd name="connsiteY7" fmla="*/ 0 h 1131063"/>
              <a:gd name="connsiteX8" fmla="*/ 2521157 w 8017814"/>
              <a:gd name="connsiteY8" fmla="*/ 0 h 1131063"/>
              <a:gd name="connsiteX9" fmla="*/ 3126947 w 8017814"/>
              <a:gd name="connsiteY9" fmla="*/ 0 h 1131063"/>
              <a:gd name="connsiteX10" fmla="*/ 3492203 w 8017814"/>
              <a:gd name="connsiteY10" fmla="*/ 0 h 1131063"/>
              <a:gd name="connsiteX11" fmla="*/ 3857459 w 8017814"/>
              <a:gd name="connsiteY11" fmla="*/ 0 h 1131063"/>
              <a:gd name="connsiteX12" fmla="*/ 4302893 w 8017814"/>
              <a:gd name="connsiteY12" fmla="*/ 0 h 1131063"/>
              <a:gd name="connsiteX13" fmla="*/ 4587971 w 8017814"/>
              <a:gd name="connsiteY13" fmla="*/ 0 h 1131063"/>
              <a:gd name="connsiteX14" fmla="*/ 4873048 w 8017814"/>
              <a:gd name="connsiteY14" fmla="*/ 0 h 1131063"/>
              <a:gd name="connsiteX15" fmla="*/ 5158127 w 8017814"/>
              <a:gd name="connsiteY15" fmla="*/ 0 h 1131063"/>
              <a:gd name="connsiteX16" fmla="*/ 5603561 w 8017814"/>
              <a:gd name="connsiteY16" fmla="*/ 0 h 1131063"/>
              <a:gd name="connsiteX17" fmla="*/ 6048995 w 8017814"/>
              <a:gd name="connsiteY17" fmla="*/ 0 h 1131063"/>
              <a:gd name="connsiteX18" fmla="*/ 6654785 w 8017814"/>
              <a:gd name="connsiteY18" fmla="*/ 0 h 1131063"/>
              <a:gd name="connsiteX19" fmla="*/ 6939863 w 8017814"/>
              <a:gd name="connsiteY19" fmla="*/ 0 h 1131063"/>
              <a:gd name="connsiteX20" fmla="*/ 7305119 w 8017814"/>
              <a:gd name="connsiteY20" fmla="*/ 0 h 1131063"/>
              <a:gd name="connsiteX21" fmla="*/ 8017814 w 8017814"/>
              <a:gd name="connsiteY21" fmla="*/ 0 h 1131063"/>
              <a:gd name="connsiteX22" fmla="*/ 8017814 w 8017814"/>
              <a:gd name="connsiteY22" fmla="*/ 531598 h 1131063"/>
              <a:gd name="connsiteX23" fmla="*/ 8017814 w 8017814"/>
              <a:gd name="connsiteY23" fmla="*/ 1131063 h 1131063"/>
              <a:gd name="connsiteX24" fmla="*/ 7652557 w 8017814"/>
              <a:gd name="connsiteY24" fmla="*/ 1131063 h 1131063"/>
              <a:gd name="connsiteX25" fmla="*/ 7447657 w 8017814"/>
              <a:gd name="connsiteY25" fmla="*/ 1131063 h 1131063"/>
              <a:gd name="connsiteX26" fmla="*/ 6922045 w 8017814"/>
              <a:gd name="connsiteY26" fmla="*/ 1131063 h 1131063"/>
              <a:gd name="connsiteX27" fmla="*/ 6556790 w 8017814"/>
              <a:gd name="connsiteY27" fmla="*/ 1131063 h 1131063"/>
              <a:gd name="connsiteX28" fmla="*/ 5951000 w 8017814"/>
              <a:gd name="connsiteY28" fmla="*/ 1131063 h 1131063"/>
              <a:gd name="connsiteX29" fmla="*/ 5345209 w 8017814"/>
              <a:gd name="connsiteY29" fmla="*/ 1131063 h 1131063"/>
              <a:gd name="connsiteX30" fmla="*/ 5140309 w 8017814"/>
              <a:gd name="connsiteY30" fmla="*/ 1131063 h 1131063"/>
              <a:gd name="connsiteX31" fmla="*/ 4935409 w 8017814"/>
              <a:gd name="connsiteY31" fmla="*/ 1131063 h 1131063"/>
              <a:gd name="connsiteX32" fmla="*/ 4650332 w 8017814"/>
              <a:gd name="connsiteY32" fmla="*/ 1131063 h 1131063"/>
              <a:gd name="connsiteX33" fmla="*/ 4124719 w 8017814"/>
              <a:gd name="connsiteY33" fmla="*/ 1131063 h 1131063"/>
              <a:gd name="connsiteX34" fmla="*/ 3599107 w 8017814"/>
              <a:gd name="connsiteY34" fmla="*/ 1131063 h 1131063"/>
              <a:gd name="connsiteX35" fmla="*/ 3073495 w 8017814"/>
              <a:gd name="connsiteY35" fmla="*/ 1131063 h 1131063"/>
              <a:gd name="connsiteX36" fmla="*/ 2868595 w 8017814"/>
              <a:gd name="connsiteY36" fmla="*/ 1131063 h 1131063"/>
              <a:gd name="connsiteX37" fmla="*/ 2423161 w 8017814"/>
              <a:gd name="connsiteY37" fmla="*/ 1131063 h 1131063"/>
              <a:gd name="connsiteX38" fmla="*/ 1817371 w 8017814"/>
              <a:gd name="connsiteY38" fmla="*/ 1131063 h 1131063"/>
              <a:gd name="connsiteX39" fmla="*/ 1291759 w 8017814"/>
              <a:gd name="connsiteY39" fmla="*/ 1131063 h 1131063"/>
              <a:gd name="connsiteX40" fmla="*/ 766146 w 8017814"/>
              <a:gd name="connsiteY40" fmla="*/ 1131063 h 1131063"/>
              <a:gd name="connsiteX41" fmla="*/ 0 w 8017814"/>
              <a:gd name="connsiteY41" fmla="*/ 1131063 h 1131063"/>
              <a:gd name="connsiteX42" fmla="*/ 0 w 8017814"/>
              <a:gd name="connsiteY42" fmla="*/ 576841 h 1131063"/>
              <a:gd name="connsiteX43" fmla="*/ 0 w 8017814"/>
              <a:gd name="connsiteY43" fmla="*/ 0 h 1131063"/>
              <a:gd name="connsiteX0" fmla="*/ 0 w 8017814"/>
              <a:gd name="connsiteY0" fmla="*/ 0 h 1131063"/>
              <a:gd name="connsiteX1" fmla="*/ 605790 w 8017814"/>
              <a:gd name="connsiteY1" fmla="*/ 0 h 1131063"/>
              <a:gd name="connsiteX2" fmla="*/ 1131402 w 8017814"/>
              <a:gd name="connsiteY2" fmla="*/ 0 h 1131063"/>
              <a:gd name="connsiteX3" fmla="*/ 1336302 w 8017814"/>
              <a:gd name="connsiteY3" fmla="*/ 0 h 1131063"/>
              <a:gd name="connsiteX4" fmla="*/ 1541201 w 8017814"/>
              <a:gd name="connsiteY4" fmla="*/ 0 h 1131063"/>
              <a:gd name="connsiteX5" fmla="*/ 1906458 w 8017814"/>
              <a:gd name="connsiteY5" fmla="*/ 0 h 1131063"/>
              <a:gd name="connsiteX6" fmla="*/ 2351892 w 8017814"/>
              <a:gd name="connsiteY6" fmla="*/ 0 h 1131063"/>
              <a:gd name="connsiteX7" fmla="*/ 2957682 w 8017814"/>
              <a:gd name="connsiteY7" fmla="*/ 0 h 1131063"/>
              <a:gd name="connsiteX8" fmla="*/ 3242760 w 8017814"/>
              <a:gd name="connsiteY8" fmla="*/ 0 h 1131063"/>
              <a:gd name="connsiteX9" fmla="*/ 3768372 w 8017814"/>
              <a:gd name="connsiteY9" fmla="*/ 0 h 1131063"/>
              <a:gd name="connsiteX10" fmla="*/ 4053450 w 8017814"/>
              <a:gd name="connsiteY10" fmla="*/ 0 h 1131063"/>
              <a:gd name="connsiteX11" fmla="*/ 4258349 w 8017814"/>
              <a:gd name="connsiteY11" fmla="*/ 0 h 1131063"/>
              <a:gd name="connsiteX12" fmla="*/ 4783962 w 8017814"/>
              <a:gd name="connsiteY12" fmla="*/ 0 h 1131063"/>
              <a:gd name="connsiteX13" fmla="*/ 5389752 w 8017814"/>
              <a:gd name="connsiteY13" fmla="*/ 0 h 1131063"/>
              <a:gd name="connsiteX14" fmla="*/ 5674830 w 8017814"/>
              <a:gd name="connsiteY14" fmla="*/ 0 h 1131063"/>
              <a:gd name="connsiteX15" fmla="*/ 6040086 w 8017814"/>
              <a:gd name="connsiteY15" fmla="*/ 0 h 1131063"/>
              <a:gd name="connsiteX16" fmla="*/ 6244986 w 8017814"/>
              <a:gd name="connsiteY16" fmla="*/ 0 h 1131063"/>
              <a:gd name="connsiteX17" fmla="*/ 6850776 w 8017814"/>
              <a:gd name="connsiteY17" fmla="*/ 0 h 1131063"/>
              <a:gd name="connsiteX18" fmla="*/ 7216032 w 8017814"/>
              <a:gd name="connsiteY18" fmla="*/ 0 h 1131063"/>
              <a:gd name="connsiteX19" fmla="*/ 7501110 w 8017814"/>
              <a:gd name="connsiteY19" fmla="*/ 0 h 1131063"/>
              <a:gd name="connsiteX20" fmla="*/ 8017814 w 8017814"/>
              <a:gd name="connsiteY20" fmla="*/ 0 h 1131063"/>
              <a:gd name="connsiteX21" fmla="*/ 8017814 w 8017814"/>
              <a:gd name="connsiteY21" fmla="*/ 554220 h 1131063"/>
              <a:gd name="connsiteX22" fmla="*/ 8017814 w 8017814"/>
              <a:gd name="connsiteY22" fmla="*/ 1131063 h 1131063"/>
              <a:gd name="connsiteX23" fmla="*/ 7412023 w 8017814"/>
              <a:gd name="connsiteY23" fmla="*/ 1131063 h 1131063"/>
              <a:gd name="connsiteX24" fmla="*/ 6806232 w 8017814"/>
              <a:gd name="connsiteY24" fmla="*/ 1131063 h 1131063"/>
              <a:gd name="connsiteX25" fmla="*/ 6521155 w 8017814"/>
              <a:gd name="connsiteY25" fmla="*/ 1131063 h 1131063"/>
              <a:gd name="connsiteX26" fmla="*/ 5915365 w 8017814"/>
              <a:gd name="connsiteY26" fmla="*/ 1131063 h 1131063"/>
              <a:gd name="connsiteX27" fmla="*/ 5389752 w 8017814"/>
              <a:gd name="connsiteY27" fmla="*/ 1131063 h 1131063"/>
              <a:gd name="connsiteX28" fmla="*/ 4783962 w 8017814"/>
              <a:gd name="connsiteY28" fmla="*/ 1131063 h 1131063"/>
              <a:gd name="connsiteX29" fmla="*/ 4178171 w 8017814"/>
              <a:gd name="connsiteY29" fmla="*/ 1131063 h 1131063"/>
              <a:gd name="connsiteX30" fmla="*/ 3732737 w 8017814"/>
              <a:gd name="connsiteY30" fmla="*/ 1131063 h 1131063"/>
              <a:gd name="connsiteX31" fmla="*/ 3207125 w 8017814"/>
              <a:gd name="connsiteY31" fmla="*/ 1131063 h 1131063"/>
              <a:gd name="connsiteX32" fmla="*/ 2922047 w 8017814"/>
              <a:gd name="connsiteY32" fmla="*/ 1131063 h 1131063"/>
              <a:gd name="connsiteX33" fmla="*/ 2556792 w 8017814"/>
              <a:gd name="connsiteY33" fmla="*/ 1131063 h 1131063"/>
              <a:gd name="connsiteX34" fmla="*/ 2031179 w 8017814"/>
              <a:gd name="connsiteY34" fmla="*/ 1131063 h 1131063"/>
              <a:gd name="connsiteX35" fmla="*/ 1665923 w 8017814"/>
              <a:gd name="connsiteY35" fmla="*/ 1131063 h 1131063"/>
              <a:gd name="connsiteX36" fmla="*/ 1140311 w 8017814"/>
              <a:gd name="connsiteY36" fmla="*/ 1131063 h 1131063"/>
              <a:gd name="connsiteX37" fmla="*/ 694877 w 8017814"/>
              <a:gd name="connsiteY37" fmla="*/ 1131063 h 1131063"/>
              <a:gd name="connsiteX38" fmla="*/ 489977 w 8017814"/>
              <a:gd name="connsiteY38" fmla="*/ 1131063 h 1131063"/>
              <a:gd name="connsiteX39" fmla="*/ 0 w 8017814"/>
              <a:gd name="connsiteY39" fmla="*/ 1131063 h 1131063"/>
              <a:gd name="connsiteX40" fmla="*/ 0 w 8017814"/>
              <a:gd name="connsiteY40" fmla="*/ 565530 h 1131063"/>
              <a:gd name="connsiteX41" fmla="*/ 0 w 8017814"/>
              <a:gd name="connsiteY41" fmla="*/ 0 h 113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017814" h="1131063" fill="none" extrusionOk="0">
                <a:moveTo>
                  <a:pt x="0" y="0"/>
                </a:moveTo>
                <a:cubicBezTo>
                  <a:pt x="193974" y="-174997"/>
                  <a:pt x="404156" y="4333"/>
                  <a:pt x="605790" y="0"/>
                </a:cubicBezTo>
                <a:cubicBezTo>
                  <a:pt x="769607" y="-61229"/>
                  <a:pt x="1017632" y="41624"/>
                  <a:pt x="1131402" y="0"/>
                </a:cubicBezTo>
                <a:cubicBezTo>
                  <a:pt x="1248204" y="-41010"/>
                  <a:pt x="1289365" y="65177"/>
                  <a:pt x="1336302" y="0"/>
                </a:cubicBezTo>
                <a:cubicBezTo>
                  <a:pt x="1418736" y="-45082"/>
                  <a:pt x="1492641" y="44638"/>
                  <a:pt x="1541201" y="0"/>
                </a:cubicBezTo>
                <a:cubicBezTo>
                  <a:pt x="1606296" y="-116978"/>
                  <a:pt x="1758904" y="11716"/>
                  <a:pt x="1906458" y="0"/>
                </a:cubicBezTo>
                <a:cubicBezTo>
                  <a:pt x="2091381" y="-76924"/>
                  <a:pt x="2112196" y="28372"/>
                  <a:pt x="2351892" y="0"/>
                </a:cubicBezTo>
                <a:cubicBezTo>
                  <a:pt x="2594544" y="46979"/>
                  <a:pt x="2867245" y="84389"/>
                  <a:pt x="2957682" y="0"/>
                </a:cubicBezTo>
                <a:cubicBezTo>
                  <a:pt x="3135276" y="-107376"/>
                  <a:pt x="3136974" y="1067"/>
                  <a:pt x="3242760" y="0"/>
                </a:cubicBezTo>
                <a:cubicBezTo>
                  <a:pt x="3235898" y="-36985"/>
                  <a:pt x="3583420" y="79334"/>
                  <a:pt x="3768372" y="0"/>
                </a:cubicBezTo>
                <a:cubicBezTo>
                  <a:pt x="4035663" y="-88050"/>
                  <a:pt x="3875881" y="55012"/>
                  <a:pt x="4053450" y="0"/>
                </a:cubicBezTo>
                <a:cubicBezTo>
                  <a:pt x="4205812" y="-28304"/>
                  <a:pt x="4161240" y="32597"/>
                  <a:pt x="4258349" y="0"/>
                </a:cubicBezTo>
                <a:cubicBezTo>
                  <a:pt x="4353061" y="-28383"/>
                  <a:pt x="4646099" y="98946"/>
                  <a:pt x="4783962" y="0"/>
                </a:cubicBezTo>
                <a:cubicBezTo>
                  <a:pt x="4977337" y="-246702"/>
                  <a:pt x="5175791" y="187577"/>
                  <a:pt x="5389752" y="0"/>
                </a:cubicBezTo>
                <a:cubicBezTo>
                  <a:pt x="5665686" y="-107768"/>
                  <a:pt x="5611888" y="28305"/>
                  <a:pt x="5674830" y="0"/>
                </a:cubicBezTo>
                <a:cubicBezTo>
                  <a:pt x="5766841" y="-44328"/>
                  <a:pt x="5869330" y="57434"/>
                  <a:pt x="6040086" y="0"/>
                </a:cubicBezTo>
                <a:cubicBezTo>
                  <a:pt x="6234811" y="6357"/>
                  <a:pt x="6157808" y="68302"/>
                  <a:pt x="6244986" y="0"/>
                </a:cubicBezTo>
                <a:cubicBezTo>
                  <a:pt x="6357149" y="47938"/>
                  <a:pt x="6707628" y="211058"/>
                  <a:pt x="6850776" y="0"/>
                </a:cubicBezTo>
                <a:cubicBezTo>
                  <a:pt x="6965919" y="-154696"/>
                  <a:pt x="7131519" y="31529"/>
                  <a:pt x="7216032" y="0"/>
                </a:cubicBezTo>
                <a:cubicBezTo>
                  <a:pt x="7305885" y="10340"/>
                  <a:pt x="7395795" y="17141"/>
                  <a:pt x="7501110" y="0"/>
                </a:cubicBezTo>
                <a:cubicBezTo>
                  <a:pt x="7572693" y="-102518"/>
                  <a:pt x="7756859" y="79532"/>
                  <a:pt x="8017814" y="0"/>
                </a:cubicBezTo>
                <a:cubicBezTo>
                  <a:pt x="7983008" y="154314"/>
                  <a:pt x="7969605" y="412264"/>
                  <a:pt x="8017814" y="554220"/>
                </a:cubicBezTo>
                <a:cubicBezTo>
                  <a:pt x="8057746" y="678582"/>
                  <a:pt x="8012028" y="844730"/>
                  <a:pt x="8017814" y="1131063"/>
                </a:cubicBezTo>
                <a:cubicBezTo>
                  <a:pt x="7745441" y="1196885"/>
                  <a:pt x="7617646" y="1168864"/>
                  <a:pt x="7412023" y="1131063"/>
                </a:cubicBezTo>
                <a:cubicBezTo>
                  <a:pt x="7212017" y="1084102"/>
                  <a:pt x="7053480" y="1106246"/>
                  <a:pt x="6806232" y="1131063"/>
                </a:cubicBezTo>
                <a:cubicBezTo>
                  <a:pt x="6604234" y="1144249"/>
                  <a:pt x="6620797" y="1094501"/>
                  <a:pt x="6521155" y="1131063"/>
                </a:cubicBezTo>
                <a:cubicBezTo>
                  <a:pt x="6421075" y="1178206"/>
                  <a:pt x="6133466" y="1055670"/>
                  <a:pt x="5915365" y="1131063"/>
                </a:cubicBezTo>
                <a:cubicBezTo>
                  <a:pt x="5664702" y="1222819"/>
                  <a:pt x="5648276" y="1074929"/>
                  <a:pt x="5389752" y="1131063"/>
                </a:cubicBezTo>
                <a:cubicBezTo>
                  <a:pt x="5135750" y="1076041"/>
                  <a:pt x="5015397" y="1009101"/>
                  <a:pt x="4783962" y="1131063"/>
                </a:cubicBezTo>
                <a:cubicBezTo>
                  <a:pt x="4617989" y="1156868"/>
                  <a:pt x="4438832" y="1005612"/>
                  <a:pt x="4178171" y="1131063"/>
                </a:cubicBezTo>
                <a:cubicBezTo>
                  <a:pt x="3992247" y="1304414"/>
                  <a:pt x="3897092" y="1036869"/>
                  <a:pt x="3732737" y="1131063"/>
                </a:cubicBezTo>
                <a:cubicBezTo>
                  <a:pt x="3501065" y="1191480"/>
                  <a:pt x="3539910" y="966810"/>
                  <a:pt x="3207125" y="1131063"/>
                </a:cubicBezTo>
                <a:cubicBezTo>
                  <a:pt x="2942887" y="1251929"/>
                  <a:pt x="3016594" y="1015549"/>
                  <a:pt x="2922047" y="1131063"/>
                </a:cubicBezTo>
                <a:cubicBezTo>
                  <a:pt x="2758786" y="1171962"/>
                  <a:pt x="2598046" y="1057113"/>
                  <a:pt x="2556792" y="1131063"/>
                </a:cubicBezTo>
                <a:cubicBezTo>
                  <a:pt x="2491404" y="1219589"/>
                  <a:pt x="2131763" y="1115506"/>
                  <a:pt x="2031179" y="1131063"/>
                </a:cubicBezTo>
                <a:cubicBezTo>
                  <a:pt x="1907340" y="1140763"/>
                  <a:pt x="1834890" y="1108436"/>
                  <a:pt x="1665923" y="1131063"/>
                </a:cubicBezTo>
                <a:cubicBezTo>
                  <a:pt x="1447196" y="1235399"/>
                  <a:pt x="1233612" y="1043207"/>
                  <a:pt x="1140311" y="1131063"/>
                </a:cubicBezTo>
                <a:cubicBezTo>
                  <a:pt x="1021020" y="1264103"/>
                  <a:pt x="828776" y="1140825"/>
                  <a:pt x="694877" y="1131063"/>
                </a:cubicBezTo>
                <a:cubicBezTo>
                  <a:pt x="509335" y="1112634"/>
                  <a:pt x="520817" y="1099772"/>
                  <a:pt x="489977" y="1131063"/>
                </a:cubicBezTo>
                <a:cubicBezTo>
                  <a:pt x="441925" y="1125354"/>
                  <a:pt x="142910" y="1088708"/>
                  <a:pt x="0" y="1131063"/>
                </a:cubicBezTo>
                <a:cubicBezTo>
                  <a:pt x="18318" y="982656"/>
                  <a:pt x="-42597" y="805794"/>
                  <a:pt x="0" y="565530"/>
                </a:cubicBezTo>
                <a:cubicBezTo>
                  <a:pt x="-8835" y="267953"/>
                  <a:pt x="12328" y="113179"/>
                  <a:pt x="0" y="0"/>
                </a:cubicBezTo>
                <a:close/>
              </a:path>
              <a:path w="8017814" h="1131063" stroke="0" extrusionOk="0">
                <a:moveTo>
                  <a:pt x="0" y="0"/>
                </a:moveTo>
                <a:cubicBezTo>
                  <a:pt x="156589" y="-54511"/>
                  <a:pt x="212981" y="35947"/>
                  <a:pt x="285077" y="0"/>
                </a:cubicBezTo>
                <a:cubicBezTo>
                  <a:pt x="352691" y="-73565"/>
                  <a:pt x="499724" y="24655"/>
                  <a:pt x="570156" y="0"/>
                </a:cubicBezTo>
                <a:cubicBezTo>
                  <a:pt x="683662" y="-19307"/>
                  <a:pt x="707430" y="11327"/>
                  <a:pt x="775055" y="0"/>
                </a:cubicBezTo>
                <a:cubicBezTo>
                  <a:pt x="933338" y="13332"/>
                  <a:pt x="1147722" y="141566"/>
                  <a:pt x="1380845" y="0"/>
                </a:cubicBezTo>
                <a:cubicBezTo>
                  <a:pt x="1581962" y="-62658"/>
                  <a:pt x="1541815" y="78135"/>
                  <a:pt x="1585745" y="0"/>
                </a:cubicBezTo>
                <a:cubicBezTo>
                  <a:pt x="1614309" y="-16891"/>
                  <a:pt x="1767560" y="19553"/>
                  <a:pt x="1870823" y="0"/>
                </a:cubicBezTo>
                <a:cubicBezTo>
                  <a:pt x="2019827" y="-30320"/>
                  <a:pt x="2062330" y="83201"/>
                  <a:pt x="2236079" y="0"/>
                </a:cubicBezTo>
                <a:cubicBezTo>
                  <a:pt x="2408095" y="-14124"/>
                  <a:pt x="2448424" y="-26300"/>
                  <a:pt x="2521157" y="0"/>
                </a:cubicBezTo>
                <a:cubicBezTo>
                  <a:pt x="2603156" y="-22297"/>
                  <a:pt x="2942543" y="-18884"/>
                  <a:pt x="3126947" y="0"/>
                </a:cubicBezTo>
                <a:cubicBezTo>
                  <a:pt x="3314341" y="-10066"/>
                  <a:pt x="3277006" y="65894"/>
                  <a:pt x="3492203" y="0"/>
                </a:cubicBezTo>
                <a:cubicBezTo>
                  <a:pt x="3621949" y="-104329"/>
                  <a:pt x="3672764" y="60010"/>
                  <a:pt x="3857459" y="0"/>
                </a:cubicBezTo>
                <a:cubicBezTo>
                  <a:pt x="4029547" y="-50608"/>
                  <a:pt x="4123396" y="14525"/>
                  <a:pt x="4302893" y="0"/>
                </a:cubicBezTo>
                <a:cubicBezTo>
                  <a:pt x="4436616" y="-58139"/>
                  <a:pt x="4520626" y="37454"/>
                  <a:pt x="4587971" y="0"/>
                </a:cubicBezTo>
                <a:cubicBezTo>
                  <a:pt x="4696322" y="-58762"/>
                  <a:pt x="4834335" y="81949"/>
                  <a:pt x="4873048" y="0"/>
                </a:cubicBezTo>
                <a:cubicBezTo>
                  <a:pt x="4901045" y="-46082"/>
                  <a:pt x="5046716" y="104371"/>
                  <a:pt x="5158127" y="0"/>
                </a:cubicBezTo>
                <a:cubicBezTo>
                  <a:pt x="5254106" y="-44243"/>
                  <a:pt x="5533059" y="53193"/>
                  <a:pt x="5603561" y="0"/>
                </a:cubicBezTo>
                <a:cubicBezTo>
                  <a:pt x="5719358" y="-102181"/>
                  <a:pt x="5901329" y="-4286"/>
                  <a:pt x="6048995" y="0"/>
                </a:cubicBezTo>
                <a:cubicBezTo>
                  <a:pt x="6110948" y="39467"/>
                  <a:pt x="6373747" y="140469"/>
                  <a:pt x="6654785" y="0"/>
                </a:cubicBezTo>
                <a:cubicBezTo>
                  <a:pt x="6982684" y="-96462"/>
                  <a:pt x="6887921" y="47525"/>
                  <a:pt x="6939863" y="0"/>
                </a:cubicBezTo>
                <a:cubicBezTo>
                  <a:pt x="7045501" y="-33273"/>
                  <a:pt x="7246784" y="24820"/>
                  <a:pt x="7305119" y="0"/>
                </a:cubicBezTo>
                <a:cubicBezTo>
                  <a:pt x="7301398" y="15018"/>
                  <a:pt x="7656053" y="-31367"/>
                  <a:pt x="8017814" y="0"/>
                </a:cubicBezTo>
                <a:cubicBezTo>
                  <a:pt x="8049600" y="122057"/>
                  <a:pt x="8005005" y="442382"/>
                  <a:pt x="8017814" y="531598"/>
                </a:cubicBezTo>
                <a:cubicBezTo>
                  <a:pt x="8000669" y="623342"/>
                  <a:pt x="8028623" y="990831"/>
                  <a:pt x="8017814" y="1131063"/>
                </a:cubicBezTo>
                <a:cubicBezTo>
                  <a:pt x="7825666" y="1222771"/>
                  <a:pt x="7752960" y="1031918"/>
                  <a:pt x="7652557" y="1131063"/>
                </a:cubicBezTo>
                <a:cubicBezTo>
                  <a:pt x="7536889" y="1161298"/>
                  <a:pt x="7534636" y="1117745"/>
                  <a:pt x="7447657" y="1131063"/>
                </a:cubicBezTo>
                <a:cubicBezTo>
                  <a:pt x="7333896" y="1155803"/>
                  <a:pt x="7023275" y="1117583"/>
                  <a:pt x="6922045" y="1131063"/>
                </a:cubicBezTo>
                <a:cubicBezTo>
                  <a:pt x="6843983" y="1161325"/>
                  <a:pt x="6610216" y="1092816"/>
                  <a:pt x="6556790" y="1131063"/>
                </a:cubicBezTo>
                <a:cubicBezTo>
                  <a:pt x="6494659" y="1208381"/>
                  <a:pt x="6152223" y="1067743"/>
                  <a:pt x="5951000" y="1131063"/>
                </a:cubicBezTo>
                <a:cubicBezTo>
                  <a:pt x="5773197" y="1334695"/>
                  <a:pt x="5494232" y="956258"/>
                  <a:pt x="5345209" y="1131063"/>
                </a:cubicBezTo>
                <a:cubicBezTo>
                  <a:pt x="5188506" y="1239153"/>
                  <a:pt x="5190014" y="1116889"/>
                  <a:pt x="5140309" y="1131063"/>
                </a:cubicBezTo>
                <a:cubicBezTo>
                  <a:pt x="5061044" y="1171235"/>
                  <a:pt x="4995052" y="1140854"/>
                  <a:pt x="4935409" y="1131063"/>
                </a:cubicBezTo>
                <a:cubicBezTo>
                  <a:pt x="4906335" y="1155404"/>
                  <a:pt x="4736227" y="1120767"/>
                  <a:pt x="4650332" y="1131063"/>
                </a:cubicBezTo>
                <a:cubicBezTo>
                  <a:pt x="4560028" y="1208449"/>
                  <a:pt x="4297313" y="1012828"/>
                  <a:pt x="4124719" y="1131063"/>
                </a:cubicBezTo>
                <a:cubicBezTo>
                  <a:pt x="3883864" y="1255859"/>
                  <a:pt x="3792603" y="1017024"/>
                  <a:pt x="3599107" y="1131063"/>
                </a:cubicBezTo>
                <a:cubicBezTo>
                  <a:pt x="3430614" y="1120332"/>
                  <a:pt x="3202756" y="1091240"/>
                  <a:pt x="3073495" y="1131063"/>
                </a:cubicBezTo>
                <a:cubicBezTo>
                  <a:pt x="2979176" y="1159001"/>
                  <a:pt x="2926384" y="1104740"/>
                  <a:pt x="2868595" y="1131063"/>
                </a:cubicBezTo>
                <a:cubicBezTo>
                  <a:pt x="2796536" y="1201732"/>
                  <a:pt x="2488969" y="1148628"/>
                  <a:pt x="2423161" y="1131063"/>
                </a:cubicBezTo>
                <a:cubicBezTo>
                  <a:pt x="2336389" y="1180991"/>
                  <a:pt x="2124058" y="912862"/>
                  <a:pt x="1817371" y="1131063"/>
                </a:cubicBezTo>
                <a:cubicBezTo>
                  <a:pt x="1495244" y="1337910"/>
                  <a:pt x="1488219" y="1036951"/>
                  <a:pt x="1291759" y="1131063"/>
                </a:cubicBezTo>
                <a:cubicBezTo>
                  <a:pt x="1196302" y="1161855"/>
                  <a:pt x="950393" y="1037070"/>
                  <a:pt x="766146" y="1131063"/>
                </a:cubicBezTo>
                <a:cubicBezTo>
                  <a:pt x="482258" y="1259491"/>
                  <a:pt x="254247" y="1187929"/>
                  <a:pt x="0" y="1131063"/>
                </a:cubicBezTo>
                <a:cubicBezTo>
                  <a:pt x="40440" y="941133"/>
                  <a:pt x="-18024" y="758181"/>
                  <a:pt x="0" y="576841"/>
                </a:cubicBezTo>
                <a:cubicBezTo>
                  <a:pt x="-58685" y="440063"/>
                  <a:pt x="37360" y="182304"/>
                  <a:pt x="0" y="0"/>
                </a:cubicBezTo>
                <a:close/>
              </a:path>
              <a:path w="8017814" h="1131063" fill="none" stroke="0" extrusionOk="0">
                <a:moveTo>
                  <a:pt x="0" y="0"/>
                </a:moveTo>
                <a:cubicBezTo>
                  <a:pt x="157241" y="-153933"/>
                  <a:pt x="451953" y="74036"/>
                  <a:pt x="605790" y="0"/>
                </a:cubicBezTo>
                <a:cubicBezTo>
                  <a:pt x="744265" y="-54963"/>
                  <a:pt x="1010594" y="25907"/>
                  <a:pt x="1131402" y="0"/>
                </a:cubicBezTo>
                <a:cubicBezTo>
                  <a:pt x="1255805" y="-75217"/>
                  <a:pt x="1299939" y="39734"/>
                  <a:pt x="1336302" y="0"/>
                </a:cubicBezTo>
                <a:cubicBezTo>
                  <a:pt x="1402564" y="-68534"/>
                  <a:pt x="1491365" y="17458"/>
                  <a:pt x="1541201" y="0"/>
                </a:cubicBezTo>
                <a:cubicBezTo>
                  <a:pt x="1604048" y="-58575"/>
                  <a:pt x="1759105" y="39222"/>
                  <a:pt x="1906458" y="0"/>
                </a:cubicBezTo>
                <a:cubicBezTo>
                  <a:pt x="2030918" y="-40645"/>
                  <a:pt x="2190852" y="23231"/>
                  <a:pt x="2351892" y="0"/>
                </a:cubicBezTo>
                <a:cubicBezTo>
                  <a:pt x="2604511" y="-87045"/>
                  <a:pt x="2752561" y="130857"/>
                  <a:pt x="2957682" y="0"/>
                </a:cubicBezTo>
                <a:cubicBezTo>
                  <a:pt x="3142010" y="-94934"/>
                  <a:pt x="3151563" y="19320"/>
                  <a:pt x="3242760" y="0"/>
                </a:cubicBezTo>
                <a:cubicBezTo>
                  <a:pt x="3342377" y="-14135"/>
                  <a:pt x="3541592" y="79750"/>
                  <a:pt x="3768372" y="0"/>
                </a:cubicBezTo>
                <a:cubicBezTo>
                  <a:pt x="3981452" y="-115890"/>
                  <a:pt x="3929057" y="-7330"/>
                  <a:pt x="4053450" y="0"/>
                </a:cubicBezTo>
                <a:cubicBezTo>
                  <a:pt x="4178162" y="-13968"/>
                  <a:pt x="4174553" y="24534"/>
                  <a:pt x="4258349" y="0"/>
                </a:cubicBezTo>
                <a:cubicBezTo>
                  <a:pt x="4310101" y="-46575"/>
                  <a:pt x="4673853" y="152947"/>
                  <a:pt x="4783962" y="0"/>
                </a:cubicBezTo>
                <a:cubicBezTo>
                  <a:pt x="4983752" y="-201565"/>
                  <a:pt x="5046275" y="84757"/>
                  <a:pt x="5389752" y="0"/>
                </a:cubicBezTo>
                <a:cubicBezTo>
                  <a:pt x="5674454" y="-88288"/>
                  <a:pt x="5520863" y="69760"/>
                  <a:pt x="5674830" y="0"/>
                </a:cubicBezTo>
                <a:cubicBezTo>
                  <a:pt x="5749046" y="-65848"/>
                  <a:pt x="5903401" y="-17764"/>
                  <a:pt x="6040086" y="0"/>
                </a:cubicBezTo>
                <a:cubicBezTo>
                  <a:pt x="6217409" y="6579"/>
                  <a:pt x="6156491" y="43030"/>
                  <a:pt x="6244986" y="0"/>
                </a:cubicBezTo>
                <a:cubicBezTo>
                  <a:pt x="6336377" y="-85223"/>
                  <a:pt x="6708918" y="166030"/>
                  <a:pt x="6850776" y="0"/>
                </a:cubicBezTo>
                <a:cubicBezTo>
                  <a:pt x="6968473" y="-133908"/>
                  <a:pt x="7085527" y="4320"/>
                  <a:pt x="7216032" y="0"/>
                </a:cubicBezTo>
                <a:cubicBezTo>
                  <a:pt x="7264313" y="-8340"/>
                  <a:pt x="7399340" y="33736"/>
                  <a:pt x="7501110" y="0"/>
                </a:cubicBezTo>
                <a:cubicBezTo>
                  <a:pt x="7570773" y="10291"/>
                  <a:pt x="7786559" y="117279"/>
                  <a:pt x="8017814" y="0"/>
                </a:cubicBezTo>
                <a:cubicBezTo>
                  <a:pt x="8044992" y="205427"/>
                  <a:pt x="7985466" y="410951"/>
                  <a:pt x="8017814" y="554220"/>
                </a:cubicBezTo>
                <a:cubicBezTo>
                  <a:pt x="8077887" y="712847"/>
                  <a:pt x="7993420" y="839948"/>
                  <a:pt x="8017814" y="1131063"/>
                </a:cubicBezTo>
                <a:cubicBezTo>
                  <a:pt x="7795862" y="1189791"/>
                  <a:pt x="7621728" y="1083922"/>
                  <a:pt x="7412023" y="1131063"/>
                </a:cubicBezTo>
                <a:cubicBezTo>
                  <a:pt x="7150100" y="1187769"/>
                  <a:pt x="6994885" y="1131282"/>
                  <a:pt x="6806232" y="1131063"/>
                </a:cubicBezTo>
                <a:cubicBezTo>
                  <a:pt x="6604903" y="1148456"/>
                  <a:pt x="6611256" y="1081150"/>
                  <a:pt x="6521155" y="1131063"/>
                </a:cubicBezTo>
                <a:cubicBezTo>
                  <a:pt x="6365145" y="1116404"/>
                  <a:pt x="6227883" y="948125"/>
                  <a:pt x="5915365" y="1131063"/>
                </a:cubicBezTo>
                <a:cubicBezTo>
                  <a:pt x="5648180" y="1273602"/>
                  <a:pt x="5611694" y="1172438"/>
                  <a:pt x="5389752" y="1131063"/>
                </a:cubicBezTo>
                <a:cubicBezTo>
                  <a:pt x="5166891" y="1150402"/>
                  <a:pt x="4990980" y="1048611"/>
                  <a:pt x="4783962" y="1131063"/>
                </a:cubicBezTo>
                <a:cubicBezTo>
                  <a:pt x="4510708" y="1129653"/>
                  <a:pt x="4399178" y="964877"/>
                  <a:pt x="4178171" y="1131063"/>
                </a:cubicBezTo>
                <a:cubicBezTo>
                  <a:pt x="3945785" y="1307369"/>
                  <a:pt x="3918584" y="1109583"/>
                  <a:pt x="3732737" y="1131063"/>
                </a:cubicBezTo>
                <a:cubicBezTo>
                  <a:pt x="3506705" y="1164902"/>
                  <a:pt x="3517388" y="1037780"/>
                  <a:pt x="3207125" y="1131063"/>
                </a:cubicBezTo>
                <a:cubicBezTo>
                  <a:pt x="2996688" y="1288202"/>
                  <a:pt x="3090975" y="1059202"/>
                  <a:pt x="2922047" y="1131063"/>
                </a:cubicBezTo>
                <a:cubicBezTo>
                  <a:pt x="2778667" y="1179301"/>
                  <a:pt x="2650067" y="1055480"/>
                  <a:pt x="2556792" y="1131063"/>
                </a:cubicBezTo>
                <a:cubicBezTo>
                  <a:pt x="2469359" y="1204875"/>
                  <a:pt x="2152987" y="1100939"/>
                  <a:pt x="2031179" y="1131063"/>
                </a:cubicBezTo>
                <a:cubicBezTo>
                  <a:pt x="1868067" y="1184325"/>
                  <a:pt x="1826163" y="1109796"/>
                  <a:pt x="1665923" y="1131063"/>
                </a:cubicBezTo>
                <a:cubicBezTo>
                  <a:pt x="1480785" y="1154499"/>
                  <a:pt x="1252156" y="1021805"/>
                  <a:pt x="1140311" y="1131063"/>
                </a:cubicBezTo>
                <a:cubicBezTo>
                  <a:pt x="960870" y="1247480"/>
                  <a:pt x="914352" y="1136469"/>
                  <a:pt x="694877" y="1131063"/>
                </a:cubicBezTo>
                <a:cubicBezTo>
                  <a:pt x="506815" y="1117534"/>
                  <a:pt x="541731" y="1085223"/>
                  <a:pt x="489977" y="1131063"/>
                </a:cubicBezTo>
                <a:cubicBezTo>
                  <a:pt x="436399" y="1217365"/>
                  <a:pt x="123229" y="1060331"/>
                  <a:pt x="0" y="1131063"/>
                </a:cubicBezTo>
                <a:cubicBezTo>
                  <a:pt x="-41377" y="985961"/>
                  <a:pt x="37718" y="746221"/>
                  <a:pt x="0" y="565530"/>
                </a:cubicBezTo>
                <a:cubicBezTo>
                  <a:pt x="-19823" y="321110"/>
                  <a:pt x="24992" y="138239"/>
                  <a:pt x="0" y="0"/>
                </a:cubicBezTo>
                <a:close/>
              </a:path>
              <a:path w="8017814" h="1131063" fill="none" stroke="0" extrusionOk="0">
                <a:moveTo>
                  <a:pt x="0" y="0"/>
                </a:moveTo>
                <a:cubicBezTo>
                  <a:pt x="175564" y="-183862"/>
                  <a:pt x="444514" y="52820"/>
                  <a:pt x="605790" y="0"/>
                </a:cubicBezTo>
                <a:cubicBezTo>
                  <a:pt x="763742" y="-52814"/>
                  <a:pt x="1027672" y="25003"/>
                  <a:pt x="1131402" y="0"/>
                </a:cubicBezTo>
                <a:cubicBezTo>
                  <a:pt x="1254915" y="-65204"/>
                  <a:pt x="1301976" y="60977"/>
                  <a:pt x="1336302" y="0"/>
                </a:cubicBezTo>
                <a:cubicBezTo>
                  <a:pt x="1402194" y="-52889"/>
                  <a:pt x="1499858" y="31864"/>
                  <a:pt x="1541201" y="0"/>
                </a:cubicBezTo>
                <a:cubicBezTo>
                  <a:pt x="1641119" y="-76435"/>
                  <a:pt x="1739996" y="21823"/>
                  <a:pt x="1906458" y="0"/>
                </a:cubicBezTo>
                <a:cubicBezTo>
                  <a:pt x="2048966" y="-55349"/>
                  <a:pt x="2139182" y="28552"/>
                  <a:pt x="2351892" y="0"/>
                </a:cubicBezTo>
                <a:cubicBezTo>
                  <a:pt x="2577963" y="-20613"/>
                  <a:pt x="2813112" y="95300"/>
                  <a:pt x="2957682" y="0"/>
                </a:cubicBezTo>
                <a:cubicBezTo>
                  <a:pt x="3140604" y="-79956"/>
                  <a:pt x="3118327" y="12268"/>
                  <a:pt x="3242760" y="0"/>
                </a:cubicBezTo>
                <a:cubicBezTo>
                  <a:pt x="3297918" y="35688"/>
                  <a:pt x="3528774" y="54176"/>
                  <a:pt x="3768372" y="0"/>
                </a:cubicBezTo>
                <a:cubicBezTo>
                  <a:pt x="4012130" y="-104987"/>
                  <a:pt x="3912443" y="17782"/>
                  <a:pt x="4053450" y="0"/>
                </a:cubicBezTo>
                <a:cubicBezTo>
                  <a:pt x="4190928" y="-26155"/>
                  <a:pt x="4164650" y="37481"/>
                  <a:pt x="4258349" y="0"/>
                </a:cubicBezTo>
                <a:cubicBezTo>
                  <a:pt x="4326844" y="-81519"/>
                  <a:pt x="4683725" y="139122"/>
                  <a:pt x="4783962" y="0"/>
                </a:cubicBezTo>
                <a:cubicBezTo>
                  <a:pt x="4968170" y="-222898"/>
                  <a:pt x="5199301" y="151418"/>
                  <a:pt x="5389752" y="0"/>
                </a:cubicBezTo>
                <a:cubicBezTo>
                  <a:pt x="5679866" y="-96003"/>
                  <a:pt x="5585147" y="41442"/>
                  <a:pt x="5674830" y="0"/>
                </a:cubicBezTo>
                <a:cubicBezTo>
                  <a:pt x="5745170" y="-67055"/>
                  <a:pt x="5894537" y="14212"/>
                  <a:pt x="6040086" y="0"/>
                </a:cubicBezTo>
                <a:cubicBezTo>
                  <a:pt x="6227222" y="14056"/>
                  <a:pt x="6150381" y="50321"/>
                  <a:pt x="6244986" y="0"/>
                </a:cubicBezTo>
                <a:cubicBezTo>
                  <a:pt x="6372067" y="-6109"/>
                  <a:pt x="6709454" y="201225"/>
                  <a:pt x="6850776" y="0"/>
                </a:cubicBezTo>
                <a:cubicBezTo>
                  <a:pt x="6972226" y="-131425"/>
                  <a:pt x="7124413" y="22577"/>
                  <a:pt x="7216032" y="0"/>
                </a:cubicBezTo>
                <a:cubicBezTo>
                  <a:pt x="7292564" y="6738"/>
                  <a:pt x="7401986" y="21745"/>
                  <a:pt x="7501110" y="0"/>
                </a:cubicBezTo>
                <a:cubicBezTo>
                  <a:pt x="7557271" y="-79689"/>
                  <a:pt x="7793517" y="77997"/>
                  <a:pt x="8017814" y="0"/>
                </a:cubicBezTo>
                <a:cubicBezTo>
                  <a:pt x="8010358" y="201444"/>
                  <a:pt x="7985425" y="402466"/>
                  <a:pt x="8017814" y="554220"/>
                </a:cubicBezTo>
                <a:cubicBezTo>
                  <a:pt x="8052531" y="691050"/>
                  <a:pt x="8020840" y="914852"/>
                  <a:pt x="8017814" y="1131063"/>
                </a:cubicBezTo>
                <a:cubicBezTo>
                  <a:pt x="7808008" y="1211019"/>
                  <a:pt x="7651481" y="1149463"/>
                  <a:pt x="7412023" y="1131063"/>
                </a:cubicBezTo>
                <a:cubicBezTo>
                  <a:pt x="7169737" y="1143090"/>
                  <a:pt x="7012786" y="1104546"/>
                  <a:pt x="6806232" y="1131063"/>
                </a:cubicBezTo>
                <a:cubicBezTo>
                  <a:pt x="6603140" y="1146685"/>
                  <a:pt x="6622074" y="1089592"/>
                  <a:pt x="6521155" y="1131063"/>
                </a:cubicBezTo>
                <a:cubicBezTo>
                  <a:pt x="6410518" y="1112182"/>
                  <a:pt x="6151745" y="993899"/>
                  <a:pt x="5915365" y="1131063"/>
                </a:cubicBezTo>
                <a:cubicBezTo>
                  <a:pt x="5664463" y="1252438"/>
                  <a:pt x="5607222" y="1139349"/>
                  <a:pt x="5389752" y="1131063"/>
                </a:cubicBezTo>
                <a:cubicBezTo>
                  <a:pt x="5143929" y="1092152"/>
                  <a:pt x="4979049" y="1044929"/>
                  <a:pt x="4783962" y="1131063"/>
                </a:cubicBezTo>
                <a:cubicBezTo>
                  <a:pt x="4547411" y="1136052"/>
                  <a:pt x="4409708" y="1026251"/>
                  <a:pt x="4178171" y="1131063"/>
                </a:cubicBezTo>
                <a:cubicBezTo>
                  <a:pt x="3982693" y="1324121"/>
                  <a:pt x="3934455" y="1120810"/>
                  <a:pt x="3732737" y="1131063"/>
                </a:cubicBezTo>
                <a:cubicBezTo>
                  <a:pt x="3488485" y="1161682"/>
                  <a:pt x="3505951" y="988924"/>
                  <a:pt x="3207125" y="1131063"/>
                </a:cubicBezTo>
                <a:cubicBezTo>
                  <a:pt x="2951202" y="1264719"/>
                  <a:pt x="3039181" y="1038879"/>
                  <a:pt x="2922047" y="1131063"/>
                </a:cubicBezTo>
                <a:cubicBezTo>
                  <a:pt x="2787735" y="1164677"/>
                  <a:pt x="2626861" y="1060315"/>
                  <a:pt x="2556792" y="1131063"/>
                </a:cubicBezTo>
                <a:cubicBezTo>
                  <a:pt x="2489777" y="1219809"/>
                  <a:pt x="2158800" y="1126817"/>
                  <a:pt x="2031179" y="1131063"/>
                </a:cubicBezTo>
                <a:cubicBezTo>
                  <a:pt x="1902991" y="1153574"/>
                  <a:pt x="1831012" y="1111718"/>
                  <a:pt x="1665923" y="1131063"/>
                </a:cubicBezTo>
                <a:cubicBezTo>
                  <a:pt x="1478768" y="1202620"/>
                  <a:pt x="1246985" y="1019333"/>
                  <a:pt x="1140311" y="1131063"/>
                </a:cubicBezTo>
                <a:cubicBezTo>
                  <a:pt x="1015389" y="1279451"/>
                  <a:pt x="897349" y="1139284"/>
                  <a:pt x="694877" y="1131063"/>
                </a:cubicBezTo>
                <a:cubicBezTo>
                  <a:pt x="508871" y="1117577"/>
                  <a:pt x="524407" y="1091993"/>
                  <a:pt x="489977" y="1131063"/>
                </a:cubicBezTo>
                <a:cubicBezTo>
                  <a:pt x="443520" y="1158556"/>
                  <a:pt x="149650" y="1072512"/>
                  <a:pt x="0" y="1131063"/>
                </a:cubicBezTo>
                <a:cubicBezTo>
                  <a:pt x="8427" y="961379"/>
                  <a:pt x="-12782" y="799726"/>
                  <a:pt x="0" y="565530"/>
                </a:cubicBezTo>
                <a:cubicBezTo>
                  <a:pt x="-19240" y="268224"/>
                  <a:pt x="43242" y="131485"/>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xmlns="" sd="1273554953">
                  <a:custGeom>
                    <a:avLst/>
                    <a:gdLst>
                      <a:gd name="connsiteX0" fmla="*/ 0 w 10145809"/>
                      <a:gd name="connsiteY0" fmla="*/ 0 h 1046418"/>
                      <a:gd name="connsiteX1" fmla="*/ 766571 w 10145809"/>
                      <a:gd name="connsiteY1" fmla="*/ 0 h 1046418"/>
                      <a:gd name="connsiteX2" fmla="*/ 1431685 w 10145809"/>
                      <a:gd name="connsiteY2" fmla="*/ 0 h 1046418"/>
                      <a:gd name="connsiteX3" fmla="*/ 1690967 w 10145809"/>
                      <a:gd name="connsiteY3" fmla="*/ 0 h 1046418"/>
                      <a:gd name="connsiteX4" fmla="*/ 1950248 w 10145809"/>
                      <a:gd name="connsiteY4" fmla="*/ 0 h 1046418"/>
                      <a:gd name="connsiteX5" fmla="*/ 2412447 w 10145809"/>
                      <a:gd name="connsiteY5" fmla="*/ 0 h 1046418"/>
                      <a:gd name="connsiteX6" fmla="*/ 2976103 w 10145809"/>
                      <a:gd name="connsiteY6" fmla="*/ 0 h 1046418"/>
                      <a:gd name="connsiteX7" fmla="*/ 3742675 w 10145809"/>
                      <a:gd name="connsiteY7" fmla="*/ 0 h 1046418"/>
                      <a:gd name="connsiteX8" fmla="*/ 4103415 w 10145809"/>
                      <a:gd name="connsiteY8" fmla="*/ 0 h 1046418"/>
                      <a:gd name="connsiteX9" fmla="*/ 4768529 w 10145809"/>
                      <a:gd name="connsiteY9" fmla="*/ 0 h 1046418"/>
                      <a:gd name="connsiteX10" fmla="*/ 5129269 w 10145809"/>
                      <a:gd name="connsiteY10" fmla="*/ 0 h 1046418"/>
                      <a:gd name="connsiteX11" fmla="*/ 5388550 w 10145809"/>
                      <a:gd name="connsiteY11" fmla="*/ 0 h 1046418"/>
                      <a:gd name="connsiteX12" fmla="*/ 6053665 w 10145809"/>
                      <a:gd name="connsiteY12" fmla="*/ 0 h 1046418"/>
                      <a:gd name="connsiteX13" fmla="*/ 6820237 w 10145809"/>
                      <a:gd name="connsiteY13" fmla="*/ 0 h 1046418"/>
                      <a:gd name="connsiteX14" fmla="*/ 7180977 w 10145809"/>
                      <a:gd name="connsiteY14" fmla="*/ 0 h 1046418"/>
                      <a:gd name="connsiteX15" fmla="*/ 7643175 w 10145809"/>
                      <a:gd name="connsiteY15" fmla="*/ 0 h 1046418"/>
                      <a:gd name="connsiteX16" fmla="*/ 7902457 w 10145809"/>
                      <a:gd name="connsiteY16" fmla="*/ 0 h 1046418"/>
                      <a:gd name="connsiteX17" fmla="*/ 8669029 w 10145809"/>
                      <a:gd name="connsiteY17" fmla="*/ 0 h 1046418"/>
                      <a:gd name="connsiteX18" fmla="*/ 9131227 w 10145809"/>
                      <a:gd name="connsiteY18" fmla="*/ 0 h 1046418"/>
                      <a:gd name="connsiteX19" fmla="*/ 9491967 w 10145809"/>
                      <a:gd name="connsiteY19" fmla="*/ 0 h 1046418"/>
                      <a:gd name="connsiteX20" fmla="*/ 10145809 w 10145809"/>
                      <a:gd name="connsiteY20" fmla="*/ 0 h 1046418"/>
                      <a:gd name="connsiteX21" fmla="*/ 10145809 w 10145809"/>
                      <a:gd name="connsiteY21" fmla="*/ 512744 h 1046418"/>
                      <a:gd name="connsiteX22" fmla="*/ 10145809 w 10145809"/>
                      <a:gd name="connsiteY22" fmla="*/ 1046418 h 1046418"/>
                      <a:gd name="connsiteX23" fmla="*/ 9379235 w 10145809"/>
                      <a:gd name="connsiteY23" fmla="*/ 1046418 h 1046418"/>
                      <a:gd name="connsiteX24" fmla="*/ 8612662 w 10145809"/>
                      <a:gd name="connsiteY24" fmla="*/ 1046418 h 1046418"/>
                      <a:gd name="connsiteX25" fmla="*/ 8251924 w 10145809"/>
                      <a:gd name="connsiteY25" fmla="*/ 1046418 h 1046418"/>
                      <a:gd name="connsiteX26" fmla="*/ 7485352 w 10145809"/>
                      <a:gd name="connsiteY26" fmla="*/ 1046418 h 1046418"/>
                      <a:gd name="connsiteX27" fmla="*/ 6820237 w 10145809"/>
                      <a:gd name="connsiteY27" fmla="*/ 1046418 h 1046418"/>
                      <a:gd name="connsiteX28" fmla="*/ 6053665 w 10145809"/>
                      <a:gd name="connsiteY28" fmla="*/ 1046418 h 1046418"/>
                      <a:gd name="connsiteX29" fmla="*/ 5287092 w 10145809"/>
                      <a:gd name="connsiteY29" fmla="*/ 1046418 h 1046418"/>
                      <a:gd name="connsiteX30" fmla="*/ 4723436 w 10145809"/>
                      <a:gd name="connsiteY30" fmla="*/ 1046418 h 1046418"/>
                      <a:gd name="connsiteX31" fmla="*/ 4058322 w 10145809"/>
                      <a:gd name="connsiteY31" fmla="*/ 1046418 h 1046418"/>
                      <a:gd name="connsiteX32" fmla="*/ 3697582 w 10145809"/>
                      <a:gd name="connsiteY32" fmla="*/ 1046418 h 1046418"/>
                      <a:gd name="connsiteX33" fmla="*/ 3235386 w 10145809"/>
                      <a:gd name="connsiteY33" fmla="*/ 1046418 h 1046418"/>
                      <a:gd name="connsiteX34" fmla="*/ 2570270 w 10145809"/>
                      <a:gd name="connsiteY34" fmla="*/ 1046418 h 1046418"/>
                      <a:gd name="connsiteX35" fmla="*/ 2108072 w 10145809"/>
                      <a:gd name="connsiteY35" fmla="*/ 1046418 h 1046418"/>
                      <a:gd name="connsiteX36" fmla="*/ 1442959 w 10145809"/>
                      <a:gd name="connsiteY36" fmla="*/ 1046418 h 1046418"/>
                      <a:gd name="connsiteX37" fmla="*/ 879303 w 10145809"/>
                      <a:gd name="connsiteY37" fmla="*/ 1046418 h 1046418"/>
                      <a:gd name="connsiteX38" fmla="*/ 620021 w 10145809"/>
                      <a:gd name="connsiteY38" fmla="*/ 1046418 h 1046418"/>
                      <a:gd name="connsiteX39" fmla="*/ 0 w 10145809"/>
                      <a:gd name="connsiteY39" fmla="*/ 1046418 h 1046418"/>
                      <a:gd name="connsiteX40" fmla="*/ 0 w 10145809"/>
                      <a:gd name="connsiteY40" fmla="*/ 523207 h 1046418"/>
                      <a:gd name="connsiteX41" fmla="*/ 0 w 10145809"/>
                      <a:gd name="connsiteY41" fmla="*/ 0 h 1046418"/>
                      <a:gd name="connsiteX0" fmla="*/ 0 w 10145809"/>
                      <a:gd name="connsiteY0" fmla="*/ 0 h 1046418"/>
                      <a:gd name="connsiteX1" fmla="*/ 360738 w 10145809"/>
                      <a:gd name="connsiteY1" fmla="*/ 0 h 1046418"/>
                      <a:gd name="connsiteX2" fmla="*/ 721480 w 10145809"/>
                      <a:gd name="connsiteY2" fmla="*/ 0 h 1046418"/>
                      <a:gd name="connsiteX3" fmla="*/ 980761 w 10145809"/>
                      <a:gd name="connsiteY3" fmla="*/ 0 h 1046418"/>
                      <a:gd name="connsiteX4" fmla="*/ 1747332 w 10145809"/>
                      <a:gd name="connsiteY4" fmla="*/ 0 h 1046418"/>
                      <a:gd name="connsiteX5" fmla="*/ 2006615 w 10145809"/>
                      <a:gd name="connsiteY5" fmla="*/ 0 h 1046418"/>
                      <a:gd name="connsiteX6" fmla="*/ 2367355 w 10145809"/>
                      <a:gd name="connsiteY6" fmla="*/ 0 h 1046418"/>
                      <a:gd name="connsiteX7" fmla="*/ 2829553 w 10145809"/>
                      <a:gd name="connsiteY7" fmla="*/ 0 h 1046418"/>
                      <a:gd name="connsiteX8" fmla="*/ 3190293 w 10145809"/>
                      <a:gd name="connsiteY8" fmla="*/ 0 h 1046418"/>
                      <a:gd name="connsiteX9" fmla="*/ 3956864 w 10145809"/>
                      <a:gd name="connsiteY9" fmla="*/ 0 h 1046418"/>
                      <a:gd name="connsiteX10" fmla="*/ 4419062 w 10145809"/>
                      <a:gd name="connsiteY10" fmla="*/ 0 h 1046418"/>
                      <a:gd name="connsiteX11" fmla="*/ 4881260 w 10145809"/>
                      <a:gd name="connsiteY11" fmla="*/ 0 h 1046418"/>
                      <a:gd name="connsiteX12" fmla="*/ 5444916 w 10145809"/>
                      <a:gd name="connsiteY12" fmla="*/ 0 h 1046418"/>
                      <a:gd name="connsiteX13" fmla="*/ 5805656 w 10145809"/>
                      <a:gd name="connsiteY13" fmla="*/ 0 h 1046418"/>
                      <a:gd name="connsiteX14" fmla="*/ 6166395 w 10145809"/>
                      <a:gd name="connsiteY14" fmla="*/ 0 h 1046418"/>
                      <a:gd name="connsiteX15" fmla="*/ 6527137 w 10145809"/>
                      <a:gd name="connsiteY15" fmla="*/ 0 h 1046418"/>
                      <a:gd name="connsiteX16" fmla="*/ 7090793 w 10145809"/>
                      <a:gd name="connsiteY16" fmla="*/ 0 h 1046418"/>
                      <a:gd name="connsiteX17" fmla="*/ 7654448 w 10145809"/>
                      <a:gd name="connsiteY17" fmla="*/ 0 h 1046418"/>
                      <a:gd name="connsiteX18" fmla="*/ 8421020 w 10145809"/>
                      <a:gd name="connsiteY18" fmla="*/ 0 h 1046418"/>
                      <a:gd name="connsiteX19" fmla="*/ 8781760 w 10145809"/>
                      <a:gd name="connsiteY19" fmla="*/ 0 h 1046418"/>
                      <a:gd name="connsiteX20" fmla="*/ 9243958 w 10145809"/>
                      <a:gd name="connsiteY20" fmla="*/ 0 h 1046418"/>
                      <a:gd name="connsiteX21" fmla="*/ 10145809 w 10145809"/>
                      <a:gd name="connsiteY21" fmla="*/ 0 h 1046418"/>
                      <a:gd name="connsiteX22" fmla="*/ 10145809 w 10145809"/>
                      <a:gd name="connsiteY22" fmla="*/ 491814 h 1046418"/>
                      <a:gd name="connsiteX23" fmla="*/ 10145809 w 10145809"/>
                      <a:gd name="connsiteY23" fmla="*/ 1046418 h 1046418"/>
                      <a:gd name="connsiteX24" fmla="*/ 9683609 w 10145809"/>
                      <a:gd name="connsiteY24" fmla="*/ 1046418 h 1046418"/>
                      <a:gd name="connsiteX25" fmla="*/ 9424327 w 10145809"/>
                      <a:gd name="connsiteY25" fmla="*/ 1046418 h 1046418"/>
                      <a:gd name="connsiteX26" fmla="*/ 8759213 w 10145809"/>
                      <a:gd name="connsiteY26" fmla="*/ 1046418 h 1046418"/>
                      <a:gd name="connsiteX27" fmla="*/ 8297016 w 10145809"/>
                      <a:gd name="connsiteY27" fmla="*/ 1046418 h 1046418"/>
                      <a:gd name="connsiteX28" fmla="*/ 7530445 w 10145809"/>
                      <a:gd name="connsiteY28" fmla="*/ 1046418 h 1046418"/>
                      <a:gd name="connsiteX29" fmla="*/ 6763872 w 10145809"/>
                      <a:gd name="connsiteY29" fmla="*/ 1046418 h 1046418"/>
                      <a:gd name="connsiteX30" fmla="*/ 6504590 w 10145809"/>
                      <a:gd name="connsiteY30" fmla="*/ 1046418 h 1046418"/>
                      <a:gd name="connsiteX31" fmla="*/ 6245307 w 10145809"/>
                      <a:gd name="connsiteY31" fmla="*/ 1046418 h 1046418"/>
                      <a:gd name="connsiteX32" fmla="*/ 5884569 w 10145809"/>
                      <a:gd name="connsiteY32" fmla="*/ 1046418 h 1046418"/>
                      <a:gd name="connsiteX33" fmla="*/ 5219453 w 10145809"/>
                      <a:gd name="connsiteY33" fmla="*/ 1046418 h 1046418"/>
                      <a:gd name="connsiteX34" fmla="*/ 4554340 w 10145809"/>
                      <a:gd name="connsiteY34" fmla="*/ 1046418 h 1046418"/>
                      <a:gd name="connsiteX35" fmla="*/ 3889226 w 10145809"/>
                      <a:gd name="connsiteY35" fmla="*/ 1046418 h 1046418"/>
                      <a:gd name="connsiteX36" fmla="*/ 3629944 w 10145809"/>
                      <a:gd name="connsiteY36" fmla="*/ 1046418 h 1046418"/>
                      <a:gd name="connsiteX37" fmla="*/ 3066288 w 10145809"/>
                      <a:gd name="connsiteY37" fmla="*/ 1046418 h 1046418"/>
                      <a:gd name="connsiteX38" fmla="*/ 2299716 w 10145809"/>
                      <a:gd name="connsiteY38" fmla="*/ 1046418 h 1046418"/>
                      <a:gd name="connsiteX39" fmla="*/ 1634602 w 10145809"/>
                      <a:gd name="connsiteY39" fmla="*/ 1046418 h 1046418"/>
                      <a:gd name="connsiteX40" fmla="*/ 969487 w 10145809"/>
                      <a:gd name="connsiteY40" fmla="*/ 1046418 h 1046418"/>
                      <a:gd name="connsiteX41" fmla="*/ 0 w 10145809"/>
                      <a:gd name="connsiteY41" fmla="*/ 1046418 h 1046418"/>
                      <a:gd name="connsiteX42" fmla="*/ 0 w 10145809"/>
                      <a:gd name="connsiteY42" fmla="*/ 533672 h 1046418"/>
                      <a:gd name="connsiteX43" fmla="*/ 0 w 10145809"/>
                      <a:gd name="connsiteY43" fmla="*/ 0 h 1046418"/>
                      <a:gd name="connsiteX0" fmla="*/ 0 w 10145809"/>
                      <a:gd name="connsiteY0" fmla="*/ 0 h 1046418"/>
                      <a:gd name="connsiteX1" fmla="*/ 766571 w 10145809"/>
                      <a:gd name="connsiteY1" fmla="*/ 0 h 1046418"/>
                      <a:gd name="connsiteX2" fmla="*/ 1431685 w 10145809"/>
                      <a:gd name="connsiteY2" fmla="*/ 0 h 1046418"/>
                      <a:gd name="connsiteX3" fmla="*/ 1690967 w 10145809"/>
                      <a:gd name="connsiteY3" fmla="*/ 0 h 1046418"/>
                      <a:gd name="connsiteX4" fmla="*/ 1950248 w 10145809"/>
                      <a:gd name="connsiteY4" fmla="*/ 0 h 1046418"/>
                      <a:gd name="connsiteX5" fmla="*/ 2412447 w 10145809"/>
                      <a:gd name="connsiteY5" fmla="*/ 0 h 1046418"/>
                      <a:gd name="connsiteX6" fmla="*/ 2976103 w 10145809"/>
                      <a:gd name="connsiteY6" fmla="*/ 0 h 1046418"/>
                      <a:gd name="connsiteX7" fmla="*/ 3742675 w 10145809"/>
                      <a:gd name="connsiteY7" fmla="*/ 0 h 1046418"/>
                      <a:gd name="connsiteX8" fmla="*/ 4103415 w 10145809"/>
                      <a:gd name="connsiteY8" fmla="*/ 0 h 1046418"/>
                      <a:gd name="connsiteX9" fmla="*/ 4768529 w 10145809"/>
                      <a:gd name="connsiteY9" fmla="*/ 0 h 1046418"/>
                      <a:gd name="connsiteX10" fmla="*/ 5129269 w 10145809"/>
                      <a:gd name="connsiteY10" fmla="*/ 0 h 1046418"/>
                      <a:gd name="connsiteX11" fmla="*/ 5388550 w 10145809"/>
                      <a:gd name="connsiteY11" fmla="*/ 0 h 1046418"/>
                      <a:gd name="connsiteX12" fmla="*/ 6053665 w 10145809"/>
                      <a:gd name="connsiteY12" fmla="*/ 0 h 1046418"/>
                      <a:gd name="connsiteX13" fmla="*/ 6820237 w 10145809"/>
                      <a:gd name="connsiteY13" fmla="*/ 0 h 1046418"/>
                      <a:gd name="connsiteX14" fmla="*/ 7180977 w 10145809"/>
                      <a:gd name="connsiteY14" fmla="*/ 0 h 1046418"/>
                      <a:gd name="connsiteX15" fmla="*/ 7643175 w 10145809"/>
                      <a:gd name="connsiteY15" fmla="*/ 0 h 1046418"/>
                      <a:gd name="connsiteX16" fmla="*/ 7902457 w 10145809"/>
                      <a:gd name="connsiteY16" fmla="*/ 0 h 1046418"/>
                      <a:gd name="connsiteX17" fmla="*/ 8669029 w 10145809"/>
                      <a:gd name="connsiteY17" fmla="*/ 0 h 1046418"/>
                      <a:gd name="connsiteX18" fmla="*/ 9131227 w 10145809"/>
                      <a:gd name="connsiteY18" fmla="*/ 0 h 1046418"/>
                      <a:gd name="connsiteX19" fmla="*/ 9491967 w 10145809"/>
                      <a:gd name="connsiteY19" fmla="*/ 0 h 1046418"/>
                      <a:gd name="connsiteX20" fmla="*/ 10145809 w 10145809"/>
                      <a:gd name="connsiteY20" fmla="*/ 0 h 1046418"/>
                      <a:gd name="connsiteX21" fmla="*/ 10145809 w 10145809"/>
                      <a:gd name="connsiteY21" fmla="*/ 512744 h 1046418"/>
                      <a:gd name="connsiteX22" fmla="*/ 10145809 w 10145809"/>
                      <a:gd name="connsiteY22" fmla="*/ 1046418 h 1046418"/>
                      <a:gd name="connsiteX23" fmla="*/ 9379235 w 10145809"/>
                      <a:gd name="connsiteY23" fmla="*/ 1046418 h 1046418"/>
                      <a:gd name="connsiteX24" fmla="*/ 8612662 w 10145809"/>
                      <a:gd name="connsiteY24" fmla="*/ 1046418 h 1046418"/>
                      <a:gd name="connsiteX25" fmla="*/ 8251924 w 10145809"/>
                      <a:gd name="connsiteY25" fmla="*/ 1046418 h 1046418"/>
                      <a:gd name="connsiteX26" fmla="*/ 7485352 w 10145809"/>
                      <a:gd name="connsiteY26" fmla="*/ 1046418 h 1046418"/>
                      <a:gd name="connsiteX27" fmla="*/ 6820237 w 10145809"/>
                      <a:gd name="connsiteY27" fmla="*/ 1046418 h 1046418"/>
                      <a:gd name="connsiteX28" fmla="*/ 6053665 w 10145809"/>
                      <a:gd name="connsiteY28" fmla="*/ 1046418 h 1046418"/>
                      <a:gd name="connsiteX29" fmla="*/ 5287092 w 10145809"/>
                      <a:gd name="connsiteY29" fmla="*/ 1046418 h 1046418"/>
                      <a:gd name="connsiteX30" fmla="*/ 4723436 w 10145809"/>
                      <a:gd name="connsiteY30" fmla="*/ 1046418 h 1046418"/>
                      <a:gd name="connsiteX31" fmla="*/ 4058322 w 10145809"/>
                      <a:gd name="connsiteY31" fmla="*/ 1046418 h 1046418"/>
                      <a:gd name="connsiteX32" fmla="*/ 3697582 w 10145809"/>
                      <a:gd name="connsiteY32" fmla="*/ 1046418 h 1046418"/>
                      <a:gd name="connsiteX33" fmla="*/ 3235386 w 10145809"/>
                      <a:gd name="connsiteY33" fmla="*/ 1046418 h 1046418"/>
                      <a:gd name="connsiteX34" fmla="*/ 2570270 w 10145809"/>
                      <a:gd name="connsiteY34" fmla="*/ 1046418 h 1046418"/>
                      <a:gd name="connsiteX35" fmla="*/ 2108072 w 10145809"/>
                      <a:gd name="connsiteY35" fmla="*/ 1046418 h 1046418"/>
                      <a:gd name="connsiteX36" fmla="*/ 1442959 w 10145809"/>
                      <a:gd name="connsiteY36" fmla="*/ 1046418 h 1046418"/>
                      <a:gd name="connsiteX37" fmla="*/ 879303 w 10145809"/>
                      <a:gd name="connsiteY37" fmla="*/ 1046418 h 1046418"/>
                      <a:gd name="connsiteX38" fmla="*/ 620021 w 10145809"/>
                      <a:gd name="connsiteY38" fmla="*/ 1046418 h 1046418"/>
                      <a:gd name="connsiteX39" fmla="*/ 0 w 10145809"/>
                      <a:gd name="connsiteY39" fmla="*/ 1046418 h 1046418"/>
                      <a:gd name="connsiteX40" fmla="*/ 0 w 10145809"/>
                      <a:gd name="connsiteY40" fmla="*/ 523207 h 1046418"/>
                      <a:gd name="connsiteX41" fmla="*/ 0 w 10145809"/>
                      <a:gd name="connsiteY41" fmla="*/ 0 h 1046418"/>
                      <a:gd name="connsiteX0" fmla="*/ 0 w 10145809"/>
                      <a:gd name="connsiteY0" fmla="*/ 0 h 1046418"/>
                      <a:gd name="connsiteX1" fmla="*/ 766571 w 10145809"/>
                      <a:gd name="connsiteY1" fmla="*/ 0 h 1046418"/>
                      <a:gd name="connsiteX2" fmla="*/ 1431685 w 10145809"/>
                      <a:gd name="connsiteY2" fmla="*/ 0 h 1046418"/>
                      <a:gd name="connsiteX3" fmla="*/ 1690967 w 10145809"/>
                      <a:gd name="connsiteY3" fmla="*/ 0 h 1046418"/>
                      <a:gd name="connsiteX4" fmla="*/ 1950248 w 10145809"/>
                      <a:gd name="connsiteY4" fmla="*/ 0 h 1046418"/>
                      <a:gd name="connsiteX5" fmla="*/ 2412447 w 10145809"/>
                      <a:gd name="connsiteY5" fmla="*/ 0 h 1046418"/>
                      <a:gd name="connsiteX6" fmla="*/ 2976103 w 10145809"/>
                      <a:gd name="connsiteY6" fmla="*/ 0 h 1046418"/>
                      <a:gd name="connsiteX7" fmla="*/ 3742675 w 10145809"/>
                      <a:gd name="connsiteY7" fmla="*/ 0 h 1046418"/>
                      <a:gd name="connsiteX8" fmla="*/ 4103415 w 10145809"/>
                      <a:gd name="connsiteY8" fmla="*/ 0 h 1046418"/>
                      <a:gd name="connsiteX9" fmla="*/ 4768529 w 10145809"/>
                      <a:gd name="connsiteY9" fmla="*/ 0 h 1046418"/>
                      <a:gd name="connsiteX10" fmla="*/ 5129269 w 10145809"/>
                      <a:gd name="connsiteY10" fmla="*/ 0 h 1046418"/>
                      <a:gd name="connsiteX11" fmla="*/ 5388550 w 10145809"/>
                      <a:gd name="connsiteY11" fmla="*/ 0 h 1046418"/>
                      <a:gd name="connsiteX12" fmla="*/ 6053665 w 10145809"/>
                      <a:gd name="connsiteY12" fmla="*/ 0 h 1046418"/>
                      <a:gd name="connsiteX13" fmla="*/ 6820237 w 10145809"/>
                      <a:gd name="connsiteY13" fmla="*/ 0 h 1046418"/>
                      <a:gd name="connsiteX14" fmla="*/ 7180977 w 10145809"/>
                      <a:gd name="connsiteY14" fmla="*/ 0 h 1046418"/>
                      <a:gd name="connsiteX15" fmla="*/ 7643175 w 10145809"/>
                      <a:gd name="connsiteY15" fmla="*/ 0 h 1046418"/>
                      <a:gd name="connsiteX16" fmla="*/ 7902457 w 10145809"/>
                      <a:gd name="connsiteY16" fmla="*/ 0 h 1046418"/>
                      <a:gd name="connsiteX17" fmla="*/ 8669029 w 10145809"/>
                      <a:gd name="connsiteY17" fmla="*/ 0 h 1046418"/>
                      <a:gd name="connsiteX18" fmla="*/ 9131227 w 10145809"/>
                      <a:gd name="connsiteY18" fmla="*/ 0 h 1046418"/>
                      <a:gd name="connsiteX19" fmla="*/ 9491967 w 10145809"/>
                      <a:gd name="connsiteY19" fmla="*/ 0 h 1046418"/>
                      <a:gd name="connsiteX20" fmla="*/ 10145809 w 10145809"/>
                      <a:gd name="connsiteY20" fmla="*/ 0 h 1046418"/>
                      <a:gd name="connsiteX21" fmla="*/ 10145809 w 10145809"/>
                      <a:gd name="connsiteY21" fmla="*/ 512744 h 1046418"/>
                      <a:gd name="connsiteX22" fmla="*/ 10145809 w 10145809"/>
                      <a:gd name="connsiteY22" fmla="*/ 1046418 h 1046418"/>
                      <a:gd name="connsiteX23" fmla="*/ 9379235 w 10145809"/>
                      <a:gd name="connsiteY23" fmla="*/ 1046418 h 1046418"/>
                      <a:gd name="connsiteX24" fmla="*/ 8612662 w 10145809"/>
                      <a:gd name="connsiteY24" fmla="*/ 1046418 h 1046418"/>
                      <a:gd name="connsiteX25" fmla="*/ 8251924 w 10145809"/>
                      <a:gd name="connsiteY25" fmla="*/ 1046418 h 1046418"/>
                      <a:gd name="connsiteX26" fmla="*/ 7485352 w 10145809"/>
                      <a:gd name="connsiteY26" fmla="*/ 1046418 h 1046418"/>
                      <a:gd name="connsiteX27" fmla="*/ 6820237 w 10145809"/>
                      <a:gd name="connsiteY27" fmla="*/ 1046418 h 1046418"/>
                      <a:gd name="connsiteX28" fmla="*/ 6053665 w 10145809"/>
                      <a:gd name="connsiteY28" fmla="*/ 1046418 h 1046418"/>
                      <a:gd name="connsiteX29" fmla="*/ 5287092 w 10145809"/>
                      <a:gd name="connsiteY29" fmla="*/ 1046418 h 1046418"/>
                      <a:gd name="connsiteX30" fmla="*/ 4723436 w 10145809"/>
                      <a:gd name="connsiteY30" fmla="*/ 1046418 h 1046418"/>
                      <a:gd name="connsiteX31" fmla="*/ 4058322 w 10145809"/>
                      <a:gd name="connsiteY31" fmla="*/ 1046418 h 1046418"/>
                      <a:gd name="connsiteX32" fmla="*/ 3697582 w 10145809"/>
                      <a:gd name="connsiteY32" fmla="*/ 1046418 h 1046418"/>
                      <a:gd name="connsiteX33" fmla="*/ 3235386 w 10145809"/>
                      <a:gd name="connsiteY33" fmla="*/ 1046418 h 1046418"/>
                      <a:gd name="connsiteX34" fmla="*/ 2570270 w 10145809"/>
                      <a:gd name="connsiteY34" fmla="*/ 1046418 h 1046418"/>
                      <a:gd name="connsiteX35" fmla="*/ 2108072 w 10145809"/>
                      <a:gd name="connsiteY35" fmla="*/ 1046418 h 1046418"/>
                      <a:gd name="connsiteX36" fmla="*/ 1442959 w 10145809"/>
                      <a:gd name="connsiteY36" fmla="*/ 1046418 h 1046418"/>
                      <a:gd name="connsiteX37" fmla="*/ 879303 w 10145809"/>
                      <a:gd name="connsiteY37" fmla="*/ 1046418 h 1046418"/>
                      <a:gd name="connsiteX38" fmla="*/ 620021 w 10145809"/>
                      <a:gd name="connsiteY38" fmla="*/ 1046418 h 1046418"/>
                      <a:gd name="connsiteX39" fmla="*/ 0 w 10145809"/>
                      <a:gd name="connsiteY39" fmla="*/ 1046418 h 1046418"/>
                      <a:gd name="connsiteX40" fmla="*/ 0 w 10145809"/>
                      <a:gd name="connsiteY40" fmla="*/ 523207 h 1046418"/>
                      <a:gd name="connsiteX41" fmla="*/ 0 w 10145809"/>
                      <a:gd name="connsiteY41" fmla="*/ 0 h 104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1046418" fill="none" extrusionOk="0">
                        <a:moveTo>
                          <a:pt x="0" y="0"/>
                        </a:moveTo>
                        <a:cubicBezTo>
                          <a:pt x="287725" y="-221228"/>
                          <a:pt x="469167" y="-33003"/>
                          <a:pt x="766571" y="0"/>
                        </a:cubicBezTo>
                        <a:cubicBezTo>
                          <a:pt x="973337" y="-66206"/>
                          <a:pt x="1289172" y="10924"/>
                          <a:pt x="1431685" y="0"/>
                        </a:cubicBezTo>
                        <a:cubicBezTo>
                          <a:pt x="1580725" y="-18978"/>
                          <a:pt x="1642392" y="81943"/>
                          <a:pt x="1690967" y="0"/>
                        </a:cubicBezTo>
                        <a:cubicBezTo>
                          <a:pt x="1810901" y="-40490"/>
                          <a:pt x="1892096" y="56138"/>
                          <a:pt x="1950248" y="0"/>
                        </a:cubicBezTo>
                        <a:cubicBezTo>
                          <a:pt x="2034033" y="-115014"/>
                          <a:pt x="2245092" y="-38410"/>
                          <a:pt x="2412447" y="0"/>
                        </a:cubicBezTo>
                        <a:cubicBezTo>
                          <a:pt x="2660377" y="-85744"/>
                          <a:pt x="2651095" y="23594"/>
                          <a:pt x="2976103" y="0"/>
                        </a:cubicBezTo>
                        <a:cubicBezTo>
                          <a:pt x="3290799" y="54609"/>
                          <a:pt x="3664535" y="71000"/>
                          <a:pt x="3742675" y="0"/>
                        </a:cubicBezTo>
                        <a:cubicBezTo>
                          <a:pt x="3964315" y="-107744"/>
                          <a:pt x="3944502" y="-12881"/>
                          <a:pt x="4103415" y="0"/>
                        </a:cubicBezTo>
                        <a:cubicBezTo>
                          <a:pt x="4054321" y="-43016"/>
                          <a:pt x="4578023" y="19504"/>
                          <a:pt x="4768529" y="0"/>
                        </a:cubicBezTo>
                        <a:cubicBezTo>
                          <a:pt x="5131131" y="-67905"/>
                          <a:pt x="4893800" y="60447"/>
                          <a:pt x="5129269" y="0"/>
                        </a:cubicBezTo>
                        <a:cubicBezTo>
                          <a:pt x="5333817" y="-34639"/>
                          <a:pt x="5259248" y="13886"/>
                          <a:pt x="5388550" y="0"/>
                        </a:cubicBezTo>
                        <a:cubicBezTo>
                          <a:pt x="5515171" y="14705"/>
                          <a:pt x="5864435" y="78198"/>
                          <a:pt x="6053665" y="0"/>
                        </a:cubicBezTo>
                        <a:cubicBezTo>
                          <a:pt x="6340386" y="-280891"/>
                          <a:pt x="6589562" y="218384"/>
                          <a:pt x="6820237" y="0"/>
                        </a:cubicBezTo>
                        <a:cubicBezTo>
                          <a:pt x="7167306" y="-101723"/>
                          <a:pt x="7115118" y="19029"/>
                          <a:pt x="7180977" y="0"/>
                        </a:cubicBezTo>
                        <a:cubicBezTo>
                          <a:pt x="7273700" y="-29250"/>
                          <a:pt x="7435692" y="87444"/>
                          <a:pt x="7643175" y="0"/>
                        </a:cubicBezTo>
                        <a:cubicBezTo>
                          <a:pt x="7900058" y="22934"/>
                          <a:pt x="7805670" y="89645"/>
                          <a:pt x="7902457" y="0"/>
                        </a:cubicBezTo>
                        <a:cubicBezTo>
                          <a:pt x="8052036" y="100207"/>
                          <a:pt x="8463299" y="268965"/>
                          <a:pt x="8669029" y="0"/>
                        </a:cubicBezTo>
                        <a:cubicBezTo>
                          <a:pt x="8798216" y="-147915"/>
                          <a:pt x="9030411" y="40487"/>
                          <a:pt x="9131227" y="0"/>
                        </a:cubicBezTo>
                        <a:cubicBezTo>
                          <a:pt x="9224184" y="34871"/>
                          <a:pt x="9329694" y="257"/>
                          <a:pt x="9491967" y="0"/>
                        </a:cubicBezTo>
                        <a:cubicBezTo>
                          <a:pt x="9579043" y="-114092"/>
                          <a:pt x="9750174" y="80638"/>
                          <a:pt x="10145809" y="0"/>
                        </a:cubicBezTo>
                        <a:cubicBezTo>
                          <a:pt x="10086840" y="128781"/>
                          <a:pt x="10053041" y="395374"/>
                          <a:pt x="10145809" y="512744"/>
                        </a:cubicBezTo>
                        <a:cubicBezTo>
                          <a:pt x="10207287" y="613615"/>
                          <a:pt x="10153879" y="756933"/>
                          <a:pt x="10145809" y="1046418"/>
                        </a:cubicBezTo>
                        <a:cubicBezTo>
                          <a:pt x="9763209" y="1088112"/>
                          <a:pt x="9635192" y="1111861"/>
                          <a:pt x="9379235" y="1046418"/>
                        </a:cubicBezTo>
                        <a:cubicBezTo>
                          <a:pt x="9132166" y="971158"/>
                          <a:pt x="8938586" y="1021269"/>
                          <a:pt x="8612662" y="1046418"/>
                        </a:cubicBezTo>
                        <a:cubicBezTo>
                          <a:pt x="8348696" y="1057299"/>
                          <a:pt x="8380436" y="1012788"/>
                          <a:pt x="8251924" y="1046418"/>
                        </a:cubicBezTo>
                        <a:cubicBezTo>
                          <a:pt x="8085661" y="1119804"/>
                          <a:pt x="7762480" y="983100"/>
                          <a:pt x="7485352" y="1046418"/>
                        </a:cubicBezTo>
                        <a:cubicBezTo>
                          <a:pt x="7160673" y="1123346"/>
                          <a:pt x="7159289" y="970981"/>
                          <a:pt x="6820237" y="1046418"/>
                        </a:cubicBezTo>
                        <a:cubicBezTo>
                          <a:pt x="6495881" y="987218"/>
                          <a:pt x="6350620" y="896467"/>
                          <a:pt x="6053665" y="1046418"/>
                        </a:cubicBezTo>
                        <a:cubicBezTo>
                          <a:pt x="5873067" y="1053153"/>
                          <a:pt x="5643913" y="935290"/>
                          <a:pt x="5287092" y="1046418"/>
                        </a:cubicBezTo>
                        <a:cubicBezTo>
                          <a:pt x="5060192" y="1220360"/>
                          <a:pt x="4885682" y="916202"/>
                          <a:pt x="4723436" y="1046418"/>
                        </a:cubicBezTo>
                        <a:cubicBezTo>
                          <a:pt x="4380855" y="1106540"/>
                          <a:pt x="4492454" y="888640"/>
                          <a:pt x="4058322" y="1046418"/>
                        </a:cubicBezTo>
                        <a:cubicBezTo>
                          <a:pt x="3684629" y="1144545"/>
                          <a:pt x="3804905" y="921745"/>
                          <a:pt x="3697582" y="1046418"/>
                        </a:cubicBezTo>
                        <a:cubicBezTo>
                          <a:pt x="3486317" y="1081942"/>
                          <a:pt x="3269285" y="981906"/>
                          <a:pt x="3235386" y="1046418"/>
                        </a:cubicBezTo>
                        <a:cubicBezTo>
                          <a:pt x="3159141" y="1129014"/>
                          <a:pt x="2677395" y="1053148"/>
                          <a:pt x="2570270" y="1046418"/>
                        </a:cubicBezTo>
                        <a:cubicBezTo>
                          <a:pt x="2412966" y="1038565"/>
                          <a:pt x="2324529" y="1051678"/>
                          <a:pt x="2108072" y="1046418"/>
                        </a:cubicBezTo>
                        <a:cubicBezTo>
                          <a:pt x="1819574" y="1153136"/>
                          <a:pt x="1543257" y="964594"/>
                          <a:pt x="1442959" y="1046418"/>
                        </a:cubicBezTo>
                        <a:cubicBezTo>
                          <a:pt x="1307989" y="1212480"/>
                          <a:pt x="1042976" y="1056857"/>
                          <a:pt x="879303" y="1046418"/>
                        </a:cubicBezTo>
                        <a:cubicBezTo>
                          <a:pt x="644997" y="1026251"/>
                          <a:pt x="655955" y="1019308"/>
                          <a:pt x="620021" y="1046418"/>
                        </a:cubicBezTo>
                        <a:cubicBezTo>
                          <a:pt x="558972" y="998924"/>
                          <a:pt x="191668" y="1024174"/>
                          <a:pt x="0" y="1046418"/>
                        </a:cubicBezTo>
                        <a:cubicBezTo>
                          <a:pt x="45876" y="905361"/>
                          <a:pt x="-78819" y="749067"/>
                          <a:pt x="0" y="523207"/>
                        </a:cubicBezTo>
                        <a:cubicBezTo>
                          <a:pt x="-13602" y="223122"/>
                          <a:pt x="11626" y="77782"/>
                          <a:pt x="0" y="0"/>
                        </a:cubicBezTo>
                        <a:close/>
                      </a:path>
                      <a:path w="10145809" h="1046418" stroke="0" extrusionOk="0">
                        <a:moveTo>
                          <a:pt x="0" y="0"/>
                        </a:moveTo>
                        <a:cubicBezTo>
                          <a:pt x="203911" y="-56950"/>
                          <a:pt x="265500" y="29384"/>
                          <a:pt x="360738" y="0"/>
                        </a:cubicBezTo>
                        <a:cubicBezTo>
                          <a:pt x="450085" y="-77680"/>
                          <a:pt x="647030" y="23565"/>
                          <a:pt x="721480" y="0"/>
                        </a:cubicBezTo>
                        <a:cubicBezTo>
                          <a:pt x="861350" y="-9317"/>
                          <a:pt x="900861" y="7554"/>
                          <a:pt x="980761" y="0"/>
                        </a:cubicBezTo>
                        <a:cubicBezTo>
                          <a:pt x="1190390" y="15619"/>
                          <a:pt x="1440264" y="162080"/>
                          <a:pt x="1747332" y="0"/>
                        </a:cubicBezTo>
                        <a:cubicBezTo>
                          <a:pt x="1994807" y="-44074"/>
                          <a:pt x="1951515" y="79870"/>
                          <a:pt x="2006615" y="0"/>
                        </a:cubicBezTo>
                        <a:cubicBezTo>
                          <a:pt x="2039352" y="-9953"/>
                          <a:pt x="2218936" y="4126"/>
                          <a:pt x="2367355" y="0"/>
                        </a:cubicBezTo>
                        <a:cubicBezTo>
                          <a:pt x="2586088" y="-25564"/>
                          <a:pt x="2606891" y="105362"/>
                          <a:pt x="2829553" y="0"/>
                        </a:cubicBezTo>
                        <a:cubicBezTo>
                          <a:pt x="3048094" y="-1262"/>
                          <a:pt x="3098130" y="-27491"/>
                          <a:pt x="3190293" y="0"/>
                        </a:cubicBezTo>
                        <a:cubicBezTo>
                          <a:pt x="3313538" y="-56113"/>
                          <a:pt x="3682220" y="-62845"/>
                          <a:pt x="3956864" y="0"/>
                        </a:cubicBezTo>
                        <a:cubicBezTo>
                          <a:pt x="4196041" y="-8259"/>
                          <a:pt x="4137779" y="60989"/>
                          <a:pt x="4419062" y="0"/>
                        </a:cubicBezTo>
                        <a:cubicBezTo>
                          <a:pt x="4561183" y="-119776"/>
                          <a:pt x="4613806" y="33038"/>
                          <a:pt x="4881260" y="0"/>
                        </a:cubicBezTo>
                        <a:cubicBezTo>
                          <a:pt x="5119723" y="-19806"/>
                          <a:pt x="5194254" y="-7578"/>
                          <a:pt x="5444916" y="0"/>
                        </a:cubicBezTo>
                        <a:cubicBezTo>
                          <a:pt x="5616325" y="-51534"/>
                          <a:pt x="5739577" y="36352"/>
                          <a:pt x="5805656" y="0"/>
                        </a:cubicBezTo>
                        <a:cubicBezTo>
                          <a:pt x="5944340" y="-60562"/>
                          <a:pt x="6123880" y="79717"/>
                          <a:pt x="6166395" y="0"/>
                        </a:cubicBezTo>
                        <a:cubicBezTo>
                          <a:pt x="6179796" y="-37081"/>
                          <a:pt x="6383212" y="106522"/>
                          <a:pt x="6527137" y="0"/>
                        </a:cubicBezTo>
                        <a:cubicBezTo>
                          <a:pt x="6646185" y="-30354"/>
                          <a:pt x="7010460" y="33464"/>
                          <a:pt x="7090793" y="0"/>
                        </a:cubicBezTo>
                        <a:cubicBezTo>
                          <a:pt x="7267857" y="-97825"/>
                          <a:pt x="7436360" y="-19206"/>
                          <a:pt x="7654448" y="0"/>
                        </a:cubicBezTo>
                        <a:cubicBezTo>
                          <a:pt x="7694399" y="67230"/>
                          <a:pt x="8084802" y="169816"/>
                          <a:pt x="8421020" y="0"/>
                        </a:cubicBezTo>
                        <a:cubicBezTo>
                          <a:pt x="8840033" y="-89342"/>
                          <a:pt x="8723346" y="46979"/>
                          <a:pt x="8781760" y="0"/>
                        </a:cubicBezTo>
                        <a:cubicBezTo>
                          <a:pt x="8921102" y="-35165"/>
                          <a:pt x="9190366" y="20216"/>
                          <a:pt x="9243958" y="0"/>
                        </a:cubicBezTo>
                        <a:cubicBezTo>
                          <a:pt x="9221195" y="23227"/>
                          <a:pt x="9634447" y="-80627"/>
                          <a:pt x="10145809" y="0"/>
                        </a:cubicBezTo>
                        <a:cubicBezTo>
                          <a:pt x="10201400" y="96095"/>
                          <a:pt x="10127431" y="414944"/>
                          <a:pt x="10145809" y="491814"/>
                        </a:cubicBezTo>
                        <a:cubicBezTo>
                          <a:pt x="10118092" y="567497"/>
                          <a:pt x="10161888" y="934318"/>
                          <a:pt x="10145809" y="1046418"/>
                        </a:cubicBezTo>
                        <a:cubicBezTo>
                          <a:pt x="9868998" y="1146847"/>
                          <a:pt x="9809639" y="940154"/>
                          <a:pt x="9683609" y="1046418"/>
                        </a:cubicBezTo>
                        <a:cubicBezTo>
                          <a:pt x="9532628" y="1070865"/>
                          <a:pt x="9536289" y="1044075"/>
                          <a:pt x="9424327" y="1046418"/>
                        </a:cubicBezTo>
                        <a:cubicBezTo>
                          <a:pt x="9264829" y="1058271"/>
                          <a:pt x="8872509" y="1056294"/>
                          <a:pt x="8759213" y="1046418"/>
                        </a:cubicBezTo>
                        <a:cubicBezTo>
                          <a:pt x="8664103" y="1073991"/>
                          <a:pt x="8350446" y="1019348"/>
                          <a:pt x="8297016" y="1046418"/>
                        </a:cubicBezTo>
                        <a:cubicBezTo>
                          <a:pt x="8238053" y="1121158"/>
                          <a:pt x="7789061" y="1022417"/>
                          <a:pt x="7530445" y="1046418"/>
                        </a:cubicBezTo>
                        <a:cubicBezTo>
                          <a:pt x="7314032" y="1264740"/>
                          <a:pt x="6949346" y="873550"/>
                          <a:pt x="6763872" y="1046418"/>
                        </a:cubicBezTo>
                        <a:cubicBezTo>
                          <a:pt x="6569212" y="1151166"/>
                          <a:pt x="6556694" y="1037015"/>
                          <a:pt x="6504590" y="1046418"/>
                        </a:cubicBezTo>
                        <a:cubicBezTo>
                          <a:pt x="6408960" y="1103859"/>
                          <a:pt x="6326683" y="1070460"/>
                          <a:pt x="6245307" y="1046418"/>
                        </a:cubicBezTo>
                        <a:cubicBezTo>
                          <a:pt x="6236364" y="1082151"/>
                          <a:pt x="5975105" y="1051129"/>
                          <a:pt x="5884569" y="1046418"/>
                        </a:cubicBezTo>
                        <a:cubicBezTo>
                          <a:pt x="5803742" y="1165227"/>
                          <a:pt x="5413635" y="952802"/>
                          <a:pt x="5219453" y="1046418"/>
                        </a:cubicBezTo>
                        <a:cubicBezTo>
                          <a:pt x="4887722" y="1157172"/>
                          <a:pt x="4806021" y="903943"/>
                          <a:pt x="4554340" y="1046418"/>
                        </a:cubicBezTo>
                        <a:cubicBezTo>
                          <a:pt x="4348922" y="1013318"/>
                          <a:pt x="4073384" y="992876"/>
                          <a:pt x="3889226" y="1046418"/>
                        </a:cubicBezTo>
                        <a:cubicBezTo>
                          <a:pt x="3784456" y="1072585"/>
                          <a:pt x="3686431" y="1037548"/>
                          <a:pt x="3629944" y="1046418"/>
                        </a:cubicBezTo>
                        <a:cubicBezTo>
                          <a:pt x="3534440" y="1132700"/>
                          <a:pt x="3135936" y="1076811"/>
                          <a:pt x="3066288" y="1046418"/>
                        </a:cubicBezTo>
                        <a:cubicBezTo>
                          <a:pt x="2995311" y="1185137"/>
                          <a:pt x="2700582" y="779928"/>
                          <a:pt x="2299716" y="1046418"/>
                        </a:cubicBezTo>
                        <a:cubicBezTo>
                          <a:pt x="1880907" y="1263665"/>
                          <a:pt x="1929382" y="979748"/>
                          <a:pt x="1634602" y="1046418"/>
                        </a:cubicBezTo>
                        <a:cubicBezTo>
                          <a:pt x="1520199" y="1061104"/>
                          <a:pt x="1161878" y="951632"/>
                          <a:pt x="969487" y="1046418"/>
                        </a:cubicBezTo>
                        <a:cubicBezTo>
                          <a:pt x="593831" y="1190681"/>
                          <a:pt x="333347" y="1121350"/>
                          <a:pt x="0" y="1046418"/>
                        </a:cubicBezTo>
                        <a:cubicBezTo>
                          <a:pt x="85799" y="897126"/>
                          <a:pt x="-52187" y="698329"/>
                          <a:pt x="0" y="533672"/>
                        </a:cubicBezTo>
                        <a:cubicBezTo>
                          <a:pt x="-89497" y="424497"/>
                          <a:pt x="55974" y="155809"/>
                          <a:pt x="0" y="0"/>
                        </a:cubicBezTo>
                        <a:close/>
                      </a:path>
                      <a:path w="10145809" h="1046418" fill="none" stroke="0" extrusionOk="0">
                        <a:moveTo>
                          <a:pt x="0" y="0"/>
                        </a:moveTo>
                        <a:cubicBezTo>
                          <a:pt x="184721" y="-126941"/>
                          <a:pt x="578862" y="103277"/>
                          <a:pt x="766571" y="0"/>
                        </a:cubicBezTo>
                        <a:cubicBezTo>
                          <a:pt x="939072" y="-59785"/>
                          <a:pt x="1266456" y="-12663"/>
                          <a:pt x="1431685" y="0"/>
                        </a:cubicBezTo>
                        <a:cubicBezTo>
                          <a:pt x="1591485" y="-59202"/>
                          <a:pt x="1644991" y="29572"/>
                          <a:pt x="1690967" y="0"/>
                        </a:cubicBezTo>
                        <a:cubicBezTo>
                          <a:pt x="1782557" y="-70903"/>
                          <a:pt x="1876062" y="7243"/>
                          <a:pt x="1950248" y="0"/>
                        </a:cubicBezTo>
                        <a:cubicBezTo>
                          <a:pt x="2030005" y="-63592"/>
                          <a:pt x="2250257" y="34051"/>
                          <a:pt x="2412447" y="0"/>
                        </a:cubicBezTo>
                        <a:cubicBezTo>
                          <a:pt x="2554952" y="-31543"/>
                          <a:pt x="2779246" y="25242"/>
                          <a:pt x="2976103" y="0"/>
                        </a:cubicBezTo>
                        <a:cubicBezTo>
                          <a:pt x="3371701" y="-105438"/>
                          <a:pt x="3487092" y="155753"/>
                          <a:pt x="3742675" y="0"/>
                        </a:cubicBezTo>
                        <a:cubicBezTo>
                          <a:pt x="3983788" y="-117803"/>
                          <a:pt x="3965884" y="22396"/>
                          <a:pt x="4103415" y="0"/>
                        </a:cubicBezTo>
                        <a:cubicBezTo>
                          <a:pt x="4240624" y="-20159"/>
                          <a:pt x="4507575" y="59616"/>
                          <a:pt x="4768529" y="0"/>
                        </a:cubicBezTo>
                        <a:cubicBezTo>
                          <a:pt x="5037104" y="-83820"/>
                          <a:pt x="4974936" y="-14328"/>
                          <a:pt x="5129269" y="0"/>
                        </a:cubicBezTo>
                        <a:cubicBezTo>
                          <a:pt x="5285320" y="-11332"/>
                          <a:pt x="5285050" y="16750"/>
                          <a:pt x="5388550" y="0"/>
                        </a:cubicBezTo>
                        <a:cubicBezTo>
                          <a:pt x="5406484" y="-21065"/>
                          <a:pt x="5860330" y="118051"/>
                          <a:pt x="6053665" y="0"/>
                        </a:cubicBezTo>
                        <a:cubicBezTo>
                          <a:pt x="6324946" y="-194187"/>
                          <a:pt x="6305009" y="80158"/>
                          <a:pt x="6820237" y="0"/>
                        </a:cubicBezTo>
                        <a:cubicBezTo>
                          <a:pt x="7146891" y="-102352"/>
                          <a:pt x="6934132" y="86684"/>
                          <a:pt x="7180977" y="0"/>
                        </a:cubicBezTo>
                        <a:cubicBezTo>
                          <a:pt x="7252532" y="-74529"/>
                          <a:pt x="7478753" y="-31111"/>
                          <a:pt x="7643175" y="0"/>
                        </a:cubicBezTo>
                        <a:cubicBezTo>
                          <a:pt x="7867403" y="30462"/>
                          <a:pt x="7806838" y="41540"/>
                          <a:pt x="7902457" y="0"/>
                        </a:cubicBezTo>
                        <a:cubicBezTo>
                          <a:pt x="7963315" y="-107722"/>
                          <a:pt x="8497955" y="110251"/>
                          <a:pt x="8669029" y="0"/>
                        </a:cubicBezTo>
                        <a:cubicBezTo>
                          <a:pt x="8807401" y="-136263"/>
                          <a:pt x="8924521" y="6626"/>
                          <a:pt x="9131227" y="0"/>
                        </a:cubicBezTo>
                        <a:cubicBezTo>
                          <a:pt x="9167149" y="-16951"/>
                          <a:pt x="9361248" y="46103"/>
                          <a:pt x="9491967" y="0"/>
                        </a:cubicBezTo>
                        <a:cubicBezTo>
                          <a:pt x="9580511" y="72621"/>
                          <a:pt x="9826401" y="164426"/>
                          <a:pt x="10145809" y="0"/>
                        </a:cubicBezTo>
                        <a:cubicBezTo>
                          <a:pt x="10185106" y="181614"/>
                          <a:pt x="10124604" y="404773"/>
                          <a:pt x="10145809" y="512744"/>
                        </a:cubicBezTo>
                        <a:cubicBezTo>
                          <a:pt x="10233900" y="662058"/>
                          <a:pt x="10114274" y="740714"/>
                          <a:pt x="10145809" y="1046418"/>
                        </a:cubicBezTo>
                        <a:cubicBezTo>
                          <a:pt x="9822907" y="1059339"/>
                          <a:pt x="9586658" y="960855"/>
                          <a:pt x="9379235" y="1046418"/>
                        </a:cubicBezTo>
                        <a:cubicBezTo>
                          <a:pt x="9087772" y="1095156"/>
                          <a:pt x="8878511" y="1097734"/>
                          <a:pt x="8612662" y="1046418"/>
                        </a:cubicBezTo>
                        <a:cubicBezTo>
                          <a:pt x="8346148" y="1068835"/>
                          <a:pt x="8363289" y="993122"/>
                          <a:pt x="8251924" y="1046418"/>
                        </a:cubicBezTo>
                        <a:cubicBezTo>
                          <a:pt x="8036342" y="1033405"/>
                          <a:pt x="7909661" y="880154"/>
                          <a:pt x="7485352" y="1046418"/>
                        </a:cubicBezTo>
                        <a:cubicBezTo>
                          <a:pt x="7122740" y="1171746"/>
                          <a:pt x="7113264" y="1101527"/>
                          <a:pt x="6820237" y="1046418"/>
                        </a:cubicBezTo>
                        <a:cubicBezTo>
                          <a:pt x="6551252" y="1076453"/>
                          <a:pt x="6315076" y="956115"/>
                          <a:pt x="6053665" y="1046418"/>
                        </a:cubicBezTo>
                        <a:cubicBezTo>
                          <a:pt x="5718436" y="1007022"/>
                          <a:pt x="5577380" y="862157"/>
                          <a:pt x="5287092" y="1046418"/>
                        </a:cubicBezTo>
                        <a:cubicBezTo>
                          <a:pt x="4983056" y="1221068"/>
                          <a:pt x="4936580" y="1041182"/>
                          <a:pt x="4723436" y="1046418"/>
                        </a:cubicBezTo>
                        <a:cubicBezTo>
                          <a:pt x="4425784" y="1071038"/>
                          <a:pt x="4456022" y="958777"/>
                          <a:pt x="4058322" y="1046418"/>
                        </a:cubicBezTo>
                        <a:cubicBezTo>
                          <a:pt x="3854321" y="1175455"/>
                          <a:pt x="3933915" y="961096"/>
                          <a:pt x="3697582" y="1046418"/>
                        </a:cubicBezTo>
                        <a:cubicBezTo>
                          <a:pt x="3512614" y="1090600"/>
                          <a:pt x="3371701" y="948102"/>
                          <a:pt x="3235386" y="1046418"/>
                        </a:cubicBezTo>
                        <a:cubicBezTo>
                          <a:pt x="3117148" y="1090957"/>
                          <a:pt x="2704426" y="993544"/>
                          <a:pt x="2570270" y="1046418"/>
                        </a:cubicBezTo>
                        <a:cubicBezTo>
                          <a:pt x="2344901" y="1098837"/>
                          <a:pt x="2302452" y="1029465"/>
                          <a:pt x="2108072" y="1046418"/>
                        </a:cubicBezTo>
                        <a:cubicBezTo>
                          <a:pt x="1837363" y="1036756"/>
                          <a:pt x="1566924" y="944719"/>
                          <a:pt x="1442959" y="1046418"/>
                        </a:cubicBezTo>
                        <a:cubicBezTo>
                          <a:pt x="1183573" y="1153679"/>
                          <a:pt x="1130138" y="1064556"/>
                          <a:pt x="879303" y="1046418"/>
                        </a:cubicBezTo>
                        <a:cubicBezTo>
                          <a:pt x="637014" y="1030265"/>
                          <a:pt x="694070" y="1000529"/>
                          <a:pt x="620021" y="1046418"/>
                        </a:cubicBezTo>
                        <a:cubicBezTo>
                          <a:pt x="544144" y="1154605"/>
                          <a:pt x="141724" y="1005028"/>
                          <a:pt x="0" y="1046418"/>
                        </a:cubicBezTo>
                        <a:cubicBezTo>
                          <a:pt x="-94284" y="934390"/>
                          <a:pt x="57216" y="662513"/>
                          <a:pt x="0" y="523207"/>
                        </a:cubicBezTo>
                        <a:cubicBezTo>
                          <a:pt x="-39283" y="313414"/>
                          <a:pt x="25573" y="108699"/>
                          <a:pt x="0" y="0"/>
                        </a:cubicBezTo>
                        <a:close/>
                      </a:path>
                      <a:path w="10145809" h="1046418" fill="none" stroke="0" extrusionOk="0">
                        <a:moveTo>
                          <a:pt x="0" y="0"/>
                        </a:moveTo>
                        <a:cubicBezTo>
                          <a:pt x="242143" y="-119091"/>
                          <a:pt x="572758" y="42568"/>
                          <a:pt x="766571" y="0"/>
                        </a:cubicBezTo>
                        <a:cubicBezTo>
                          <a:pt x="961182" y="-48802"/>
                          <a:pt x="1329412" y="14062"/>
                          <a:pt x="1431685" y="0"/>
                        </a:cubicBezTo>
                        <a:cubicBezTo>
                          <a:pt x="1574623" y="-61265"/>
                          <a:pt x="1627480" y="62171"/>
                          <a:pt x="1690967" y="0"/>
                        </a:cubicBezTo>
                        <a:cubicBezTo>
                          <a:pt x="1771727" y="-44719"/>
                          <a:pt x="1897482" y="34384"/>
                          <a:pt x="1950248" y="0"/>
                        </a:cubicBezTo>
                        <a:cubicBezTo>
                          <a:pt x="2083314" y="-74521"/>
                          <a:pt x="2198145" y="-5493"/>
                          <a:pt x="2412447" y="0"/>
                        </a:cubicBezTo>
                        <a:cubicBezTo>
                          <a:pt x="2559413" y="-29795"/>
                          <a:pt x="2707370" y="48193"/>
                          <a:pt x="2976103" y="0"/>
                        </a:cubicBezTo>
                        <a:cubicBezTo>
                          <a:pt x="3300490" y="-31850"/>
                          <a:pt x="3554775" y="121520"/>
                          <a:pt x="3742675" y="0"/>
                        </a:cubicBezTo>
                        <a:cubicBezTo>
                          <a:pt x="3968925" y="-82122"/>
                          <a:pt x="3941087" y="-5036"/>
                          <a:pt x="4103415" y="0"/>
                        </a:cubicBezTo>
                        <a:cubicBezTo>
                          <a:pt x="4225765" y="30222"/>
                          <a:pt x="4470205" y="40548"/>
                          <a:pt x="4768529" y="0"/>
                        </a:cubicBezTo>
                        <a:cubicBezTo>
                          <a:pt x="5103973" y="-100754"/>
                          <a:pt x="4916637" y="40397"/>
                          <a:pt x="5129269" y="0"/>
                        </a:cubicBezTo>
                        <a:cubicBezTo>
                          <a:pt x="5315228" y="-31590"/>
                          <a:pt x="5277264" y="30719"/>
                          <a:pt x="5388550" y="0"/>
                        </a:cubicBezTo>
                        <a:cubicBezTo>
                          <a:pt x="5502069" y="-52388"/>
                          <a:pt x="5911379" y="152488"/>
                          <a:pt x="6053665" y="0"/>
                        </a:cubicBezTo>
                        <a:cubicBezTo>
                          <a:pt x="6262384" y="-218008"/>
                          <a:pt x="6505734" y="168489"/>
                          <a:pt x="6820237" y="0"/>
                        </a:cubicBezTo>
                        <a:cubicBezTo>
                          <a:pt x="7177154" y="-84099"/>
                          <a:pt x="7071992" y="28921"/>
                          <a:pt x="7180977" y="0"/>
                        </a:cubicBezTo>
                        <a:cubicBezTo>
                          <a:pt x="7231503" y="-22631"/>
                          <a:pt x="7461830" y="40037"/>
                          <a:pt x="7643175" y="0"/>
                        </a:cubicBezTo>
                        <a:cubicBezTo>
                          <a:pt x="7874230" y="13996"/>
                          <a:pt x="7776387" y="52331"/>
                          <a:pt x="7902457" y="0"/>
                        </a:cubicBezTo>
                        <a:cubicBezTo>
                          <a:pt x="8072118" y="-34571"/>
                          <a:pt x="8473733" y="167657"/>
                          <a:pt x="8669029" y="0"/>
                        </a:cubicBezTo>
                        <a:cubicBezTo>
                          <a:pt x="8827762" y="-119417"/>
                          <a:pt x="9025747" y="47641"/>
                          <a:pt x="9131227" y="0"/>
                        </a:cubicBezTo>
                        <a:cubicBezTo>
                          <a:pt x="9251972" y="-3843"/>
                          <a:pt x="9369452" y="14257"/>
                          <a:pt x="9491967" y="0"/>
                        </a:cubicBezTo>
                        <a:cubicBezTo>
                          <a:pt x="9559683" y="-63910"/>
                          <a:pt x="9813016" y="124558"/>
                          <a:pt x="10145809" y="0"/>
                        </a:cubicBezTo>
                        <a:cubicBezTo>
                          <a:pt x="10125607" y="173884"/>
                          <a:pt x="10083812" y="391738"/>
                          <a:pt x="10145809" y="512744"/>
                        </a:cubicBezTo>
                        <a:cubicBezTo>
                          <a:pt x="10184022" y="626873"/>
                          <a:pt x="10155470" y="808872"/>
                          <a:pt x="10145809" y="1046418"/>
                        </a:cubicBezTo>
                        <a:cubicBezTo>
                          <a:pt x="9905291" y="1109528"/>
                          <a:pt x="9677023" y="1003465"/>
                          <a:pt x="9379235" y="1046418"/>
                        </a:cubicBezTo>
                        <a:cubicBezTo>
                          <a:pt x="9045789" y="1079488"/>
                          <a:pt x="8863914" y="1017767"/>
                          <a:pt x="8612662" y="1046418"/>
                        </a:cubicBezTo>
                        <a:cubicBezTo>
                          <a:pt x="8350741" y="1055817"/>
                          <a:pt x="8377845" y="997794"/>
                          <a:pt x="8251924" y="1046418"/>
                        </a:cubicBezTo>
                        <a:cubicBezTo>
                          <a:pt x="8079080" y="988190"/>
                          <a:pt x="7810608" y="994178"/>
                          <a:pt x="7485352" y="1046418"/>
                        </a:cubicBezTo>
                        <a:cubicBezTo>
                          <a:pt x="7143398" y="1136616"/>
                          <a:pt x="7103943" y="1066777"/>
                          <a:pt x="6820237" y="1046418"/>
                        </a:cubicBezTo>
                        <a:cubicBezTo>
                          <a:pt x="6520000" y="1032356"/>
                          <a:pt x="6264571" y="1011300"/>
                          <a:pt x="6053665" y="1046418"/>
                        </a:cubicBezTo>
                        <a:cubicBezTo>
                          <a:pt x="5807831" y="1028545"/>
                          <a:pt x="5548508" y="910174"/>
                          <a:pt x="5287092" y="1046418"/>
                        </a:cubicBezTo>
                        <a:cubicBezTo>
                          <a:pt x="4999716" y="1260811"/>
                          <a:pt x="4992910" y="1030453"/>
                          <a:pt x="4723436" y="1046418"/>
                        </a:cubicBezTo>
                        <a:cubicBezTo>
                          <a:pt x="4457576" y="1074161"/>
                          <a:pt x="4425485" y="949215"/>
                          <a:pt x="4058322" y="1046418"/>
                        </a:cubicBezTo>
                        <a:cubicBezTo>
                          <a:pt x="3722130" y="1149517"/>
                          <a:pt x="3857578" y="971450"/>
                          <a:pt x="3697582" y="1046418"/>
                        </a:cubicBezTo>
                        <a:cubicBezTo>
                          <a:pt x="3537261" y="1073785"/>
                          <a:pt x="3327887" y="992046"/>
                          <a:pt x="3235386" y="1046418"/>
                        </a:cubicBezTo>
                        <a:cubicBezTo>
                          <a:pt x="3148470" y="1134159"/>
                          <a:pt x="2721486" y="1017776"/>
                          <a:pt x="2570270" y="1046418"/>
                        </a:cubicBezTo>
                        <a:cubicBezTo>
                          <a:pt x="2411931" y="1056373"/>
                          <a:pt x="2320506" y="1031571"/>
                          <a:pt x="2108072" y="1046418"/>
                        </a:cubicBezTo>
                        <a:cubicBezTo>
                          <a:pt x="1870753" y="1154638"/>
                          <a:pt x="1569437" y="896256"/>
                          <a:pt x="1442959" y="1046418"/>
                        </a:cubicBezTo>
                        <a:cubicBezTo>
                          <a:pt x="1339504" y="1187194"/>
                          <a:pt x="1096704" y="1013798"/>
                          <a:pt x="879303" y="1046418"/>
                        </a:cubicBezTo>
                        <a:cubicBezTo>
                          <a:pt x="639644" y="1036659"/>
                          <a:pt x="662364" y="1010496"/>
                          <a:pt x="620021" y="1046418"/>
                        </a:cubicBezTo>
                        <a:cubicBezTo>
                          <a:pt x="559900" y="1017337"/>
                          <a:pt x="238645" y="1009856"/>
                          <a:pt x="0" y="1046418"/>
                        </a:cubicBezTo>
                        <a:cubicBezTo>
                          <a:pt x="-31" y="880903"/>
                          <a:pt x="-24240" y="745295"/>
                          <a:pt x="0" y="523207"/>
                        </a:cubicBezTo>
                        <a:cubicBezTo>
                          <a:pt x="-20548" y="226592"/>
                          <a:pt x="87118" y="128089"/>
                          <a:pt x="0" y="0"/>
                        </a:cubicBezTo>
                        <a:close/>
                      </a:path>
                      <a:path w="10145809" h="1046418" fill="none" stroke="0" extrusionOk="0">
                        <a:moveTo>
                          <a:pt x="0" y="0"/>
                        </a:moveTo>
                        <a:cubicBezTo>
                          <a:pt x="242450" y="-190725"/>
                          <a:pt x="515906" y="14923"/>
                          <a:pt x="766571" y="0"/>
                        </a:cubicBezTo>
                        <a:cubicBezTo>
                          <a:pt x="948448" y="-51034"/>
                          <a:pt x="1290889" y="32053"/>
                          <a:pt x="1431685" y="0"/>
                        </a:cubicBezTo>
                        <a:cubicBezTo>
                          <a:pt x="1586863" y="-45427"/>
                          <a:pt x="1646905" y="57583"/>
                          <a:pt x="1690967" y="0"/>
                        </a:cubicBezTo>
                        <a:cubicBezTo>
                          <a:pt x="1795854" y="-44970"/>
                          <a:pt x="1897006" y="34350"/>
                          <a:pt x="1950248" y="0"/>
                        </a:cubicBezTo>
                        <a:cubicBezTo>
                          <a:pt x="2084768" y="-88460"/>
                          <a:pt x="2215524" y="6426"/>
                          <a:pt x="2412447" y="0"/>
                        </a:cubicBezTo>
                        <a:cubicBezTo>
                          <a:pt x="2623440" y="-68237"/>
                          <a:pt x="2673349" y="6928"/>
                          <a:pt x="2976103" y="0"/>
                        </a:cubicBezTo>
                        <a:cubicBezTo>
                          <a:pt x="3283531" y="11307"/>
                          <a:pt x="3589762" y="86671"/>
                          <a:pt x="3742675" y="0"/>
                        </a:cubicBezTo>
                        <a:cubicBezTo>
                          <a:pt x="3970090" y="-84429"/>
                          <a:pt x="3955537" y="4956"/>
                          <a:pt x="4103415" y="0"/>
                        </a:cubicBezTo>
                        <a:cubicBezTo>
                          <a:pt x="4095176" y="-17454"/>
                          <a:pt x="4480217" y="25618"/>
                          <a:pt x="4768529" y="0"/>
                        </a:cubicBezTo>
                        <a:cubicBezTo>
                          <a:pt x="5106559" y="-115932"/>
                          <a:pt x="4908072" y="44995"/>
                          <a:pt x="5129269" y="0"/>
                        </a:cubicBezTo>
                        <a:cubicBezTo>
                          <a:pt x="5318480" y="-45655"/>
                          <a:pt x="5267189" y="26072"/>
                          <a:pt x="5388550" y="0"/>
                        </a:cubicBezTo>
                        <a:cubicBezTo>
                          <a:pt x="5494919" y="-49904"/>
                          <a:pt x="5897669" y="112385"/>
                          <a:pt x="6053665" y="0"/>
                        </a:cubicBezTo>
                        <a:cubicBezTo>
                          <a:pt x="6366029" y="-290654"/>
                          <a:pt x="6606346" y="182011"/>
                          <a:pt x="6820237" y="0"/>
                        </a:cubicBezTo>
                        <a:cubicBezTo>
                          <a:pt x="7181416" y="-91118"/>
                          <a:pt x="7090688" y="29408"/>
                          <a:pt x="7180977" y="0"/>
                        </a:cubicBezTo>
                        <a:cubicBezTo>
                          <a:pt x="7288667" y="-48926"/>
                          <a:pt x="7464983" y="38411"/>
                          <a:pt x="7643175" y="0"/>
                        </a:cubicBezTo>
                        <a:cubicBezTo>
                          <a:pt x="7889157" y="8965"/>
                          <a:pt x="7805110" y="71418"/>
                          <a:pt x="7902457" y="0"/>
                        </a:cubicBezTo>
                        <a:cubicBezTo>
                          <a:pt x="8072034" y="24610"/>
                          <a:pt x="8458891" y="248162"/>
                          <a:pt x="8669029" y="0"/>
                        </a:cubicBezTo>
                        <a:cubicBezTo>
                          <a:pt x="8813837" y="-130982"/>
                          <a:pt x="9019530" y="29589"/>
                          <a:pt x="9131227" y="0"/>
                        </a:cubicBezTo>
                        <a:cubicBezTo>
                          <a:pt x="9231481" y="11430"/>
                          <a:pt x="9335842" y="13588"/>
                          <a:pt x="9491967" y="0"/>
                        </a:cubicBezTo>
                        <a:cubicBezTo>
                          <a:pt x="9565616" y="-120088"/>
                          <a:pt x="9803349" y="79353"/>
                          <a:pt x="10145809" y="0"/>
                        </a:cubicBezTo>
                        <a:cubicBezTo>
                          <a:pt x="10101853" y="147988"/>
                          <a:pt x="10080332" y="381138"/>
                          <a:pt x="10145809" y="512744"/>
                        </a:cubicBezTo>
                        <a:cubicBezTo>
                          <a:pt x="10209561" y="622651"/>
                          <a:pt x="10162725" y="814127"/>
                          <a:pt x="10145809" y="1046418"/>
                        </a:cubicBezTo>
                        <a:cubicBezTo>
                          <a:pt x="9807598" y="1105989"/>
                          <a:pt x="9660833" y="1096314"/>
                          <a:pt x="9379235" y="1046418"/>
                        </a:cubicBezTo>
                        <a:cubicBezTo>
                          <a:pt x="9079068" y="1012687"/>
                          <a:pt x="8898916" y="999364"/>
                          <a:pt x="8612662" y="1046418"/>
                        </a:cubicBezTo>
                        <a:cubicBezTo>
                          <a:pt x="8343387" y="1060236"/>
                          <a:pt x="8384619" y="1009388"/>
                          <a:pt x="8251924" y="1046418"/>
                        </a:cubicBezTo>
                        <a:cubicBezTo>
                          <a:pt x="8121101" y="1075518"/>
                          <a:pt x="7771100" y="966486"/>
                          <a:pt x="7485352" y="1046418"/>
                        </a:cubicBezTo>
                        <a:cubicBezTo>
                          <a:pt x="7133480" y="1147022"/>
                          <a:pt x="7139996" y="1004418"/>
                          <a:pt x="6820237" y="1046418"/>
                        </a:cubicBezTo>
                        <a:cubicBezTo>
                          <a:pt x="6525216" y="1026077"/>
                          <a:pt x="6312504" y="933686"/>
                          <a:pt x="6053665" y="1046418"/>
                        </a:cubicBezTo>
                        <a:cubicBezTo>
                          <a:pt x="5804588" y="1041750"/>
                          <a:pt x="5615912" y="972937"/>
                          <a:pt x="5287092" y="1046418"/>
                        </a:cubicBezTo>
                        <a:cubicBezTo>
                          <a:pt x="5056542" y="1242013"/>
                          <a:pt x="4933370" y="1007433"/>
                          <a:pt x="4723436" y="1046418"/>
                        </a:cubicBezTo>
                        <a:cubicBezTo>
                          <a:pt x="4425530" y="1096069"/>
                          <a:pt x="4487571" y="908295"/>
                          <a:pt x="4058322" y="1046418"/>
                        </a:cubicBezTo>
                        <a:cubicBezTo>
                          <a:pt x="3730556" y="1173718"/>
                          <a:pt x="3839408" y="933969"/>
                          <a:pt x="3697582" y="1046418"/>
                        </a:cubicBezTo>
                        <a:cubicBezTo>
                          <a:pt x="3491652" y="1080848"/>
                          <a:pt x="3283511" y="993101"/>
                          <a:pt x="3235386" y="1046418"/>
                        </a:cubicBezTo>
                        <a:cubicBezTo>
                          <a:pt x="3185644" y="1132610"/>
                          <a:pt x="2714521" y="1064421"/>
                          <a:pt x="2570270" y="1046418"/>
                        </a:cubicBezTo>
                        <a:cubicBezTo>
                          <a:pt x="2400966" y="1060329"/>
                          <a:pt x="2319997" y="1039734"/>
                          <a:pt x="2108072" y="1046418"/>
                        </a:cubicBezTo>
                        <a:cubicBezTo>
                          <a:pt x="1851547" y="1111898"/>
                          <a:pt x="1560664" y="958756"/>
                          <a:pt x="1442959" y="1046418"/>
                        </a:cubicBezTo>
                        <a:cubicBezTo>
                          <a:pt x="1290995" y="1176760"/>
                          <a:pt x="1060716" y="1056683"/>
                          <a:pt x="879303" y="1046418"/>
                        </a:cubicBezTo>
                        <a:cubicBezTo>
                          <a:pt x="645591" y="1024677"/>
                          <a:pt x="656475" y="1014635"/>
                          <a:pt x="620021" y="1046418"/>
                        </a:cubicBezTo>
                        <a:cubicBezTo>
                          <a:pt x="571083" y="1089436"/>
                          <a:pt x="192009" y="1014036"/>
                          <a:pt x="0" y="1046418"/>
                        </a:cubicBezTo>
                        <a:cubicBezTo>
                          <a:pt x="45669" y="860580"/>
                          <a:pt x="-22050" y="724790"/>
                          <a:pt x="0" y="523207"/>
                        </a:cubicBezTo>
                        <a:cubicBezTo>
                          <a:pt x="-25570" y="222645"/>
                          <a:pt x="31468" y="108310"/>
                          <a:pt x="0" y="0"/>
                        </a:cubicBezTo>
                        <a:close/>
                      </a:path>
                    </a:pathLst>
                  </a:cu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lvl="0" algn="ctr" defTabSz="1219170">
              <a:spcBef>
                <a:spcPct val="50000"/>
              </a:spcBef>
              <a:buClr>
                <a:srgbClr val="000000"/>
              </a:buClr>
            </a:pPr>
            <a:r>
              <a:rPr lang="vi-VN" sz="6000" b="1" kern="0" dirty="0">
                <a:solidFill>
                  <a:srgbClr val="C00000"/>
                </a:solidFill>
                <a:latin typeface="Calibri" panose="020F0502020204030204" pitchFamily="34" charset="0"/>
                <a:cs typeface="Calibri" panose="020F0502020204030204" pitchFamily="34" charset="0"/>
                <a:sym typeface="Arial"/>
              </a:rPr>
              <a:t>Hoạt động 1: Vị trí địa lí</a:t>
            </a:r>
            <a:endParaRPr kumimoji="0" lang="en-US" sz="6000" b="1" i="0" u="none" strike="noStrike" kern="0" cap="none" spc="0" normalizeH="0" baseline="0" noProof="0" dirty="0">
              <a:ln>
                <a:noFill/>
              </a:ln>
              <a:solidFill>
                <a:srgbClr val="C00000"/>
              </a:solidFill>
              <a:effectLst/>
              <a:uLnTx/>
              <a:uFillTx/>
              <a:latin typeface="Calibri" panose="020F0502020204030204" pitchFamily="34" charset="0"/>
              <a:ea typeface="Arial Unicode MS" pitchFamily="34" charset="-128"/>
              <a:cs typeface="Calibri" panose="020F0502020204030204" pitchFamily="34" charset="0"/>
              <a:sym typeface="Arial"/>
            </a:endParaRPr>
          </a:p>
        </p:txBody>
      </p:sp>
      <p:pic>
        <p:nvPicPr>
          <p:cNvPr id="14"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2"/>
            <a:ext cx="1649873" cy="1559399"/>
          </a:xfrm>
          <a:prstGeom prst="rect">
            <a:avLst/>
          </a:prstGeom>
        </p:spPr>
      </p:pic>
      <p:pic>
        <p:nvPicPr>
          <p:cNvPr id="5" name="Picture 4">
            <a:extLst>
              <a:ext uri="{FF2B5EF4-FFF2-40B4-BE49-F238E27FC236}">
                <a16:creationId xmlns:a16="http://schemas.microsoft.com/office/drawing/2014/main" id="{0CCDD57E-3A35-1EE2-2FEE-FADA1D0069CC}"/>
              </a:ext>
            </a:extLst>
          </p:cNvPr>
          <p:cNvPicPr>
            <a:picLocks noChangeAspect="1"/>
          </p:cNvPicPr>
          <p:nvPr/>
        </p:nvPicPr>
        <p:blipFill>
          <a:blip r:embed="rId5"/>
          <a:stretch>
            <a:fillRect/>
          </a:stretch>
        </p:blipFill>
        <p:spPr>
          <a:xfrm>
            <a:off x="2895600" y="3119436"/>
            <a:ext cx="5867400" cy="330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8803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38125" y="323850"/>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6D7FC475-8508-276F-3A76-47AB3D7D4328}"/>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và quan sát hình 1, em hãy xác định vị trí của Địa đạo Củ Chi trên lược đồ.</a:t>
            </a:r>
          </a:p>
        </p:txBody>
      </p:sp>
      <p:pic>
        <p:nvPicPr>
          <p:cNvPr id="4" name="Picture 3">
            <a:extLst>
              <a:ext uri="{FF2B5EF4-FFF2-40B4-BE49-F238E27FC236}">
                <a16:creationId xmlns:a16="http://schemas.microsoft.com/office/drawing/2014/main" id="{840D1B38-CEE0-B7A5-3AC5-55B29FA38C76}"/>
              </a:ext>
            </a:extLst>
          </p:cNvPr>
          <p:cNvPicPr>
            <a:picLocks noChangeAspect="1"/>
          </p:cNvPicPr>
          <p:nvPr/>
        </p:nvPicPr>
        <p:blipFill>
          <a:blip r:embed="rId2"/>
          <a:stretch>
            <a:fillRect/>
          </a:stretch>
        </p:blipFill>
        <p:spPr>
          <a:xfrm>
            <a:off x="2933700" y="1670072"/>
            <a:ext cx="6589493" cy="4816453"/>
          </a:xfrm>
          <a:prstGeom prst="rect">
            <a:avLst/>
          </a:prstGeom>
        </p:spPr>
      </p:pic>
    </p:spTree>
    <p:extLst>
      <p:ext uri="{BB962C8B-B14F-4D97-AF65-F5344CB8AC3E}">
        <p14:creationId xmlns:p14="http://schemas.microsoft.com/office/powerpoint/2010/main" val="3305613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6391275" y="1943100"/>
            <a:ext cx="5248276" cy="3676650"/>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L</a:t>
            </a:r>
            <a:r>
              <a:rPr lang="vi-VN"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à một hệ thống đường hầm dài khoảng 250 km toả rộng như mạng nhện trong lòng đất.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07AFEE7E-4311-1AE1-1B1A-EB21168AF3ED}"/>
              </a:ext>
            </a:extLst>
          </p:cNvPr>
          <p:cNvPicPr>
            <a:picLocks noChangeAspect="1"/>
          </p:cNvPicPr>
          <p:nvPr/>
        </p:nvPicPr>
        <p:blipFill>
          <a:blip r:embed="rId2"/>
          <a:stretch>
            <a:fillRect/>
          </a:stretch>
        </p:blipFill>
        <p:spPr>
          <a:xfrm>
            <a:off x="600075" y="1785937"/>
            <a:ext cx="5429250" cy="3637173"/>
          </a:xfrm>
          <a:prstGeom prst="rect">
            <a:avLst/>
          </a:prstGeom>
        </p:spPr>
      </p:pic>
    </p:spTree>
    <p:extLst>
      <p:ext uri="{BB962C8B-B14F-4D97-AF65-F5344CB8AC3E}">
        <p14:creationId xmlns:p14="http://schemas.microsoft.com/office/powerpoint/2010/main" val="1185979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5972175" y="2000250"/>
            <a:ext cx="5667376" cy="3695700"/>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Hiện nay, di tích Địa đạo Củ Chi được bảo tồn ở hai địa điểm: Địa đạo Bến Dược thuộc xã Phú Mỹ Hưng và Địa đạo Bến Đình thuộc xã Nhuận Đức, huyện Củ Chi.</a:t>
            </a:r>
          </a:p>
        </p:txBody>
      </p:sp>
      <p:pic>
        <p:nvPicPr>
          <p:cNvPr id="6" name="Picture 5">
            <a:extLst>
              <a:ext uri="{FF2B5EF4-FFF2-40B4-BE49-F238E27FC236}">
                <a16:creationId xmlns:a16="http://schemas.microsoft.com/office/drawing/2014/main" id="{C071D1B3-17A5-364B-50DA-A83716831354}"/>
              </a:ext>
            </a:extLst>
          </p:cNvPr>
          <p:cNvPicPr>
            <a:picLocks noChangeAspect="1"/>
          </p:cNvPicPr>
          <p:nvPr/>
        </p:nvPicPr>
        <p:blipFill>
          <a:blip r:embed="rId2"/>
          <a:stretch>
            <a:fillRect/>
          </a:stretch>
        </p:blipFill>
        <p:spPr>
          <a:xfrm>
            <a:off x="328639" y="1581150"/>
            <a:ext cx="5538762" cy="4048443"/>
          </a:xfrm>
          <a:prstGeom prst="rect">
            <a:avLst/>
          </a:prstGeom>
        </p:spPr>
      </p:pic>
      <p:sp>
        <p:nvSpPr>
          <p:cNvPr id="8" name="Arrow: Down 7">
            <a:extLst>
              <a:ext uri="{FF2B5EF4-FFF2-40B4-BE49-F238E27FC236}">
                <a16:creationId xmlns:a16="http://schemas.microsoft.com/office/drawing/2014/main" id="{C6609101-B410-90E4-D62E-CDD8C1AB6034}"/>
              </a:ext>
            </a:extLst>
          </p:cNvPr>
          <p:cNvSpPr/>
          <p:nvPr/>
        </p:nvSpPr>
        <p:spPr>
          <a:xfrm>
            <a:off x="2447925" y="1504950"/>
            <a:ext cx="523875" cy="523875"/>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35C18D31-64B1-36D5-1BEC-AEB297C9E30D}"/>
              </a:ext>
            </a:extLst>
          </p:cNvPr>
          <p:cNvSpPr/>
          <p:nvPr/>
        </p:nvSpPr>
        <p:spPr>
          <a:xfrm rot="1028441">
            <a:off x="3438525" y="2390776"/>
            <a:ext cx="523875" cy="523875"/>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594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6391275" y="1943100"/>
            <a:ext cx="5248276" cy="3676650"/>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defTabSz="914377">
              <a:defRPr/>
            </a:pPr>
            <a:r>
              <a:rPr lang="vi-VN" sz="4000"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Địa đạo Củ Chi đã được Thủ tướng xếp hạng Di tích Quốc gia đặc biệt vào tháng 12/2015.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026" name="Picture 2" descr="KHU DI TÍCH LỊCH SỬ ĐỊA ĐẠO CỦ CHI ĐƯỢC PHONG TẶNG DANH HIỆU | 21/02/2016  09:43:13">
            <a:extLst>
              <a:ext uri="{FF2B5EF4-FFF2-40B4-BE49-F238E27FC236}">
                <a16:creationId xmlns:a16="http://schemas.microsoft.com/office/drawing/2014/main" id="{DC6BA3CB-9451-7CD7-EDF1-A87F2E7B2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1702892"/>
            <a:ext cx="5334000" cy="363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234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4">
            <a:extLst>
              <a:ext uri="{FF2B5EF4-FFF2-40B4-BE49-F238E27FC236}">
                <a16:creationId xmlns:a16="http://schemas.microsoft.com/office/drawing/2014/main" id="{C0F4401C-AB38-4C6C-AF01-C8C76935D34B}"/>
              </a:ext>
            </a:extLst>
          </p:cNvPr>
          <p:cNvPicPr>
            <a:picLocks noChangeAspect="1"/>
          </p:cNvPicPr>
          <p:nvPr/>
        </p:nvPicPr>
        <p:blipFill rotWithShape="1">
          <a:blip r:embed="rId2">
            <a:extLst>
              <a:ext uri="{28A0092B-C50C-407E-A947-70E740481C1C}">
                <a14:useLocalDpi xmlns:a14="http://schemas.microsoft.com/office/drawing/2010/main" val="0"/>
              </a:ext>
            </a:extLst>
          </a:blip>
          <a:srcRect b="20778"/>
          <a:stretch>
            <a:fillRect/>
          </a:stretch>
        </p:blipFill>
        <p:spPr>
          <a:xfrm flipV="1">
            <a:off x="-42027" y="-112887"/>
            <a:ext cx="12188360" cy="6118403"/>
          </a:xfrm>
          <a:prstGeom prst="rect">
            <a:avLst/>
          </a:prstGeom>
        </p:spPr>
      </p:pic>
      <p:sp>
        <p:nvSpPr>
          <p:cNvPr id="4104" name="Text Box 8"/>
          <p:cNvSpPr txBox="1">
            <a:spLocks noChangeArrowheads="1"/>
          </p:cNvSpPr>
          <p:nvPr/>
        </p:nvSpPr>
        <p:spPr bwMode="auto">
          <a:xfrm>
            <a:off x="922241" y="826082"/>
            <a:ext cx="10145809" cy="1600416"/>
          </a:xfrm>
          <a:custGeom>
            <a:avLst/>
            <a:gdLst>
              <a:gd name="connsiteX0" fmla="*/ 0 w 8017814"/>
              <a:gd name="connsiteY0" fmla="*/ 0 h 1131063"/>
              <a:gd name="connsiteX1" fmla="*/ 605790 w 8017814"/>
              <a:gd name="connsiteY1" fmla="*/ 0 h 1131063"/>
              <a:gd name="connsiteX2" fmla="*/ 1131402 w 8017814"/>
              <a:gd name="connsiteY2" fmla="*/ 0 h 1131063"/>
              <a:gd name="connsiteX3" fmla="*/ 1336302 w 8017814"/>
              <a:gd name="connsiteY3" fmla="*/ 0 h 1131063"/>
              <a:gd name="connsiteX4" fmla="*/ 1541201 w 8017814"/>
              <a:gd name="connsiteY4" fmla="*/ 0 h 1131063"/>
              <a:gd name="connsiteX5" fmla="*/ 1906458 w 8017814"/>
              <a:gd name="connsiteY5" fmla="*/ 0 h 1131063"/>
              <a:gd name="connsiteX6" fmla="*/ 2351892 w 8017814"/>
              <a:gd name="connsiteY6" fmla="*/ 0 h 1131063"/>
              <a:gd name="connsiteX7" fmla="*/ 2957682 w 8017814"/>
              <a:gd name="connsiteY7" fmla="*/ 0 h 1131063"/>
              <a:gd name="connsiteX8" fmla="*/ 3242760 w 8017814"/>
              <a:gd name="connsiteY8" fmla="*/ 0 h 1131063"/>
              <a:gd name="connsiteX9" fmla="*/ 3768372 w 8017814"/>
              <a:gd name="connsiteY9" fmla="*/ 0 h 1131063"/>
              <a:gd name="connsiteX10" fmla="*/ 4053450 w 8017814"/>
              <a:gd name="connsiteY10" fmla="*/ 0 h 1131063"/>
              <a:gd name="connsiteX11" fmla="*/ 4258349 w 8017814"/>
              <a:gd name="connsiteY11" fmla="*/ 0 h 1131063"/>
              <a:gd name="connsiteX12" fmla="*/ 4783962 w 8017814"/>
              <a:gd name="connsiteY12" fmla="*/ 0 h 1131063"/>
              <a:gd name="connsiteX13" fmla="*/ 5389752 w 8017814"/>
              <a:gd name="connsiteY13" fmla="*/ 0 h 1131063"/>
              <a:gd name="connsiteX14" fmla="*/ 5674830 w 8017814"/>
              <a:gd name="connsiteY14" fmla="*/ 0 h 1131063"/>
              <a:gd name="connsiteX15" fmla="*/ 6040086 w 8017814"/>
              <a:gd name="connsiteY15" fmla="*/ 0 h 1131063"/>
              <a:gd name="connsiteX16" fmla="*/ 6244986 w 8017814"/>
              <a:gd name="connsiteY16" fmla="*/ 0 h 1131063"/>
              <a:gd name="connsiteX17" fmla="*/ 6850776 w 8017814"/>
              <a:gd name="connsiteY17" fmla="*/ 0 h 1131063"/>
              <a:gd name="connsiteX18" fmla="*/ 7216032 w 8017814"/>
              <a:gd name="connsiteY18" fmla="*/ 0 h 1131063"/>
              <a:gd name="connsiteX19" fmla="*/ 7501110 w 8017814"/>
              <a:gd name="connsiteY19" fmla="*/ 0 h 1131063"/>
              <a:gd name="connsiteX20" fmla="*/ 8017814 w 8017814"/>
              <a:gd name="connsiteY20" fmla="*/ 0 h 1131063"/>
              <a:gd name="connsiteX21" fmla="*/ 8017814 w 8017814"/>
              <a:gd name="connsiteY21" fmla="*/ 554220 h 1131063"/>
              <a:gd name="connsiteX22" fmla="*/ 8017814 w 8017814"/>
              <a:gd name="connsiteY22" fmla="*/ 1131063 h 1131063"/>
              <a:gd name="connsiteX23" fmla="*/ 7412023 w 8017814"/>
              <a:gd name="connsiteY23" fmla="*/ 1131063 h 1131063"/>
              <a:gd name="connsiteX24" fmla="*/ 6806232 w 8017814"/>
              <a:gd name="connsiteY24" fmla="*/ 1131063 h 1131063"/>
              <a:gd name="connsiteX25" fmla="*/ 6521155 w 8017814"/>
              <a:gd name="connsiteY25" fmla="*/ 1131063 h 1131063"/>
              <a:gd name="connsiteX26" fmla="*/ 5915365 w 8017814"/>
              <a:gd name="connsiteY26" fmla="*/ 1131063 h 1131063"/>
              <a:gd name="connsiteX27" fmla="*/ 5389752 w 8017814"/>
              <a:gd name="connsiteY27" fmla="*/ 1131063 h 1131063"/>
              <a:gd name="connsiteX28" fmla="*/ 4783962 w 8017814"/>
              <a:gd name="connsiteY28" fmla="*/ 1131063 h 1131063"/>
              <a:gd name="connsiteX29" fmla="*/ 4178171 w 8017814"/>
              <a:gd name="connsiteY29" fmla="*/ 1131063 h 1131063"/>
              <a:gd name="connsiteX30" fmla="*/ 3732737 w 8017814"/>
              <a:gd name="connsiteY30" fmla="*/ 1131063 h 1131063"/>
              <a:gd name="connsiteX31" fmla="*/ 3207125 w 8017814"/>
              <a:gd name="connsiteY31" fmla="*/ 1131063 h 1131063"/>
              <a:gd name="connsiteX32" fmla="*/ 2922047 w 8017814"/>
              <a:gd name="connsiteY32" fmla="*/ 1131063 h 1131063"/>
              <a:gd name="connsiteX33" fmla="*/ 2556792 w 8017814"/>
              <a:gd name="connsiteY33" fmla="*/ 1131063 h 1131063"/>
              <a:gd name="connsiteX34" fmla="*/ 2031179 w 8017814"/>
              <a:gd name="connsiteY34" fmla="*/ 1131063 h 1131063"/>
              <a:gd name="connsiteX35" fmla="*/ 1665923 w 8017814"/>
              <a:gd name="connsiteY35" fmla="*/ 1131063 h 1131063"/>
              <a:gd name="connsiteX36" fmla="*/ 1140311 w 8017814"/>
              <a:gd name="connsiteY36" fmla="*/ 1131063 h 1131063"/>
              <a:gd name="connsiteX37" fmla="*/ 694877 w 8017814"/>
              <a:gd name="connsiteY37" fmla="*/ 1131063 h 1131063"/>
              <a:gd name="connsiteX38" fmla="*/ 489977 w 8017814"/>
              <a:gd name="connsiteY38" fmla="*/ 1131063 h 1131063"/>
              <a:gd name="connsiteX39" fmla="*/ 0 w 8017814"/>
              <a:gd name="connsiteY39" fmla="*/ 1131063 h 1131063"/>
              <a:gd name="connsiteX40" fmla="*/ 0 w 8017814"/>
              <a:gd name="connsiteY40" fmla="*/ 565530 h 1131063"/>
              <a:gd name="connsiteX41" fmla="*/ 0 w 8017814"/>
              <a:gd name="connsiteY41" fmla="*/ 0 h 1131063"/>
              <a:gd name="connsiteX0" fmla="*/ 0 w 8017814"/>
              <a:gd name="connsiteY0" fmla="*/ 0 h 1131063"/>
              <a:gd name="connsiteX1" fmla="*/ 285077 w 8017814"/>
              <a:gd name="connsiteY1" fmla="*/ 0 h 1131063"/>
              <a:gd name="connsiteX2" fmla="*/ 570156 w 8017814"/>
              <a:gd name="connsiteY2" fmla="*/ 0 h 1131063"/>
              <a:gd name="connsiteX3" fmla="*/ 775055 w 8017814"/>
              <a:gd name="connsiteY3" fmla="*/ 0 h 1131063"/>
              <a:gd name="connsiteX4" fmla="*/ 1380845 w 8017814"/>
              <a:gd name="connsiteY4" fmla="*/ 0 h 1131063"/>
              <a:gd name="connsiteX5" fmla="*/ 1585745 w 8017814"/>
              <a:gd name="connsiteY5" fmla="*/ 0 h 1131063"/>
              <a:gd name="connsiteX6" fmla="*/ 1870823 w 8017814"/>
              <a:gd name="connsiteY6" fmla="*/ 0 h 1131063"/>
              <a:gd name="connsiteX7" fmla="*/ 2236079 w 8017814"/>
              <a:gd name="connsiteY7" fmla="*/ 0 h 1131063"/>
              <a:gd name="connsiteX8" fmla="*/ 2521157 w 8017814"/>
              <a:gd name="connsiteY8" fmla="*/ 0 h 1131063"/>
              <a:gd name="connsiteX9" fmla="*/ 3126947 w 8017814"/>
              <a:gd name="connsiteY9" fmla="*/ 0 h 1131063"/>
              <a:gd name="connsiteX10" fmla="*/ 3492203 w 8017814"/>
              <a:gd name="connsiteY10" fmla="*/ 0 h 1131063"/>
              <a:gd name="connsiteX11" fmla="*/ 3857459 w 8017814"/>
              <a:gd name="connsiteY11" fmla="*/ 0 h 1131063"/>
              <a:gd name="connsiteX12" fmla="*/ 4302893 w 8017814"/>
              <a:gd name="connsiteY12" fmla="*/ 0 h 1131063"/>
              <a:gd name="connsiteX13" fmla="*/ 4587971 w 8017814"/>
              <a:gd name="connsiteY13" fmla="*/ 0 h 1131063"/>
              <a:gd name="connsiteX14" fmla="*/ 4873048 w 8017814"/>
              <a:gd name="connsiteY14" fmla="*/ 0 h 1131063"/>
              <a:gd name="connsiteX15" fmla="*/ 5158127 w 8017814"/>
              <a:gd name="connsiteY15" fmla="*/ 0 h 1131063"/>
              <a:gd name="connsiteX16" fmla="*/ 5603561 w 8017814"/>
              <a:gd name="connsiteY16" fmla="*/ 0 h 1131063"/>
              <a:gd name="connsiteX17" fmla="*/ 6048995 w 8017814"/>
              <a:gd name="connsiteY17" fmla="*/ 0 h 1131063"/>
              <a:gd name="connsiteX18" fmla="*/ 6654785 w 8017814"/>
              <a:gd name="connsiteY18" fmla="*/ 0 h 1131063"/>
              <a:gd name="connsiteX19" fmla="*/ 6939863 w 8017814"/>
              <a:gd name="connsiteY19" fmla="*/ 0 h 1131063"/>
              <a:gd name="connsiteX20" fmla="*/ 7305119 w 8017814"/>
              <a:gd name="connsiteY20" fmla="*/ 0 h 1131063"/>
              <a:gd name="connsiteX21" fmla="*/ 8017814 w 8017814"/>
              <a:gd name="connsiteY21" fmla="*/ 0 h 1131063"/>
              <a:gd name="connsiteX22" fmla="*/ 8017814 w 8017814"/>
              <a:gd name="connsiteY22" fmla="*/ 531598 h 1131063"/>
              <a:gd name="connsiteX23" fmla="*/ 8017814 w 8017814"/>
              <a:gd name="connsiteY23" fmla="*/ 1131063 h 1131063"/>
              <a:gd name="connsiteX24" fmla="*/ 7652557 w 8017814"/>
              <a:gd name="connsiteY24" fmla="*/ 1131063 h 1131063"/>
              <a:gd name="connsiteX25" fmla="*/ 7447657 w 8017814"/>
              <a:gd name="connsiteY25" fmla="*/ 1131063 h 1131063"/>
              <a:gd name="connsiteX26" fmla="*/ 6922045 w 8017814"/>
              <a:gd name="connsiteY26" fmla="*/ 1131063 h 1131063"/>
              <a:gd name="connsiteX27" fmla="*/ 6556790 w 8017814"/>
              <a:gd name="connsiteY27" fmla="*/ 1131063 h 1131063"/>
              <a:gd name="connsiteX28" fmla="*/ 5951000 w 8017814"/>
              <a:gd name="connsiteY28" fmla="*/ 1131063 h 1131063"/>
              <a:gd name="connsiteX29" fmla="*/ 5345209 w 8017814"/>
              <a:gd name="connsiteY29" fmla="*/ 1131063 h 1131063"/>
              <a:gd name="connsiteX30" fmla="*/ 5140309 w 8017814"/>
              <a:gd name="connsiteY30" fmla="*/ 1131063 h 1131063"/>
              <a:gd name="connsiteX31" fmla="*/ 4935409 w 8017814"/>
              <a:gd name="connsiteY31" fmla="*/ 1131063 h 1131063"/>
              <a:gd name="connsiteX32" fmla="*/ 4650332 w 8017814"/>
              <a:gd name="connsiteY32" fmla="*/ 1131063 h 1131063"/>
              <a:gd name="connsiteX33" fmla="*/ 4124719 w 8017814"/>
              <a:gd name="connsiteY33" fmla="*/ 1131063 h 1131063"/>
              <a:gd name="connsiteX34" fmla="*/ 3599107 w 8017814"/>
              <a:gd name="connsiteY34" fmla="*/ 1131063 h 1131063"/>
              <a:gd name="connsiteX35" fmla="*/ 3073495 w 8017814"/>
              <a:gd name="connsiteY35" fmla="*/ 1131063 h 1131063"/>
              <a:gd name="connsiteX36" fmla="*/ 2868595 w 8017814"/>
              <a:gd name="connsiteY36" fmla="*/ 1131063 h 1131063"/>
              <a:gd name="connsiteX37" fmla="*/ 2423161 w 8017814"/>
              <a:gd name="connsiteY37" fmla="*/ 1131063 h 1131063"/>
              <a:gd name="connsiteX38" fmla="*/ 1817371 w 8017814"/>
              <a:gd name="connsiteY38" fmla="*/ 1131063 h 1131063"/>
              <a:gd name="connsiteX39" fmla="*/ 1291759 w 8017814"/>
              <a:gd name="connsiteY39" fmla="*/ 1131063 h 1131063"/>
              <a:gd name="connsiteX40" fmla="*/ 766146 w 8017814"/>
              <a:gd name="connsiteY40" fmla="*/ 1131063 h 1131063"/>
              <a:gd name="connsiteX41" fmla="*/ 0 w 8017814"/>
              <a:gd name="connsiteY41" fmla="*/ 1131063 h 1131063"/>
              <a:gd name="connsiteX42" fmla="*/ 0 w 8017814"/>
              <a:gd name="connsiteY42" fmla="*/ 576841 h 1131063"/>
              <a:gd name="connsiteX43" fmla="*/ 0 w 8017814"/>
              <a:gd name="connsiteY43" fmla="*/ 0 h 1131063"/>
              <a:gd name="connsiteX0" fmla="*/ 0 w 8017814"/>
              <a:gd name="connsiteY0" fmla="*/ 0 h 1131063"/>
              <a:gd name="connsiteX1" fmla="*/ 605790 w 8017814"/>
              <a:gd name="connsiteY1" fmla="*/ 0 h 1131063"/>
              <a:gd name="connsiteX2" fmla="*/ 1131402 w 8017814"/>
              <a:gd name="connsiteY2" fmla="*/ 0 h 1131063"/>
              <a:gd name="connsiteX3" fmla="*/ 1336302 w 8017814"/>
              <a:gd name="connsiteY3" fmla="*/ 0 h 1131063"/>
              <a:gd name="connsiteX4" fmla="*/ 1541201 w 8017814"/>
              <a:gd name="connsiteY4" fmla="*/ 0 h 1131063"/>
              <a:gd name="connsiteX5" fmla="*/ 1906458 w 8017814"/>
              <a:gd name="connsiteY5" fmla="*/ 0 h 1131063"/>
              <a:gd name="connsiteX6" fmla="*/ 2351892 w 8017814"/>
              <a:gd name="connsiteY6" fmla="*/ 0 h 1131063"/>
              <a:gd name="connsiteX7" fmla="*/ 2957682 w 8017814"/>
              <a:gd name="connsiteY7" fmla="*/ 0 h 1131063"/>
              <a:gd name="connsiteX8" fmla="*/ 3242760 w 8017814"/>
              <a:gd name="connsiteY8" fmla="*/ 0 h 1131063"/>
              <a:gd name="connsiteX9" fmla="*/ 3768372 w 8017814"/>
              <a:gd name="connsiteY9" fmla="*/ 0 h 1131063"/>
              <a:gd name="connsiteX10" fmla="*/ 4053450 w 8017814"/>
              <a:gd name="connsiteY10" fmla="*/ 0 h 1131063"/>
              <a:gd name="connsiteX11" fmla="*/ 4258349 w 8017814"/>
              <a:gd name="connsiteY11" fmla="*/ 0 h 1131063"/>
              <a:gd name="connsiteX12" fmla="*/ 4783962 w 8017814"/>
              <a:gd name="connsiteY12" fmla="*/ 0 h 1131063"/>
              <a:gd name="connsiteX13" fmla="*/ 5389752 w 8017814"/>
              <a:gd name="connsiteY13" fmla="*/ 0 h 1131063"/>
              <a:gd name="connsiteX14" fmla="*/ 5674830 w 8017814"/>
              <a:gd name="connsiteY14" fmla="*/ 0 h 1131063"/>
              <a:gd name="connsiteX15" fmla="*/ 6040086 w 8017814"/>
              <a:gd name="connsiteY15" fmla="*/ 0 h 1131063"/>
              <a:gd name="connsiteX16" fmla="*/ 6244986 w 8017814"/>
              <a:gd name="connsiteY16" fmla="*/ 0 h 1131063"/>
              <a:gd name="connsiteX17" fmla="*/ 6850776 w 8017814"/>
              <a:gd name="connsiteY17" fmla="*/ 0 h 1131063"/>
              <a:gd name="connsiteX18" fmla="*/ 7216032 w 8017814"/>
              <a:gd name="connsiteY18" fmla="*/ 0 h 1131063"/>
              <a:gd name="connsiteX19" fmla="*/ 7501110 w 8017814"/>
              <a:gd name="connsiteY19" fmla="*/ 0 h 1131063"/>
              <a:gd name="connsiteX20" fmla="*/ 8017814 w 8017814"/>
              <a:gd name="connsiteY20" fmla="*/ 0 h 1131063"/>
              <a:gd name="connsiteX21" fmla="*/ 8017814 w 8017814"/>
              <a:gd name="connsiteY21" fmla="*/ 554220 h 1131063"/>
              <a:gd name="connsiteX22" fmla="*/ 8017814 w 8017814"/>
              <a:gd name="connsiteY22" fmla="*/ 1131063 h 1131063"/>
              <a:gd name="connsiteX23" fmla="*/ 7412023 w 8017814"/>
              <a:gd name="connsiteY23" fmla="*/ 1131063 h 1131063"/>
              <a:gd name="connsiteX24" fmla="*/ 6806232 w 8017814"/>
              <a:gd name="connsiteY24" fmla="*/ 1131063 h 1131063"/>
              <a:gd name="connsiteX25" fmla="*/ 6521155 w 8017814"/>
              <a:gd name="connsiteY25" fmla="*/ 1131063 h 1131063"/>
              <a:gd name="connsiteX26" fmla="*/ 5915365 w 8017814"/>
              <a:gd name="connsiteY26" fmla="*/ 1131063 h 1131063"/>
              <a:gd name="connsiteX27" fmla="*/ 5389752 w 8017814"/>
              <a:gd name="connsiteY27" fmla="*/ 1131063 h 1131063"/>
              <a:gd name="connsiteX28" fmla="*/ 4783962 w 8017814"/>
              <a:gd name="connsiteY28" fmla="*/ 1131063 h 1131063"/>
              <a:gd name="connsiteX29" fmla="*/ 4178171 w 8017814"/>
              <a:gd name="connsiteY29" fmla="*/ 1131063 h 1131063"/>
              <a:gd name="connsiteX30" fmla="*/ 3732737 w 8017814"/>
              <a:gd name="connsiteY30" fmla="*/ 1131063 h 1131063"/>
              <a:gd name="connsiteX31" fmla="*/ 3207125 w 8017814"/>
              <a:gd name="connsiteY31" fmla="*/ 1131063 h 1131063"/>
              <a:gd name="connsiteX32" fmla="*/ 2922047 w 8017814"/>
              <a:gd name="connsiteY32" fmla="*/ 1131063 h 1131063"/>
              <a:gd name="connsiteX33" fmla="*/ 2556792 w 8017814"/>
              <a:gd name="connsiteY33" fmla="*/ 1131063 h 1131063"/>
              <a:gd name="connsiteX34" fmla="*/ 2031179 w 8017814"/>
              <a:gd name="connsiteY34" fmla="*/ 1131063 h 1131063"/>
              <a:gd name="connsiteX35" fmla="*/ 1665923 w 8017814"/>
              <a:gd name="connsiteY35" fmla="*/ 1131063 h 1131063"/>
              <a:gd name="connsiteX36" fmla="*/ 1140311 w 8017814"/>
              <a:gd name="connsiteY36" fmla="*/ 1131063 h 1131063"/>
              <a:gd name="connsiteX37" fmla="*/ 694877 w 8017814"/>
              <a:gd name="connsiteY37" fmla="*/ 1131063 h 1131063"/>
              <a:gd name="connsiteX38" fmla="*/ 489977 w 8017814"/>
              <a:gd name="connsiteY38" fmla="*/ 1131063 h 1131063"/>
              <a:gd name="connsiteX39" fmla="*/ 0 w 8017814"/>
              <a:gd name="connsiteY39" fmla="*/ 1131063 h 1131063"/>
              <a:gd name="connsiteX40" fmla="*/ 0 w 8017814"/>
              <a:gd name="connsiteY40" fmla="*/ 565530 h 1131063"/>
              <a:gd name="connsiteX41" fmla="*/ 0 w 8017814"/>
              <a:gd name="connsiteY41" fmla="*/ 0 h 113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017814" h="1131063" fill="none" extrusionOk="0">
                <a:moveTo>
                  <a:pt x="0" y="0"/>
                </a:moveTo>
                <a:cubicBezTo>
                  <a:pt x="193974" y="-174997"/>
                  <a:pt x="404156" y="4333"/>
                  <a:pt x="605790" y="0"/>
                </a:cubicBezTo>
                <a:cubicBezTo>
                  <a:pt x="769607" y="-61229"/>
                  <a:pt x="1017632" y="41624"/>
                  <a:pt x="1131402" y="0"/>
                </a:cubicBezTo>
                <a:cubicBezTo>
                  <a:pt x="1248204" y="-41010"/>
                  <a:pt x="1289365" y="65177"/>
                  <a:pt x="1336302" y="0"/>
                </a:cubicBezTo>
                <a:cubicBezTo>
                  <a:pt x="1418736" y="-45082"/>
                  <a:pt x="1492641" y="44638"/>
                  <a:pt x="1541201" y="0"/>
                </a:cubicBezTo>
                <a:cubicBezTo>
                  <a:pt x="1606296" y="-116978"/>
                  <a:pt x="1758904" y="11716"/>
                  <a:pt x="1906458" y="0"/>
                </a:cubicBezTo>
                <a:cubicBezTo>
                  <a:pt x="2091381" y="-76924"/>
                  <a:pt x="2112196" y="28372"/>
                  <a:pt x="2351892" y="0"/>
                </a:cubicBezTo>
                <a:cubicBezTo>
                  <a:pt x="2594544" y="46979"/>
                  <a:pt x="2867245" y="84389"/>
                  <a:pt x="2957682" y="0"/>
                </a:cubicBezTo>
                <a:cubicBezTo>
                  <a:pt x="3135276" y="-107376"/>
                  <a:pt x="3136974" y="1067"/>
                  <a:pt x="3242760" y="0"/>
                </a:cubicBezTo>
                <a:cubicBezTo>
                  <a:pt x="3235898" y="-36985"/>
                  <a:pt x="3583420" y="79334"/>
                  <a:pt x="3768372" y="0"/>
                </a:cubicBezTo>
                <a:cubicBezTo>
                  <a:pt x="4035663" y="-88050"/>
                  <a:pt x="3875881" y="55012"/>
                  <a:pt x="4053450" y="0"/>
                </a:cubicBezTo>
                <a:cubicBezTo>
                  <a:pt x="4205812" y="-28304"/>
                  <a:pt x="4161240" y="32597"/>
                  <a:pt x="4258349" y="0"/>
                </a:cubicBezTo>
                <a:cubicBezTo>
                  <a:pt x="4353061" y="-28383"/>
                  <a:pt x="4646099" y="98946"/>
                  <a:pt x="4783962" y="0"/>
                </a:cubicBezTo>
                <a:cubicBezTo>
                  <a:pt x="4977337" y="-246702"/>
                  <a:pt x="5175791" y="187577"/>
                  <a:pt x="5389752" y="0"/>
                </a:cubicBezTo>
                <a:cubicBezTo>
                  <a:pt x="5665686" y="-107768"/>
                  <a:pt x="5611888" y="28305"/>
                  <a:pt x="5674830" y="0"/>
                </a:cubicBezTo>
                <a:cubicBezTo>
                  <a:pt x="5766841" y="-44328"/>
                  <a:pt x="5869330" y="57434"/>
                  <a:pt x="6040086" y="0"/>
                </a:cubicBezTo>
                <a:cubicBezTo>
                  <a:pt x="6234811" y="6357"/>
                  <a:pt x="6157808" y="68302"/>
                  <a:pt x="6244986" y="0"/>
                </a:cubicBezTo>
                <a:cubicBezTo>
                  <a:pt x="6357149" y="47938"/>
                  <a:pt x="6707628" y="211058"/>
                  <a:pt x="6850776" y="0"/>
                </a:cubicBezTo>
                <a:cubicBezTo>
                  <a:pt x="6965919" y="-154696"/>
                  <a:pt x="7131519" y="31529"/>
                  <a:pt x="7216032" y="0"/>
                </a:cubicBezTo>
                <a:cubicBezTo>
                  <a:pt x="7305885" y="10340"/>
                  <a:pt x="7395795" y="17141"/>
                  <a:pt x="7501110" y="0"/>
                </a:cubicBezTo>
                <a:cubicBezTo>
                  <a:pt x="7572693" y="-102518"/>
                  <a:pt x="7756859" y="79532"/>
                  <a:pt x="8017814" y="0"/>
                </a:cubicBezTo>
                <a:cubicBezTo>
                  <a:pt x="7983008" y="154314"/>
                  <a:pt x="7969605" y="412264"/>
                  <a:pt x="8017814" y="554220"/>
                </a:cubicBezTo>
                <a:cubicBezTo>
                  <a:pt x="8057746" y="678582"/>
                  <a:pt x="8012028" y="844730"/>
                  <a:pt x="8017814" y="1131063"/>
                </a:cubicBezTo>
                <a:cubicBezTo>
                  <a:pt x="7745441" y="1196885"/>
                  <a:pt x="7617646" y="1168864"/>
                  <a:pt x="7412023" y="1131063"/>
                </a:cubicBezTo>
                <a:cubicBezTo>
                  <a:pt x="7212017" y="1084102"/>
                  <a:pt x="7053480" y="1106246"/>
                  <a:pt x="6806232" y="1131063"/>
                </a:cubicBezTo>
                <a:cubicBezTo>
                  <a:pt x="6604234" y="1144249"/>
                  <a:pt x="6620797" y="1094501"/>
                  <a:pt x="6521155" y="1131063"/>
                </a:cubicBezTo>
                <a:cubicBezTo>
                  <a:pt x="6421075" y="1178206"/>
                  <a:pt x="6133466" y="1055670"/>
                  <a:pt x="5915365" y="1131063"/>
                </a:cubicBezTo>
                <a:cubicBezTo>
                  <a:pt x="5664702" y="1222819"/>
                  <a:pt x="5648276" y="1074929"/>
                  <a:pt x="5389752" y="1131063"/>
                </a:cubicBezTo>
                <a:cubicBezTo>
                  <a:pt x="5135750" y="1076041"/>
                  <a:pt x="5015397" y="1009101"/>
                  <a:pt x="4783962" y="1131063"/>
                </a:cubicBezTo>
                <a:cubicBezTo>
                  <a:pt x="4617989" y="1156868"/>
                  <a:pt x="4438832" y="1005612"/>
                  <a:pt x="4178171" y="1131063"/>
                </a:cubicBezTo>
                <a:cubicBezTo>
                  <a:pt x="3992247" y="1304414"/>
                  <a:pt x="3897092" y="1036869"/>
                  <a:pt x="3732737" y="1131063"/>
                </a:cubicBezTo>
                <a:cubicBezTo>
                  <a:pt x="3501065" y="1191480"/>
                  <a:pt x="3539910" y="966810"/>
                  <a:pt x="3207125" y="1131063"/>
                </a:cubicBezTo>
                <a:cubicBezTo>
                  <a:pt x="2942887" y="1251929"/>
                  <a:pt x="3016594" y="1015549"/>
                  <a:pt x="2922047" y="1131063"/>
                </a:cubicBezTo>
                <a:cubicBezTo>
                  <a:pt x="2758786" y="1171962"/>
                  <a:pt x="2598046" y="1057113"/>
                  <a:pt x="2556792" y="1131063"/>
                </a:cubicBezTo>
                <a:cubicBezTo>
                  <a:pt x="2491404" y="1219589"/>
                  <a:pt x="2131763" y="1115506"/>
                  <a:pt x="2031179" y="1131063"/>
                </a:cubicBezTo>
                <a:cubicBezTo>
                  <a:pt x="1907340" y="1140763"/>
                  <a:pt x="1834890" y="1108436"/>
                  <a:pt x="1665923" y="1131063"/>
                </a:cubicBezTo>
                <a:cubicBezTo>
                  <a:pt x="1447196" y="1235399"/>
                  <a:pt x="1233612" y="1043207"/>
                  <a:pt x="1140311" y="1131063"/>
                </a:cubicBezTo>
                <a:cubicBezTo>
                  <a:pt x="1021020" y="1264103"/>
                  <a:pt x="828776" y="1140825"/>
                  <a:pt x="694877" y="1131063"/>
                </a:cubicBezTo>
                <a:cubicBezTo>
                  <a:pt x="509335" y="1112634"/>
                  <a:pt x="520817" y="1099772"/>
                  <a:pt x="489977" y="1131063"/>
                </a:cubicBezTo>
                <a:cubicBezTo>
                  <a:pt x="441925" y="1125354"/>
                  <a:pt x="142910" y="1088708"/>
                  <a:pt x="0" y="1131063"/>
                </a:cubicBezTo>
                <a:cubicBezTo>
                  <a:pt x="18318" y="982656"/>
                  <a:pt x="-42597" y="805794"/>
                  <a:pt x="0" y="565530"/>
                </a:cubicBezTo>
                <a:cubicBezTo>
                  <a:pt x="-8835" y="267953"/>
                  <a:pt x="12328" y="113179"/>
                  <a:pt x="0" y="0"/>
                </a:cubicBezTo>
                <a:close/>
              </a:path>
              <a:path w="8017814" h="1131063" stroke="0" extrusionOk="0">
                <a:moveTo>
                  <a:pt x="0" y="0"/>
                </a:moveTo>
                <a:cubicBezTo>
                  <a:pt x="156589" y="-54511"/>
                  <a:pt x="212981" y="35947"/>
                  <a:pt x="285077" y="0"/>
                </a:cubicBezTo>
                <a:cubicBezTo>
                  <a:pt x="352691" y="-73565"/>
                  <a:pt x="499724" y="24655"/>
                  <a:pt x="570156" y="0"/>
                </a:cubicBezTo>
                <a:cubicBezTo>
                  <a:pt x="683662" y="-19307"/>
                  <a:pt x="707430" y="11327"/>
                  <a:pt x="775055" y="0"/>
                </a:cubicBezTo>
                <a:cubicBezTo>
                  <a:pt x="933338" y="13332"/>
                  <a:pt x="1147722" y="141566"/>
                  <a:pt x="1380845" y="0"/>
                </a:cubicBezTo>
                <a:cubicBezTo>
                  <a:pt x="1581962" y="-62658"/>
                  <a:pt x="1541815" y="78135"/>
                  <a:pt x="1585745" y="0"/>
                </a:cubicBezTo>
                <a:cubicBezTo>
                  <a:pt x="1614309" y="-16891"/>
                  <a:pt x="1767560" y="19553"/>
                  <a:pt x="1870823" y="0"/>
                </a:cubicBezTo>
                <a:cubicBezTo>
                  <a:pt x="2019827" y="-30320"/>
                  <a:pt x="2062330" y="83201"/>
                  <a:pt x="2236079" y="0"/>
                </a:cubicBezTo>
                <a:cubicBezTo>
                  <a:pt x="2408095" y="-14124"/>
                  <a:pt x="2448424" y="-26300"/>
                  <a:pt x="2521157" y="0"/>
                </a:cubicBezTo>
                <a:cubicBezTo>
                  <a:pt x="2603156" y="-22297"/>
                  <a:pt x="2942543" y="-18884"/>
                  <a:pt x="3126947" y="0"/>
                </a:cubicBezTo>
                <a:cubicBezTo>
                  <a:pt x="3314341" y="-10066"/>
                  <a:pt x="3277006" y="65894"/>
                  <a:pt x="3492203" y="0"/>
                </a:cubicBezTo>
                <a:cubicBezTo>
                  <a:pt x="3621949" y="-104329"/>
                  <a:pt x="3672764" y="60010"/>
                  <a:pt x="3857459" y="0"/>
                </a:cubicBezTo>
                <a:cubicBezTo>
                  <a:pt x="4029547" y="-50608"/>
                  <a:pt x="4123396" y="14525"/>
                  <a:pt x="4302893" y="0"/>
                </a:cubicBezTo>
                <a:cubicBezTo>
                  <a:pt x="4436616" y="-58139"/>
                  <a:pt x="4520626" y="37454"/>
                  <a:pt x="4587971" y="0"/>
                </a:cubicBezTo>
                <a:cubicBezTo>
                  <a:pt x="4696322" y="-58762"/>
                  <a:pt x="4834335" y="81949"/>
                  <a:pt x="4873048" y="0"/>
                </a:cubicBezTo>
                <a:cubicBezTo>
                  <a:pt x="4901045" y="-46082"/>
                  <a:pt x="5046716" y="104371"/>
                  <a:pt x="5158127" y="0"/>
                </a:cubicBezTo>
                <a:cubicBezTo>
                  <a:pt x="5254106" y="-44243"/>
                  <a:pt x="5533059" y="53193"/>
                  <a:pt x="5603561" y="0"/>
                </a:cubicBezTo>
                <a:cubicBezTo>
                  <a:pt x="5719358" y="-102181"/>
                  <a:pt x="5901329" y="-4286"/>
                  <a:pt x="6048995" y="0"/>
                </a:cubicBezTo>
                <a:cubicBezTo>
                  <a:pt x="6110948" y="39467"/>
                  <a:pt x="6373747" y="140469"/>
                  <a:pt x="6654785" y="0"/>
                </a:cubicBezTo>
                <a:cubicBezTo>
                  <a:pt x="6982684" y="-96462"/>
                  <a:pt x="6887921" y="47525"/>
                  <a:pt x="6939863" y="0"/>
                </a:cubicBezTo>
                <a:cubicBezTo>
                  <a:pt x="7045501" y="-33273"/>
                  <a:pt x="7246784" y="24820"/>
                  <a:pt x="7305119" y="0"/>
                </a:cubicBezTo>
                <a:cubicBezTo>
                  <a:pt x="7301398" y="15018"/>
                  <a:pt x="7656053" y="-31367"/>
                  <a:pt x="8017814" y="0"/>
                </a:cubicBezTo>
                <a:cubicBezTo>
                  <a:pt x="8049600" y="122057"/>
                  <a:pt x="8005005" y="442382"/>
                  <a:pt x="8017814" y="531598"/>
                </a:cubicBezTo>
                <a:cubicBezTo>
                  <a:pt x="8000669" y="623342"/>
                  <a:pt x="8028623" y="990831"/>
                  <a:pt x="8017814" y="1131063"/>
                </a:cubicBezTo>
                <a:cubicBezTo>
                  <a:pt x="7825666" y="1222771"/>
                  <a:pt x="7752960" y="1031918"/>
                  <a:pt x="7652557" y="1131063"/>
                </a:cubicBezTo>
                <a:cubicBezTo>
                  <a:pt x="7536889" y="1161298"/>
                  <a:pt x="7534636" y="1117745"/>
                  <a:pt x="7447657" y="1131063"/>
                </a:cubicBezTo>
                <a:cubicBezTo>
                  <a:pt x="7333896" y="1155803"/>
                  <a:pt x="7023275" y="1117583"/>
                  <a:pt x="6922045" y="1131063"/>
                </a:cubicBezTo>
                <a:cubicBezTo>
                  <a:pt x="6843983" y="1161325"/>
                  <a:pt x="6610216" y="1092816"/>
                  <a:pt x="6556790" y="1131063"/>
                </a:cubicBezTo>
                <a:cubicBezTo>
                  <a:pt x="6494659" y="1208381"/>
                  <a:pt x="6152223" y="1067743"/>
                  <a:pt x="5951000" y="1131063"/>
                </a:cubicBezTo>
                <a:cubicBezTo>
                  <a:pt x="5773197" y="1334695"/>
                  <a:pt x="5494232" y="956258"/>
                  <a:pt x="5345209" y="1131063"/>
                </a:cubicBezTo>
                <a:cubicBezTo>
                  <a:pt x="5188506" y="1239153"/>
                  <a:pt x="5190014" y="1116889"/>
                  <a:pt x="5140309" y="1131063"/>
                </a:cubicBezTo>
                <a:cubicBezTo>
                  <a:pt x="5061044" y="1171235"/>
                  <a:pt x="4995052" y="1140854"/>
                  <a:pt x="4935409" y="1131063"/>
                </a:cubicBezTo>
                <a:cubicBezTo>
                  <a:pt x="4906335" y="1155404"/>
                  <a:pt x="4736227" y="1120767"/>
                  <a:pt x="4650332" y="1131063"/>
                </a:cubicBezTo>
                <a:cubicBezTo>
                  <a:pt x="4560028" y="1208449"/>
                  <a:pt x="4297313" y="1012828"/>
                  <a:pt x="4124719" y="1131063"/>
                </a:cubicBezTo>
                <a:cubicBezTo>
                  <a:pt x="3883864" y="1255859"/>
                  <a:pt x="3792603" y="1017024"/>
                  <a:pt x="3599107" y="1131063"/>
                </a:cubicBezTo>
                <a:cubicBezTo>
                  <a:pt x="3430614" y="1120332"/>
                  <a:pt x="3202756" y="1091240"/>
                  <a:pt x="3073495" y="1131063"/>
                </a:cubicBezTo>
                <a:cubicBezTo>
                  <a:pt x="2979176" y="1159001"/>
                  <a:pt x="2926384" y="1104740"/>
                  <a:pt x="2868595" y="1131063"/>
                </a:cubicBezTo>
                <a:cubicBezTo>
                  <a:pt x="2796536" y="1201732"/>
                  <a:pt x="2488969" y="1148628"/>
                  <a:pt x="2423161" y="1131063"/>
                </a:cubicBezTo>
                <a:cubicBezTo>
                  <a:pt x="2336389" y="1180991"/>
                  <a:pt x="2124058" y="912862"/>
                  <a:pt x="1817371" y="1131063"/>
                </a:cubicBezTo>
                <a:cubicBezTo>
                  <a:pt x="1495244" y="1337910"/>
                  <a:pt x="1488219" y="1036951"/>
                  <a:pt x="1291759" y="1131063"/>
                </a:cubicBezTo>
                <a:cubicBezTo>
                  <a:pt x="1196302" y="1161855"/>
                  <a:pt x="950393" y="1037070"/>
                  <a:pt x="766146" y="1131063"/>
                </a:cubicBezTo>
                <a:cubicBezTo>
                  <a:pt x="482258" y="1259491"/>
                  <a:pt x="254247" y="1187929"/>
                  <a:pt x="0" y="1131063"/>
                </a:cubicBezTo>
                <a:cubicBezTo>
                  <a:pt x="40440" y="941133"/>
                  <a:pt x="-18024" y="758181"/>
                  <a:pt x="0" y="576841"/>
                </a:cubicBezTo>
                <a:cubicBezTo>
                  <a:pt x="-58685" y="440063"/>
                  <a:pt x="37360" y="182304"/>
                  <a:pt x="0" y="0"/>
                </a:cubicBezTo>
                <a:close/>
              </a:path>
              <a:path w="8017814" h="1131063" fill="none" stroke="0" extrusionOk="0">
                <a:moveTo>
                  <a:pt x="0" y="0"/>
                </a:moveTo>
                <a:cubicBezTo>
                  <a:pt x="157241" y="-153933"/>
                  <a:pt x="451953" y="74036"/>
                  <a:pt x="605790" y="0"/>
                </a:cubicBezTo>
                <a:cubicBezTo>
                  <a:pt x="744265" y="-54963"/>
                  <a:pt x="1010594" y="25907"/>
                  <a:pt x="1131402" y="0"/>
                </a:cubicBezTo>
                <a:cubicBezTo>
                  <a:pt x="1255805" y="-75217"/>
                  <a:pt x="1299939" y="39734"/>
                  <a:pt x="1336302" y="0"/>
                </a:cubicBezTo>
                <a:cubicBezTo>
                  <a:pt x="1402564" y="-68534"/>
                  <a:pt x="1491365" y="17458"/>
                  <a:pt x="1541201" y="0"/>
                </a:cubicBezTo>
                <a:cubicBezTo>
                  <a:pt x="1604048" y="-58575"/>
                  <a:pt x="1759105" y="39222"/>
                  <a:pt x="1906458" y="0"/>
                </a:cubicBezTo>
                <a:cubicBezTo>
                  <a:pt x="2030918" y="-40645"/>
                  <a:pt x="2190852" y="23231"/>
                  <a:pt x="2351892" y="0"/>
                </a:cubicBezTo>
                <a:cubicBezTo>
                  <a:pt x="2604511" y="-87045"/>
                  <a:pt x="2752561" y="130857"/>
                  <a:pt x="2957682" y="0"/>
                </a:cubicBezTo>
                <a:cubicBezTo>
                  <a:pt x="3142010" y="-94934"/>
                  <a:pt x="3151563" y="19320"/>
                  <a:pt x="3242760" y="0"/>
                </a:cubicBezTo>
                <a:cubicBezTo>
                  <a:pt x="3342377" y="-14135"/>
                  <a:pt x="3541592" y="79750"/>
                  <a:pt x="3768372" y="0"/>
                </a:cubicBezTo>
                <a:cubicBezTo>
                  <a:pt x="3981452" y="-115890"/>
                  <a:pt x="3929057" y="-7330"/>
                  <a:pt x="4053450" y="0"/>
                </a:cubicBezTo>
                <a:cubicBezTo>
                  <a:pt x="4178162" y="-13968"/>
                  <a:pt x="4174553" y="24534"/>
                  <a:pt x="4258349" y="0"/>
                </a:cubicBezTo>
                <a:cubicBezTo>
                  <a:pt x="4310101" y="-46575"/>
                  <a:pt x="4673853" y="152947"/>
                  <a:pt x="4783962" y="0"/>
                </a:cubicBezTo>
                <a:cubicBezTo>
                  <a:pt x="4983752" y="-201565"/>
                  <a:pt x="5046275" y="84757"/>
                  <a:pt x="5389752" y="0"/>
                </a:cubicBezTo>
                <a:cubicBezTo>
                  <a:pt x="5674454" y="-88288"/>
                  <a:pt x="5520863" y="69760"/>
                  <a:pt x="5674830" y="0"/>
                </a:cubicBezTo>
                <a:cubicBezTo>
                  <a:pt x="5749046" y="-65848"/>
                  <a:pt x="5903401" y="-17764"/>
                  <a:pt x="6040086" y="0"/>
                </a:cubicBezTo>
                <a:cubicBezTo>
                  <a:pt x="6217409" y="6579"/>
                  <a:pt x="6156491" y="43030"/>
                  <a:pt x="6244986" y="0"/>
                </a:cubicBezTo>
                <a:cubicBezTo>
                  <a:pt x="6336377" y="-85223"/>
                  <a:pt x="6708918" y="166030"/>
                  <a:pt x="6850776" y="0"/>
                </a:cubicBezTo>
                <a:cubicBezTo>
                  <a:pt x="6968473" y="-133908"/>
                  <a:pt x="7085527" y="4320"/>
                  <a:pt x="7216032" y="0"/>
                </a:cubicBezTo>
                <a:cubicBezTo>
                  <a:pt x="7264313" y="-8340"/>
                  <a:pt x="7399340" y="33736"/>
                  <a:pt x="7501110" y="0"/>
                </a:cubicBezTo>
                <a:cubicBezTo>
                  <a:pt x="7570773" y="10291"/>
                  <a:pt x="7786559" y="117279"/>
                  <a:pt x="8017814" y="0"/>
                </a:cubicBezTo>
                <a:cubicBezTo>
                  <a:pt x="8044992" y="205427"/>
                  <a:pt x="7985466" y="410951"/>
                  <a:pt x="8017814" y="554220"/>
                </a:cubicBezTo>
                <a:cubicBezTo>
                  <a:pt x="8077887" y="712847"/>
                  <a:pt x="7993420" y="839948"/>
                  <a:pt x="8017814" y="1131063"/>
                </a:cubicBezTo>
                <a:cubicBezTo>
                  <a:pt x="7795862" y="1189791"/>
                  <a:pt x="7621728" y="1083922"/>
                  <a:pt x="7412023" y="1131063"/>
                </a:cubicBezTo>
                <a:cubicBezTo>
                  <a:pt x="7150100" y="1187769"/>
                  <a:pt x="6994885" y="1131282"/>
                  <a:pt x="6806232" y="1131063"/>
                </a:cubicBezTo>
                <a:cubicBezTo>
                  <a:pt x="6604903" y="1148456"/>
                  <a:pt x="6611256" y="1081150"/>
                  <a:pt x="6521155" y="1131063"/>
                </a:cubicBezTo>
                <a:cubicBezTo>
                  <a:pt x="6365145" y="1116404"/>
                  <a:pt x="6227883" y="948125"/>
                  <a:pt x="5915365" y="1131063"/>
                </a:cubicBezTo>
                <a:cubicBezTo>
                  <a:pt x="5648180" y="1273602"/>
                  <a:pt x="5611694" y="1172438"/>
                  <a:pt x="5389752" y="1131063"/>
                </a:cubicBezTo>
                <a:cubicBezTo>
                  <a:pt x="5166891" y="1150402"/>
                  <a:pt x="4990980" y="1048611"/>
                  <a:pt x="4783962" y="1131063"/>
                </a:cubicBezTo>
                <a:cubicBezTo>
                  <a:pt x="4510708" y="1129653"/>
                  <a:pt x="4399178" y="964877"/>
                  <a:pt x="4178171" y="1131063"/>
                </a:cubicBezTo>
                <a:cubicBezTo>
                  <a:pt x="3945785" y="1307369"/>
                  <a:pt x="3918584" y="1109583"/>
                  <a:pt x="3732737" y="1131063"/>
                </a:cubicBezTo>
                <a:cubicBezTo>
                  <a:pt x="3506705" y="1164902"/>
                  <a:pt x="3517388" y="1037780"/>
                  <a:pt x="3207125" y="1131063"/>
                </a:cubicBezTo>
                <a:cubicBezTo>
                  <a:pt x="2996688" y="1288202"/>
                  <a:pt x="3090975" y="1059202"/>
                  <a:pt x="2922047" y="1131063"/>
                </a:cubicBezTo>
                <a:cubicBezTo>
                  <a:pt x="2778667" y="1179301"/>
                  <a:pt x="2650067" y="1055480"/>
                  <a:pt x="2556792" y="1131063"/>
                </a:cubicBezTo>
                <a:cubicBezTo>
                  <a:pt x="2469359" y="1204875"/>
                  <a:pt x="2152987" y="1100939"/>
                  <a:pt x="2031179" y="1131063"/>
                </a:cubicBezTo>
                <a:cubicBezTo>
                  <a:pt x="1868067" y="1184325"/>
                  <a:pt x="1826163" y="1109796"/>
                  <a:pt x="1665923" y="1131063"/>
                </a:cubicBezTo>
                <a:cubicBezTo>
                  <a:pt x="1480785" y="1154499"/>
                  <a:pt x="1252156" y="1021805"/>
                  <a:pt x="1140311" y="1131063"/>
                </a:cubicBezTo>
                <a:cubicBezTo>
                  <a:pt x="960870" y="1247480"/>
                  <a:pt x="914352" y="1136469"/>
                  <a:pt x="694877" y="1131063"/>
                </a:cubicBezTo>
                <a:cubicBezTo>
                  <a:pt x="506815" y="1117534"/>
                  <a:pt x="541731" y="1085223"/>
                  <a:pt x="489977" y="1131063"/>
                </a:cubicBezTo>
                <a:cubicBezTo>
                  <a:pt x="436399" y="1217365"/>
                  <a:pt x="123229" y="1060331"/>
                  <a:pt x="0" y="1131063"/>
                </a:cubicBezTo>
                <a:cubicBezTo>
                  <a:pt x="-41377" y="985961"/>
                  <a:pt x="37718" y="746221"/>
                  <a:pt x="0" y="565530"/>
                </a:cubicBezTo>
                <a:cubicBezTo>
                  <a:pt x="-19823" y="321110"/>
                  <a:pt x="24992" y="138239"/>
                  <a:pt x="0" y="0"/>
                </a:cubicBezTo>
                <a:close/>
              </a:path>
              <a:path w="8017814" h="1131063" fill="none" stroke="0" extrusionOk="0">
                <a:moveTo>
                  <a:pt x="0" y="0"/>
                </a:moveTo>
                <a:cubicBezTo>
                  <a:pt x="175564" y="-183862"/>
                  <a:pt x="444514" y="52820"/>
                  <a:pt x="605790" y="0"/>
                </a:cubicBezTo>
                <a:cubicBezTo>
                  <a:pt x="763742" y="-52814"/>
                  <a:pt x="1027672" y="25003"/>
                  <a:pt x="1131402" y="0"/>
                </a:cubicBezTo>
                <a:cubicBezTo>
                  <a:pt x="1254915" y="-65204"/>
                  <a:pt x="1301976" y="60977"/>
                  <a:pt x="1336302" y="0"/>
                </a:cubicBezTo>
                <a:cubicBezTo>
                  <a:pt x="1402194" y="-52889"/>
                  <a:pt x="1499858" y="31864"/>
                  <a:pt x="1541201" y="0"/>
                </a:cubicBezTo>
                <a:cubicBezTo>
                  <a:pt x="1641119" y="-76435"/>
                  <a:pt x="1739996" y="21823"/>
                  <a:pt x="1906458" y="0"/>
                </a:cubicBezTo>
                <a:cubicBezTo>
                  <a:pt x="2048966" y="-55349"/>
                  <a:pt x="2139182" y="28552"/>
                  <a:pt x="2351892" y="0"/>
                </a:cubicBezTo>
                <a:cubicBezTo>
                  <a:pt x="2577963" y="-20613"/>
                  <a:pt x="2813112" y="95300"/>
                  <a:pt x="2957682" y="0"/>
                </a:cubicBezTo>
                <a:cubicBezTo>
                  <a:pt x="3140604" y="-79956"/>
                  <a:pt x="3118327" y="12268"/>
                  <a:pt x="3242760" y="0"/>
                </a:cubicBezTo>
                <a:cubicBezTo>
                  <a:pt x="3297918" y="35688"/>
                  <a:pt x="3528774" y="54176"/>
                  <a:pt x="3768372" y="0"/>
                </a:cubicBezTo>
                <a:cubicBezTo>
                  <a:pt x="4012130" y="-104987"/>
                  <a:pt x="3912443" y="17782"/>
                  <a:pt x="4053450" y="0"/>
                </a:cubicBezTo>
                <a:cubicBezTo>
                  <a:pt x="4190928" y="-26155"/>
                  <a:pt x="4164650" y="37481"/>
                  <a:pt x="4258349" y="0"/>
                </a:cubicBezTo>
                <a:cubicBezTo>
                  <a:pt x="4326844" y="-81519"/>
                  <a:pt x="4683725" y="139122"/>
                  <a:pt x="4783962" y="0"/>
                </a:cubicBezTo>
                <a:cubicBezTo>
                  <a:pt x="4968170" y="-222898"/>
                  <a:pt x="5199301" y="151418"/>
                  <a:pt x="5389752" y="0"/>
                </a:cubicBezTo>
                <a:cubicBezTo>
                  <a:pt x="5679866" y="-96003"/>
                  <a:pt x="5585147" y="41442"/>
                  <a:pt x="5674830" y="0"/>
                </a:cubicBezTo>
                <a:cubicBezTo>
                  <a:pt x="5745170" y="-67055"/>
                  <a:pt x="5894537" y="14212"/>
                  <a:pt x="6040086" y="0"/>
                </a:cubicBezTo>
                <a:cubicBezTo>
                  <a:pt x="6227222" y="14056"/>
                  <a:pt x="6150381" y="50321"/>
                  <a:pt x="6244986" y="0"/>
                </a:cubicBezTo>
                <a:cubicBezTo>
                  <a:pt x="6372067" y="-6109"/>
                  <a:pt x="6709454" y="201225"/>
                  <a:pt x="6850776" y="0"/>
                </a:cubicBezTo>
                <a:cubicBezTo>
                  <a:pt x="6972226" y="-131425"/>
                  <a:pt x="7124413" y="22577"/>
                  <a:pt x="7216032" y="0"/>
                </a:cubicBezTo>
                <a:cubicBezTo>
                  <a:pt x="7292564" y="6738"/>
                  <a:pt x="7401986" y="21745"/>
                  <a:pt x="7501110" y="0"/>
                </a:cubicBezTo>
                <a:cubicBezTo>
                  <a:pt x="7557271" y="-79689"/>
                  <a:pt x="7793517" y="77997"/>
                  <a:pt x="8017814" y="0"/>
                </a:cubicBezTo>
                <a:cubicBezTo>
                  <a:pt x="8010358" y="201444"/>
                  <a:pt x="7985425" y="402466"/>
                  <a:pt x="8017814" y="554220"/>
                </a:cubicBezTo>
                <a:cubicBezTo>
                  <a:pt x="8052531" y="691050"/>
                  <a:pt x="8020840" y="914852"/>
                  <a:pt x="8017814" y="1131063"/>
                </a:cubicBezTo>
                <a:cubicBezTo>
                  <a:pt x="7808008" y="1211019"/>
                  <a:pt x="7651481" y="1149463"/>
                  <a:pt x="7412023" y="1131063"/>
                </a:cubicBezTo>
                <a:cubicBezTo>
                  <a:pt x="7169737" y="1143090"/>
                  <a:pt x="7012786" y="1104546"/>
                  <a:pt x="6806232" y="1131063"/>
                </a:cubicBezTo>
                <a:cubicBezTo>
                  <a:pt x="6603140" y="1146685"/>
                  <a:pt x="6622074" y="1089592"/>
                  <a:pt x="6521155" y="1131063"/>
                </a:cubicBezTo>
                <a:cubicBezTo>
                  <a:pt x="6410518" y="1112182"/>
                  <a:pt x="6151745" y="993899"/>
                  <a:pt x="5915365" y="1131063"/>
                </a:cubicBezTo>
                <a:cubicBezTo>
                  <a:pt x="5664463" y="1252438"/>
                  <a:pt x="5607222" y="1139349"/>
                  <a:pt x="5389752" y="1131063"/>
                </a:cubicBezTo>
                <a:cubicBezTo>
                  <a:pt x="5143929" y="1092152"/>
                  <a:pt x="4979049" y="1044929"/>
                  <a:pt x="4783962" y="1131063"/>
                </a:cubicBezTo>
                <a:cubicBezTo>
                  <a:pt x="4547411" y="1136052"/>
                  <a:pt x="4409708" y="1026251"/>
                  <a:pt x="4178171" y="1131063"/>
                </a:cubicBezTo>
                <a:cubicBezTo>
                  <a:pt x="3982693" y="1324121"/>
                  <a:pt x="3934455" y="1120810"/>
                  <a:pt x="3732737" y="1131063"/>
                </a:cubicBezTo>
                <a:cubicBezTo>
                  <a:pt x="3488485" y="1161682"/>
                  <a:pt x="3505951" y="988924"/>
                  <a:pt x="3207125" y="1131063"/>
                </a:cubicBezTo>
                <a:cubicBezTo>
                  <a:pt x="2951202" y="1264719"/>
                  <a:pt x="3039181" y="1038879"/>
                  <a:pt x="2922047" y="1131063"/>
                </a:cubicBezTo>
                <a:cubicBezTo>
                  <a:pt x="2787735" y="1164677"/>
                  <a:pt x="2626861" y="1060315"/>
                  <a:pt x="2556792" y="1131063"/>
                </a:cubicBezTo>
                <a:cubicBezTo>
                  <a:pt x="2489777" y="1219809"/>
                  <a:pt x="2158800" y="1126817"/>
                  <a:pt x="2031179" y="1131063"/>
                </a:cubicBezTo>
                <a:cubicBezTo>
                  <a:pt x="1902991" y="1153574"/>
                  <a:pt x="1831012" y="1111718"/>
                  <a:pt x="1665923" y="1131063"/>
                </a:cubicBezTo>
                <a:cubicBezTo>
                  <a:pt x="1478768" y="1202620"/>
                  <a:pt x="1246985" y="1019333"/>
                  <a:pt x="1140311" y="1131063"/>
                </a:cubicBezTo>
                <a:cubicBezTo>
                  <a:pt x="1015389" y="1279451"/>
                  <a:pt x="897349" y="1139284"/>
                  <a:pt x="694877" y="1131063"/>
                </a:cubicBezTo>
                <a:cubicBezTo>
                  <a:pt x="508871" y="1117577"/>
                  <a:pt x="524407" y="1091993"/>
                  <a:pt x="489977" y="1131063"/>
                </a:cubicBezTo>
                <a:cubicBezTo>
                  <a:pt x="443520" y="1158556"/>
                  <a:pt x="149650" y="1072512"/>
                  <a:pt x="0" y="1131063"/>
                </a:cubicBezTo>
                <a:cubicBezTo>
                  <a:pt x="8427" y="961379"/>
                  <a:pt x="-12782" y="799726"/>
                  <a:pt x="0" y="565530"/>
                </a:cubicBezTo>
                <a:cubicBezTo>
                  <a:pt x="-19240" y="268224"/>
                  <a:pt x="43242" y="131485"/>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xmlns="" sd="1273554953">
                  <a:custGeom>
                    <a:avLst/>
                    <a:gdLst>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360738 w 10145809"/>
                      <a:gd name="connsiteY1" fmla="*/ 0 h 1600416"/>
                      <a:gd name="connsiteX2" fmla="*/ 721480 w 10145809"/>
                      <a:gd name="connsiteY2" fmla="*/ 0 h 1600416"/>
                      <a:gd name="connsiteX3" fmla="*/ 980761 w 10145809"/>
                      <a:gd name="connsiteY3" fmla="*/ 0 h 1600416"/>
                      <a:gd name="connsiteX4" fmla="*/ 1747332 w 10145809"/>
                      <a:gd name="connsiteY4" fmla="*/ 0 h 1600416"/>
                      <a:gd name="connsiteX5" fmla="*/ 2006615 w 10145809"/>
                      <a:gd name="connsiteY5" fmla="*/ 0 h 1600416"/>
                      <a:gd name="connsiteX6" fmla="*/ 2367355 w 10145809"/>
                      <a:gd name="connsiteY6" fmla="*/ 0 h 1600416"/>
                      <a:gd name="connsiteX7" fmla="*/ 2829553 w 10145809"/>
                      <a:gd name="connsiteY7" fmla="*/ 0 h 1600416"/>
                      <a:gd name="connsiteX8" fmla="*/ 3190293 w 10145809"/>
                      <a:gd name="connsiteY8" fmla="*/ 0 h 1600416"/>
                      <a:gd name="connsiteX9" fmla="*/ 3956864 w 10145809"/>
                      <a:gd name="connsiteY9" fmla="*/ 0 h 1600416"/>
                      <a:gd name="connsiteX10" fmla="*/ 4419062 w 10145809"/>
                      <a:gd name="connsiteY10" fmla="*/ 0 h 1600416"/>
                      <a:gd name="connsiteX11" fmla="*/ 4881260 w 10145809"/>
                      <a:gd name="connsiteY11" fmla="*/ 0 h 1600416"/>
                      <a:gd name="connsiteX12" fmla="*/ 5444916 w 10145809"/>
                      <a:gd name="connsiteY12" fmla="*/ 0 h 1600416"/>
                      <a:gd name="connsiteX13" fmla="*/ 5805656 w 10145809"/>
                      <a:gd name="connsiteY13" fmla="*/ 0 h 1600416"/>
                      <a:gd name="connsiteX14" fmla="*/ 6166395 w 10145809"/>
                      <a:gd name="connsiteY14" fmla="*/ 0 h 1600416"/>
                      <a:gd name="connsiteX15" fmla="*/ 6527137 w 10145809"/>
                      <a:gd name="connsiteY15" fmla="*/ 0 h 1600416"/>
                      <a:gd name="connsiteX16" fmla="*/ 7090793 w 10145809"/>
                      <a:gd name="connsiteY16" fmla="*/ 0 h 1600416"/>
                      <a:gd name="connsiteX17" fmla="*/ 7654448 w 10145809"/>
                      <a:gd name="connsiteY17" fmla="*/ 0 h 1600416"/>
                      <a:gd name="connsiteX18" fmla="*/ 8421020 w 10145809"/>
                      <a:gd name="connsiteY18" fmla="*/ 0 h 1600416"/>
                      <a:gd name="connsiteX19" fmla="*/ 8781760 w 10145809"/>
                      <a:gd name="connsiteY19" fmla="*/ 0 h 1600416"/>
                      <a:gd name="connsiteX20" fmla="*/ 9243958 w 10145809"/>
                      <a:gd name="connsiteY20" fmla="*/ 0 h 1600416"/>
                      <a:gd name="connsiteX21" fmla="*/ 10145809 w 10145809"/>
                      <a:gd name="connsiteY21" fmla="*/ 0 h 1600416"/>
                      <a:gd name="connsiteX22" fmla="*/ 10145809 w 10145809"/>
                      <a:gd name="connsiteY22" fmla="*/ 752193 h 1600416"/>
                      <a:gd name="connsiteX23" fmla="*/ 10145809 w 10145809"/>
                      <a:gd name="connsiteY23" fmla="*/ 1600416 h 1600416"/>
                      <a:gd name="connsiteX24" fmla="*/ 9683609 w 10145809"/>
                      <a:gd name="connsiteY24" fmla="*/ 1600416 h 1600416"/>
                      <a:gd name="connsiteX25" fmla="*/ 9424327 w 10145809"/>
                      <a:gd name="connsiteY25" fmla="*/ 1600416 h 1600416"/>
                      <a:gd name="connsiteX26" fmla="*/ 8759213 w 10145809"/>
                      <a:gd name="connsiteY26" fmla="*/ 1600416 h 1600416"/>
                      <a:gd name="connsiteX27" fmla="*/ 8297016 w 10145809"/>
                      <a:gd name="connsiteY27" fmla="*/ 1600416 h 1600416"/>
                      <a:gd name="connsiteX28" fmla="*/ 7530445 w 10145809"/>
                      <a:gd name="connsiteY28" fmla="*/ 1600416 h 1600416"/>
                      <a:gd name="connsiteX29" fmla="*/ 6763872 w 10145809"/>
                      <a:gd name="connsiteY29" fmla="*/ 1600416 h 1600416"/>
                      <a:gd name="connsiteX30" fmla="*/ 6504590 w 10145809"/>
                      <a:gd name="connsiteY30" fmla="*/ 1600416 h 1600416"/>
                      <a:gd name="connsiteX31" fmla="*/ 6245307 w 10145809"/>
                      <a:gd name="connsiteY31" fmla="*/ 1600416 h 1600416"/>
                      <a:gd name="connsiteX32" fmla="*/ 5884569 w 10145809"/>
                      <a:gd name="connsiteY32" fmla="*/ 1600416 h 1600416"/>
                      <a:gd name="connsiteX33" fmla="*/ 5219453 w 10145809"/>
                      <a:gd name="connsiteY33" fmla="*/ 1600416 h 1600416"/>
                      <a:gd name="connsiteX34" fmla="*/ 4554340 w 10145809"/>
                      <a:gd name="connsiteY34" fmla="*/ 1600416 h 1600416"/>
                      <a:gd name="connsiteX35" fmla="*/ 3889226 w 10145809"/>
                      <a:gd name="connsiteY35" fmla="*/ 1600416 h 1600416"/>
                      <a:gd name="connsiteX36" fmla="*/ 3629944 w 10145809"/>
                      <a:gd name="connsiteY36" fmla="*/ 1600416 h 1600416"/>
                      <a:gd name="connsiteX37" fmla="*/ 3066288 w 10145809"/>
                      <a:gd name="connsiteY37" fmla="*/ 1600416 h 1600416"/>
                      <a:gd name="connsiteX38" fmla="*/ 2299716 w 10145809"/>
                      <a:gd name="connsiteY38" fmla="*/ 1600416 h 1600416"/>
                      <a:gd name="connsiteX39" fmla="*/ 1634602 w 10145809"/>
                      <a:gd name="connsiteY39" fmla="*/ 1600416 h 1600416"/>
                      <a:gd name="connsiteX40" fmla="*/ 969487 w 10145809"/>
                      <a:gd name="connsiteY40" fmla="*/ 1600416 h 1600416"/>
                      <a:gd name="connsiteX41" fmla="*/ 0 w 10145809"/>
                      <a:gd name="connsiteY41" fmla="*/ 1600416 h 1600416"/>
                      <a:gd name="connsiteX42" fmla="*/ 0 w 10145809"/>
                      <a:gd name="connsiteY42" fmla="*/ 816210 h 1600416"/>
                      <a:gd name="connsiteX43" fmla="*/ 0 w 10145809"/>
                      <a:gd name="connsiteY43"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1600416" fill="none" extrusionOk="0">
                        <a:moveTo>
                          <a:pt x="0" y="0"/>
                        </a:moveTo>
                        <a:cubicBezTo>
                          <a:pt x="283319" y="-300758"/>
                          <a:pt x="477109" y="-23924"/>
                          <a:pt x="766571" y="0"/>
                        </a:cubicBezTo>
                        <a:cubicBezTo>
                          <a:pt x="973117" y="-100161"/>
                          <a:pt x="1289938" y="16746"/>
                          <a:pt x="1431685" y="0"/>
                        </a:cubicBezTo>
                        <a:cubicBezTo>
                          <a:pt x="1580912" y="-36210"/>
                          <a:pt x="1641872" y="112827"/>
                          <a:pt x="1690967" y="0"/>
                        </a:cubicBezTo>
                        <a:cubicBezTo>
                          <a:pt x="1816768" y="-62113"/>
                          <a:pt x="1893562" y="84606"/>
                          <a:pt x="1950248" y="0"/>
                        </a:cubicBezTo>
                        <a:cubicBezTo>
                          <a:pt x="2041631" y="-208816"/>
                          <a:pt x="2238955" y="-17061"/>
                          <a:pt x="2412447" y="0"/>
                        </a:cubicBezTo>
                        <a:cubicBezTo>
                          <a:pt x="2675594" y="-139347"/>
                          <a:pt x="2639092" y="36022"/>
                          <a:pt x="2976103" y="0"/>
                        </a:cubicBezTo>
                        <a:cubicBezTo>
                          <a:pt x="3296068" y="85302"/>
                          <a:pt x="3651199" y="114933"/>
                          <a:pt x="3742675" y="0"/>
                        </a:cubicBezTo>
                        <a:cubicBezTo>
                          <a:pt x="3960201" y="-171530"/>
                          <a:pt x="3935438" y="-17376"/>
                          <a:pt x="4103415" y="0"/>
                        </a:cubicBezTo>
                        <a:cubicBezTo>
                          <a:pt x="4053369" y="-61338"/>
                          <a:pt x="4538119" y="107760"/>
                          <a:pt x="4768529" y="0"/>
                        </a:cubicBezTo>
                        <a:cubicBezTo>
                          <a:pt x="5167255" y="-90939"/>
                          <a:pt x="4863316" y="114425"/>
                          <a:pt x="5129269" y="0"/>
                        </a:cubicBezTo>
                        <a:cubicBezTo>
                          <a:pt x="5341894" y="-54314"/>
                          <a:pt x="5258810" y="28739"/>
                          <a:pt x="5388550" y="0"/>
                        </a:cubicBezTo>
                        <a:cubicBezTo>
                          <a:pt x="5515882" y="5103"/>
                          <a:pt x="5838402" y="103155"/>
                          <a:pt x="6053665" y="0"/>
                        </a:cubicBezTo>
                        <a:cubicBezTo>
                          <a:pt x="6304872" y="-357231"/>
                          <a:pt x="6572494" y="291159"/>
                          <a:pt x="6820237" y="0"/>
                        </a:cubicBezTo>
                        <a:cubicBezTo>
                          <a:pt x="7157520" y="-163918"/>
                          <a:pt x="7117767" y="31517"/>
                          <a:pt x="7180977" y="0"/>
                        </a:cubicBezTo>
                        <a:cubicBezTo>
                          <a:pt x="7254278" y="-41326"/>
                          <a:pt x="7431616" y="99300"/>
                          <a:pt x="7643175" y="0"/>
                        </a:cubicBezTo>
                        <a:cubicBezTo>
                          <a:pt x="7907881" y="38781"/>
                          <a:pt x="7798323" y="108734"/>
                          <a:pt x="7902457" y="0"/>
                        </a:cubicBezTo>
                        <a:cubicBezTo>
                          <a:pt x="8048655" y="98989"/>
                          <a:pt x="8480476" y="320856"/>
                          <a:pt x="8669029" y="0"/>
                        </a:cubicBezTo>
                        <a:cubicBezTo>
                          <a:pt x="8785387" y="-227410"/>
                          <a:pt x="9026893" y="49432"/>
                          <a:pt x="9131227" y="0"/>
                        </a:cubicBezTo>
                        <a:cubicBezTo>
                          <a:pt x="9240994" y="19429"/>
                          <a:pt x="9351149" y="20191"/>
                          <a:pt x="9491967" y="0"/>
                        </a:cubicBezTo>
                        <a:cubicBezTo>
                          <a:pt x="9570136" y="-213205"/>
                          <a:pt x="9785028" y="115833"/>
                          <a:pt x="10145809" y="0"/>
                        </a:cubicBezTo>
                        <a:cubicBezTo>
                          <a:pt x="10091478" y="208710"/>
                          <a:pt x="10032929" y="606144"/>
                          <a:pt x="10145809" y="784202"/>
                        </a:cubicBezTo>
                        <a:cubicBezTo>
                          <a:pt x="10237216" y="907208"/>
                          <a:pt x="10174285" y="1138099"/>
                          <a:pt x="10145809" y="1600416"/>
                        </a:cubicBezTo>
                        <a:cubicBezTo>
                          <a:pt x="9784808" y="1685282"/>
                          <a:pt x="9637384" y="1668627"/>
                          <a:pt x="9379235" y="1600416"/>
                        </a:cubicBezTo>
                        <a:cubicBezTo>
                          <a:pt x="9127495" y="1526838"/>
                          <a:pt x="8956964" y="1560030"/>
                          <a:pt x="8612662" y="1600416"/>
                        </a:cubicBezTo>
                        <a:cubicBezTo>
                          <a:pt x="8351657" y="1618222"/>
                          <a:pt x="8385085" y="1549255"/>
                          <a:pt x="8251924" y="1600416"/>
                        </a:cubicBezTo>
                        <a:cubicBezTo>
                          <a:pt x="8091523" y="1692488"/>
                          <a:pt x="7768407" y="1533587"/>
                          <a:pt x="7485352" y="1600416"/>
                        </a:cubicBezTo>
                        <a:cubicBezTo>
                          <a:pt x="7151246" y="1712264"/>
                          <a:pt x="7161889" y="1492355"/>
                          <a:pt x="6820237" y="1600416"/>
                        </a:cubicBezTo>
                        <a:cubicBezTo>
                          <a:pt x="6494392" y="1510066"/>
                          <a:pt x="6351900" y="1379132"/>
                          <a:pt x="6053665" y="1600416"/>
                        </a:cubicBezTo>
                        <a:cubicBezTo>
                          <a:pt x="5853451" y="1631216"/>
                          <a:pt x="5699140" y="1437945"/>
                          <a:pt x="5287092" y="1600416"/>
                        </a:cubicBezTo>
                        <a:cubicBezTo>
                          <a:pt x="5068062" y="1872021"/>
                          <a:pt x="4896427" y="1434184"/>
                          <a:pt x="4723436" y="1600416"/>
                        </a:cubicBezTo>
                        <a:cubicBezTo>
                          <a:pt x="4422038" y="1686609"/>
                          <a:pt x="4504495" y="1356806"/>
                          <a:pt x="4058322" y="1600416"/>
                        </a:cubicBezTo>
                        <a:cubicBezTo>
                          <a:pt x="3719177" y="1769774"/>
                          <a:pt x="3785159" y="1390624"/>
                          <a:pt x="3697582" y="1600416"/>
                        </a:cubicBezTo>
                        <a:cubicBezTo>
                          <a:pt x="3480842" y="1653260"/>
                          <a:pt x="3256730" y="1502361"/>
                          <a:pt x="3235386" y="1600416"/>
                        </a:cubicBezTo>
                        <a:cubicBezTo>
                          <a:pt x="3179775" y="1728579"/>
                          <a:pt x="2691526" y="1584717"/>
                          <a:pt x="2570270" y="1600416"/>
                        </a:cubicBezTo>
                        <a:cubicBezTo>
                          <a:pt x="2413485" y="1611905"/>
                          <a:pt x="2324093" y="1590272"/>
                          <a:pt x="2108072" y="1600416"/>
                        </a:cubicBezTo>
                        <a:cubicBezTo>
                          <a:pt x="1817906" y="1759689"/>
                          <a:pt x="1525992" y="1475033"/>
                          <a:pt x="1442959" y="1600416"/>
                        </a:cubicBezTo>
                        <a:cubicBezTo>
                          <a:pt x="1306630" y="1827987"/>
                          <a:pt x="1031363" y="1618473"/>
                          <a:pt x="879303" y="1600416"/>
                        </a:cubicBezTo>
                        <a:cubicBezTo>
                          <a:pt x="644723" y="1572996"/>
                          <a:pt x="654075" y="1559099"/>
                          <a:pt x="620021" y="1600416"/>
                        </a:cubicBezTo>
                        <a:cubicBezTo>
                          <a:pt x="559161" y="1582978"/>
                          <a:pt x="206600" y="1580789"/>
                          <a:pt x="0" y="1600416"/>
                        </a:cubicBezTo>
                        <a:cubicBezTo>
                          <a:pt x="99759" y="1377753"/>
                          <a:pt x="-121697" y="1149901"/>
                          <a:pt x="0" y="800205"/>
                        </a:cubicBezTo>
                        <a:cubicBezTo>
                          <a:pt x="-14590" y="344255"/>
                          <a:pt x="8584" y="112597"/>
                          <a:pt x="0" y="0"/>
                        </a:cubicBezTo>
                        <a:close/>
                      </a:path>
                      <a:path w="10145809" h="1600416" stroke="0" extrusionOk="0">
                        <a:moveTo>
                          <a:pt x="0" y="0"/>
                        </a:moveTo>
                        <a:cubicBezTo>
                          <a:pt x="202673" y="-82250"/>
                          <a:pt x="263498" y="45056"/>
                          <a:pt x="360738" y="0"/>
                        </a:cubicBezTo>
                        <a:cubicBezTo>
                          <a:pt x="448046" y="-108531"/>
                          <a:pt x="640152" y="35287"/>
                          <a:pt x="721480" y="0"/>
                        </a:cubicBezTo>
                        <a:cubicBezTo>
                          <a:pt x="858886" y="-13176"/>
                          <a:pt x="901695" y="12672"/>
                          <a:pt x="980761" y="0"/>
                        </a:cubicBezTo>
                        <a:cubicBezTo>
                          <a:pt x="1259839" y="46584"/>
                          <a:pt x="1424278" y="272611"/>
                          <a:pt x="1747332" y="0"/>
                        </a:cubicBezTo>
                        <a:cubicBezTo>
                          <a:pt x="1997164" y="-79430"/>
                          <a:pt x="1952840" y="138629"/>
                          <a:pt x="2006615" y="0"/>
                        </a:cubicBezTo>
                        <a:cubicBezTo>
                          <a:pt x="2034811" y="-10666"/>
                          <a:pt x="2231257" y="23396"/>
                          <a:pt x="2367355" y="0"/>
                        </a:cubicBezTo>
                        <a:cubicBezTo>
                          <a:pt x="2581927" y="-40758"/>
                          <a:pt x="2605430" y="160945"/>
                          <a:pt x="2829553" y="0"/>
                        </a:cubicBezTo>
                        <a:cubicBezTo>
                          <a:pt x="3047894" y="-10890"/>
                          <a:pt x="3097801" y="-48656"/>
                          <a:pt x="3190293" y="0"/>
                        </a:cubicBezTo>
                        <a:cubicBezTo>
                          <a:pt x="3308247" y="-57398"/>
                          <a:pt x="3682900" y="-71348"/>
                          <a:pt x="3956864" y="0"/>
                        </a:cubicBezTo>
                        <a:cubicBezTo>
                          <a:pt x="4205314" y="-8417"/>
                          <a:pt x="4131730" y="93282"/>
                          <a:pt x="4419062" y="0"/>
                        </a:cubicBezTo>
                        <a:cubicBezTo>
                          <a:pt x="4562423" y="-169570"/>
                          <a:pt x="4641012" y="80558"/>
                          <a:pt x="4881260" y="0"/>
                        </a:cubicBezTo>
                        <a:cubicBezTo>
                          <a:pt x="5115171" y="-50534"/>
                          <a:pt x="5189886" y="-4365"/>
                          <a:pt x="5444916" y="0"/>
                        </a:cubicBezTo>
                        <a:cubicBezTo>
                          <a:pt x="5624713" y="-71389"/>
                          <a:pt x="5734292" y="54227"/>
                          <a:pt x="5805656" y="0"/>
                        </a:cubicBezTo>
                        <a:cubicBezTo>
                          <a:pt x="5951156" y="-116163"/>
                          <a:pt x="6121925" y="118678"/>
                          <a:pt x="6166395" y="0"/>
                        </a:cubicBezTo>
                        <a:cubicBezTo>
                          <a:pt x="6186257" y="-61281"/>
                          <a:pt x="6372598" y="193565"/>
                          <a:pt x="6527137" y="0"/>
                        </a:cubicBezTo>
                        <a:cubicBezTo>
                          <a:pt x="6646317" y="-52606"/>
                          <a:pt x="7006016" y="67399"/>
                          <a:pt x="7090793" y="0"/>
                        </a:cubicBezTo>
                        <a:cubicBezTo>
                          <a:pt x="7276870" y="-148844"/>
                          <a:pt x="7428881" y="-24955"/>
                          <a:pt x="7654448" y="0"/>
                        </a:cubicBezTo>
                        <a:cubicBezTo>
                          <a:pt x="7718876" y="67004"/>
                          <a:pt x="8088475" y="246161"/>
                          <a:pt x="8421020" y="0"/>
                        </a:cubicBezTo>
                        <a:cubicBezTo>
                          <a:pt x="8840892" y="-136609"/>
                          <a:pt x="8736183" y="75542"/>
                          <a:pt x="8781760" y="0"/>
                        </a:cubicBezTo>
                        <a:cubicBezTo>
                          <a:pt x="8925623" y="-54960"/>
                          <a:pt x="9184917" y="33112"/>
                          <a:pt x="9243958" y="0"/>
                        </a:cubicBezTo>
                        <a:cubicBezTo>
                          <a:pt x="9139236" y="72949"/>
                          <a:pt x="9635386" y="-95087"/>
                          <a:pt x="10145809" y="0"/>
                        </a:cubicBezTo>
                        <a:cubicBezTo>
                          <a:pt x="10207341" y="149375"/>
                          <a:pt x="10127428" y="631632"/>
                          <a:pt x="10145809" y="752193"/>
                        </a:cubicBezTo>
                        <a:cubicBezTo>
                          <a:pt x="10091813" y="832671"/>
                          <a:pt x="10164832" y="1441248"/>
                          <a:pt x="10145809" y="1600416"/>
                        </a:cubicBezTo>
                        <a:cubicBezTo>
                          <a:pt x="9852955" y="1753190"/>
                          <a:pt x="9809198" y="1439316"/>
                          <a:pt x="9683609" y="1600416"/>
                        </a:cubicBezTo>
                        <a:cubicBezTo>
                          <a:pt x="9528426" y="1636462"/>
                          <a:pt x="9535814" y="1589051"/>
                          <a:pt x="9424327" y="1600416"/>
                        </a:cubicBezTo>
                        <a:cubicBezTo>
                          <a:pt x="9270903" y="1628699"/>
                          <a:pt x="8877624" y="1595968"/>
                          <a:pt x="8759213" y="1600416"/>
                        </a:cubicBezTo>
                        <a:cubicBezTo>
                          <a:pt x="8667091" y="1642466"/>
                          <a:pt x="8361014" y="1548414"/>
                          <a:pt x="8297016" y="1600416"/>
                        </a:cubicBezTo>
                        <a:cubicBezTo>
                          <a:pt x="8225450" y="1710970"/>
                          <a:pt x="7792221" y="1572807"/>
                          <a:pt x="7530445" y="1600416"/>
                        </a:cubicBezTo>
                        <a:cubicBezTo>
                          <a:pt x="7307890" y="1897054"/>
                          <a:pt x="6939037" y="1304888"/>
                          <a:pt x="6763872" y="1600416"/>
                        </a:cubicBezTo>
                        <a:cubicBezTo>
                          <a:pt x="6570615" y="1759941"/>
                          <a:pt x="6554619" y="1584785"/>
                          <a:pt x="6504590" y="1600416"/>
                        </a:cubicBezTo>
                        <a:cubicBezTo>
                          <a:pt x="6405336" y="1661807"/>
                          <a:pt x="6322476" y="1618575"/>
                          <a:pt x="6245307" y="1600416"/>
                        </a:cubicBezTo>
                        <a:cubicBezTo>
                          <a:pt x="6218517" y="1639602"/>
                          <a:pt x="5967637" y="1605940"/>
                          <a:pt x="5884569" y="1600416"/>
                        </a:cubicBezTo>
                        <a:cubicBezTo>
                          <a:pt x="5789609" y="1737178"/>
                          <a:pt x="5414187" y="1448529"/>
                          <a:pt x="5219453" y="1600416"/>
                        </a:cubicBezTo>
                        <a:cubicBezTo>
                          <a:pt x="4878099" y="1770618"/>
                          <a:pt x="4800707" y="1430850"/>
                          <a:pt x="4554340" y="1600416"/>
                        </a:cubicBezTo>
                        <a:cubicBezTo>
                          <a:pt x="4347785" y="1565439"/>
                          <a:pt x="4079694" y="1522250"/>
                          <a:pt x="3889226" y="1600416"/>
                        </a:cubicBezTo>
                        <a:cubicBezTo>
                          <a:pt x="3783538" y="1640247"/>
                          <a:pt x="3689875" y="1575448"/>
                          <a:pt x="3629944" y="1600416"/>
                        </a:cubicBezTo>
                        <a:cubicBezTo>
                          <a:pt x="3534194" y="1722501"/>
                          <a:pt x="3131950" y="1643550"/>
                          <a:pt x="3066288" y="1600416"/>
                        </a:cubicBezTo>
                        <a:cubicBezTo>
                          <a:pt x="2979000" y="1724716"/>
                          <a:pt x="2702858" y="1215545"/>
                          <a:pt x="2299716" y="1600416"/>
                        </a:cubicBezTo>
                        <a:cubicBezTo>
                          <a:pt x="1883482" y="1913021"/>
                          <a:pt x="1926758" y="1486490"/>
                          <a:pt x="1634602" y="1600416"/>
                        </a:cubicBezTo>
                        <a:cubicBezTo>
                          <a:pt x="1526340" y="1616920"/>
                          <a:pt x="1134350" y="1454306"/>
                          <a:pt x="969487" y="1600416"/>
                        </a:cubicBezTo>
                        <a:cubicBezTo>
                          <a:pt x="603650" y="1792370"/>
                          <a:pt x="330539" y="1697807"/>
                          <a:pt x="0" y="1600416"/>
                        </a:cubicBezTo>
                        <a:cubicBezTo>
                          <a:pt x="81745" y="1355002"/>
                          <a:pt x="-95148" y="1065138"/>
                          <a:pt x="0" y="816210"/>
                        </a:cubicBezTo>
                        <a:cubicBezTo>
                          <a:pt x="-119040" y="673716"/>
                          <a:pt x="71453" y="222235"/>
                          <a:pt x="0" y="0"/>
                        </a:cubicBezTo>
                        <a:close/>
                      </a:path>
                      <a:path w="10145809" h="1600416" fill="none" stroke="0" extrusionOk="0">
                        <a:moveTo>
                          <a:pt x="0" y="0"/>
                        </a:moveTo>
                        <a:cubicBezTo>
                          <a:pt x="156417" y="-171610"/>
                          <a:pt x="577310" y="131782"/>
                          <a:pt x="766571" y="0"/>
                        </a:cubicBezTo>
                        <a:cubicBezTo>
                          <a:pt x="936278" y="-95857"/>
                          <a:pt x="1267848" y="4152"/>
                          <a:pt x="1431685" y="0"/>
                        </a:cubicBezTo>
                        <a:cubicBezTo>
                          <a:pt x="1593749" y="-86155"/>
                          <a:pt x="1645046" y="38589"/>
                          <a:pt x="1690967" y="0"/>
                        </a:cubicBezTo>
                        <a:cubicBezTo>
                          <a:pt x="1787427" y="-109187"/>
                          <a:pt x="1884232" y="22337"/>
                          <a:pt x="1950248" y="0"/>
                        </a:cubicBezTo>
                        <a:cubicBezTo>
                          <a:pt x="2031198" y="-141085"/>
                          <a:pt x="2241842" y="54037"/>
                          <a:pt x="2412447" y="0"/>
                        </a:cubicBezTo>
                        <a:cubicBezTo>
                          <a:pt x="2519062" y="-36938"/>
                          <a:pt x="2817269" y="57213"/>
                          <a:pt x="2976103" y="0"/>
                        </a:cubicBezTo>
                        <a:cubicBezTo>
                          <a:pt x="3345298" y="-139412"/>
                          <a:pt x="3489154" y="237821"/>
                          <a:pt x="3742675" y="0"/>
                        </a:cubicBezTo>
                        <a:cubicBezTo>
                          <a:pt x="3981524" y="-155672"/>
                          <a:pt x="3959822" y="33098"/>
                          <a:pt x="4103415" y="0"/>
                        </a:cubicBezTo>
                        <a:cubicBezTo>
                          <a:pt x="4235203" y="-23640"/>
                          <a:pt x="4490286" y="108092"/>
                          <a:pt x="4768529" y="0"/>
                        </a:cubicBezTo>
                        <a:cubicBezTo>
                          <a:pt x="5036063" y="-117581"/>
                          <a:pt x="4976866" y="-22656"/>
                          <a:pt x="5129269" y="0"/>
                        </a:cubicBezTo>
                        <a:cubicBezTo>
                          <a:pt x="5280026" y="-13391"/>
                          <a:pt x="5284062" y="31084"/>
                          <a:pt x="5388550" y="0"/>
                        </a:cubicBezTo>
                        <a:cubicBezTo>
                          <a:pt x="5420369" y="-50309"/>
                          <a:pt x="5844485" y="186085"/>
                          <a:pt x="6053665" y="0"/>
                        </a:cubicBezTo>
                        <a:cubicBezTo>
                          <a:pt x="6413122" y="-329712"/>
                          <a:pt x="6284659" y="122113"/>
                          <a:pt x="6820237" y="0"/>
                        </a:cubicBezTo>
                        <a:cubicBezTo>
                          <a:pt x="7149440" y="-144028"/>
                          <a:pt x="6973490" y="104096"/>
                          <a:pt x="7180977" y="0"/>
                        </a:cubicBezTo>
                        <a:cubicBezTo>
                          <a:pt x="7247436" y="-109883"/>
                          <a:pt x="7490567" y="-60114"/>
                          <a:pt x="7643175" y="0"/>
                        </a:cubicBezTo>
                        <a:cubicBezTo>
                          <a:pt x="7867513" y="16699"/>
                          <a:pt x="7806927" y="62625"/>
                          <a:pt x="7902457" y="0"/>
                        </a:cubicBezTo>
                        <a:cubicBezTo>
                          <a:pt x="7950867" y="-156025"/>
                          <a:pt x="8502753" y="166911"/>
                          <a:pt x="8669029" y="0"/>
                        </a:cubicBezTo>
                        <a:cubicBezTo>
                          <a:pt x="8788140" y="-224419"/>
                          <a:pt x="8954727" y="6831"/>
                          <a:pt x="9131227" y="0"/>
                        </a:cubicBezTo>
                        <a:cubicBezTo>
                          <a:pt x="9174093" y="-18488"/>
                          <a:pt x="9362124" y="55898"/>
                          <a:pt x="9491967" y="0"/>
                        </a:cubicBezTo>
                        <a:cubicBezTo>
                          <a:pt x="9580609" y="93406"/>
                          <a:pt x="9847922" y="176919"/>
                          <a:pt x="10145809" y="0"/>
                        </a:cubicBezTo>
                        <a:cubicBezTo>
                          <a:pt x="10192925" y="268783"/>
                          <a:pt x="10114842" y="593897"/>
                          <a:pt x="10145809" y="784202"/>
                        </a:cubicBezTo>
                        <a:cubicBezTo>
                          <a:pt x="10252590" y="1015174"/>
                          <a:pt x="10114847" y="1183424"/>
                          <a:pt x="10145809" y="1600416"/>
                        </a:cubicBezTo>
                        <a:cubicBezTo>
                          <a:pt x="9852937" y="1671682"/>
                          <a:pt x="9634031" y="1526063"/>
                          <a:pt x="9379235" y="1600416"/>
                        </a:cubicBezTo>
                        <a:cubicBezTo>
                          <a:pt x="9105442" y="1675283"/>
                          <a:pt x="8853968" y="1605591"/>
                          <a:pt x="8612662" y="1600416"/>
                        </a:cubicBezTo>
                        <a:cubicBezTo>
                          <a:pt x="8340744" y="1634262"/>
                          <a:pt x="8359483" y="1512443"/>
                          <a:pt x="8251924" y="1600416"/>
                        </a:cubicBezTo>
                        <a:cubicBezTo>
                          <a:pt x="8010407" y="1581008"/>
                          <a:pt x="7944452" y="1348147"/>
                          <a:pt x="7485352" y="1600416"/>
                        </a:cubicBezTo>
                        <a:cubicBezTo>
                          <a:pt x="7137176" y="1799413"/>
                          <a:pt x="7123504" y="1689942"/>
                          <a:pt x="6820237" y="1600416"/>
                        </a:cubicBezTo>
                        <a:cubicBezTo>
                          <a:pt x="6561850" y="1649805"/>
                          <a:pt x="6314008" y="1442518"/>
                          <a:pt x="6053665" y="1600416"/>
                        </a:cubicBezTo>
                        <a:cubicBezTo>
                          <a:pt x="5724663" y="1537841"/>
                          <a:pt x="5589724" y="1299305"/>
                          <a:pt x="5287092" y="1600416"/>
                        </a:cubicBezTo>
                        <a:cubicBezTo>
                          <a:pt x="4980690" y="1864160"/>
                          <a:pt x="4924830" y="1592466"/>
                          <a:pt x="4723436" y="1600416"/>
                        </a:cubicBezTo>
                        <a:cubicBezTo>
                          <a:pt x="4432761" y="1645622"/>
                          <a:pt x="4481422" y="1460409"/>
                          <a:pt x="4058322" y="1600416"/>
                        </a:cubicBezTo>
                        <a:cubicBezTo>
                          <a:pt x="3833564" y="1811866"/>
                          <a:pt x="3962067" y="1456399"/>
                          <a:pt x="3697582" y="1600416"/>
                        </a:cubicBezTo>
                        <a:cubicBezTo>
                          <a:pt x="3488458" y="1665177"/>
                          <a:pt x="3366582" y="1473025"/>
                          <a:pt x="3235386" y="1600416"/>
                        </a:cubicBezTo>
                        <a:cubicBezTo>
                          <a:pt x="3117329" y="1681674"/>
                          <a:pt x="2707307" y="1536392"/>
                          <a:pt x="2570270" y="1600416"/>
                        </a:cubicBezTo>
                        <a:cubicBezTo>
                          <a:pt x="2357581" y="1676821"/>
                          <a:pt x="2279307" y="1580559"/>
                          <a:pt x="2108072" y="1600416"/>
                        </a:cubicBezTo>
                        <a:cubicBezTo>
                          <a:pt x="1836508" y="1601498"/>
                          <a:pt x="1558081" y="1444891"/>
                          <a:pt x="1442959" y="1600416"/>
                        </a:cubicBezTo>
                        <a:cubicBezTo>
                          <a:pt x="1177452" y="1764615"/>
                          <a:pt x="1139287" y="1616732"/>
                          <a:pt x="879303" y="1600416"/>
                        </a:cubicBezTo>
                        <a:cubicBezTo>
                          <a:pt x="638574" y="1578950"/>
                          <a:pt x="691222" y="1533231"/>
                          <a:pt x="620021" y="1600416"/>
                        </a:cubicBezTo>
                        <a:cubicBezTo>
                          <a:pt x="545960" y="1744501"/>
                          <a:pt x="142261" y="1523473"/>
                          <a:pt x="0" y="1600416"/>
                        </a:cubicBezTo>
                        <a:cubicBezTo>
                          <a:pt x="-58955" y="1398596"/>
                          <a:pt x="67222" y="998627"/>
                          <a:pt x="0" y="800205"/>
                        </a:cubicBezTo>
                        <a:cubicBezTo>
                          <a:pt x="-29221" y="459117"/>
                          <a:pt x="25489" y="176141"/>
                          <a:pt x="0" y="0"/>
                        </a:cubicBezTo>
                        <a:close/>
                      </a:path>
                      <a:path w="10145809" h="1600416" fill="none" stroke="0" extrusionOk="0">
                        <a:moveTo>
                          <a:pt x="0" y="0"/>
                        </a:moveTo>
                        <a:cubicBezTo>
                          <a:pt x="233636" y="-230864"/>
                          <a:pt x="607595" y="47065"/>
                          <a:pt x="766571" y="0"/>
                        </a:cubicBezTo>
                        <a:cubicBezTo>
                          <a:pt x="952864" y="-74577"/>
                          <a:pt x="1338869" y="23351"/>
                          <a:pt x="1431685" y="0"/>
                        </a:cubicBezTo>
                        <a:cubicBezTo>
                          <a:pt x="1565655" y="-93833"/>
                          <a:pt x="1641142" y="88115"/>
                          <a:pt x="1690967" y="0"/>
                        </a:cubicBezTo>
                        <a:cubicBezTo>
                          <a:pt x="1769805" y="-67536"/>
                          <a:pt x="1897527" y="49491"/>
                          <a:pt x="1950248" y="0"/>
                        </a:cubicBezTo>
                        <a:cubicBezTo>
                          <a:pt x="2112146" y="-128511"/>
                          <a:pt x="2199704" y="16137"/>
                          <a:pt x="2412447" y="0"/>
                        </a:cubicBezTo>
                        <a:cubicBezTo>
                          <a:pt x="2553003" y="-52792"/>
                          <a:pt x="2707688" y="78218"/>
                          <a:pt x="2976103" y="0"/>
                        </a:cubicBezTo>
                        <a:cubicBezTo>
                          <a:pt x="3290076" y="-38473"/>
                          <a:pt x="3554587" y="169462"/>
                          <a:pt x="3742675" y="0"/>
                        </a:cubicBezTo>
                        <a:cubicBezTo>
                          <a:pt x="3965785" y="-126184"/>
                          <a:pt x="3941272" y="1598"/>
                          <a:pt x="4103415" y="0"/>
                        </a:cubicBezTo>
                        <a:cubicBezTo>
                          <a:pt x="4245761" y="46638"/>
                          <a:pt x="4498972" y="10474"/>
                          <a:pt x="4768529" y="0"/>
                        </a:cubicBezTo>
                        <a:cubicBezTo>
                          <a:pt x="5090941" y="-150428"/>
                          <a:pt x="4929208" y="40304"/>
                          <a:pt x="5129269" y="0"/>
                        </a:cubicBezTo>
                        <a:cubicBezTo>
                          <a:pt x="5318750" y="-46571"/>
                          <a:pt x="5287278" y="43637"/>
                          <a:pt x="5388550" y="0"/>
                        </a:cubicBezTo>
                        <a:cubicBezTo>
                          <a:pt x="5507499" y="-87657"/>
                          <a:pt x="5903759" y="232361"/>
                          <a:pt x="6053665" y="0"/>
                        </a:cubicBezTo>
                        <a:cubicBezTo>
                          <a:pt x="6240544" y="-337746"/>
                          <a:pt x="6501908" y="244132"/>
                          <a:pt x="6820237" y="0"/>
                        </a:cubicBezTo>
                        <a:cubicBezTo>
                          <a:pt x="7170197" y="-127900"/>
                          <a:pt x="7073818" y="45399"/>
                          <a:pt x="7180977" y="0"/>
                        </a:cubicBezTo>
                        <a:cubicBezTo>
                          <a:pt x="7264679" y="-89447"/>
                          <a:pt x="7459754" y="27303"/>
                          <a:pt x="7643175" y="0"/>
                        </a:cubicBezTo>
                        <a:cubicBezTo>
                          <a:pt x="7860107" y="23318"/>
                          <a:pt x="7762737" y="89382"/>
                          <a:pt x="7902457" y="0"/>
                        </a:cubicBezTo>
                        <a:cubicBezTo>
                          <a:pt x="8075937" y="-50042"/>
                          <a:pt x="8441014" y="229440"/>
                          <a:pt x="8669029" y="0"/>
                        </a:cubicBezTo>
                        <a:cubicBezTo>
                          <a:pt x="8838746" y="-179060"/>
                          <a:pt x="9023748" y="53584"/>
                          <a:pt x="9131227" y="0"/>
                        </a:cubicBezTo>
                        <a:cubicBezTo>
                          <a:pt x="9250039" y="273"/>
                          <a:pt x="9371899" y="19993"/>
                          <a:pt x="9491967" y="0"/>
                        </a:cubicBezTo>
                        <a:cubicBezTo>
                          <a:pt x="9544160" y="-57473"/>
                          <a:pt x="9826607" y="148218"/>
                          <a:pt x="10145809" y="0"/>
                        </a:cubicBezTo>
                        <a:cubicBezTo>
                          <a:pt x="10094706" y="236725"/>
                          <a:pt x="10098386" y="575416"/>
                          <a:pt x="10145809" y="784202"/>
                        </a:cubicBezTo>
                        <a:cubicBezTo>
                          <a:pt x="10152273" y="896165"/>
                          <a:pt x="10157161" y="1246097"/>
                          <a:pt x="10145809" y="1600416"/>
                        </a:cubicBezTo>
                        <a:cubicBezTo>
                          <a:pt x="9917696" y="1697294"/>
                          <a:pt x="9681354" y="1616192"/>
                          <a:pt x="9379235" y="1600416"/>
                        </a:cubicBezTo>
                        <a:cubicBezTo>
                          <a:pt x="9029907" y="1652354"/>
                          <a:pt x="8817313" y="1539824"/>
                          <a:pt x="8612662" y="1600416"/>
                        </a:cubicBezTo>
                        <a:cubicBezTo>
                          <a:pt x="8340354" y="1606815"/>
                          <a:pt x="8377728" y="1530808"/>
                          <a:pt x="8251924" y="1600416"/>
                        </a:cubicBezTo>
                        <a:cubicBezTo>
                          <a:pt x="8095012" y="1552713"/>
                          <a:pt x="7792381" y="1428931"/>
                          <a:pt x="7485352" y="1600416"/>
                        </a:cubicBezTo>
                        <a:cubicBezTo>
                          <a:pt x="7129934" y="1737903"/>
                          <a:pt x="7106657" y="1628878"/>
                          <a:pt x="6820237" y="1600416"/>
                        </a:cubicBezTo>
                        <a:cubicBezTo>
                          <a:pt x="6517472" y="1562175"/>
                          <a:pt x="6278884" y="1505369"/>
                          <a:pt x="6053665" y="1600416"/>
                        </a:cubicBezTo>
                        <a:cubicBezTo>
                          <a:pt x="5791771" y="1591737"/>
                          <a:pt x="5558459" y="1425215"/>
                          <a:pt x="5287092" y="1600416"/>
                        </a:cubicBezTo>
                        <a:cubicBezTo>
                          <a:pt x="5005122" y="1904535"/>
                          <a:pt x="5042081" y="1557020"/>
                          <a:pt x="4723436" y="1600416"/>
                        </a:cubicBezTo>
                        <a:cubicBezTo>
                          <a:pt x="4482421" y="1642820"/>
                          <a:pt x="4415121" y="1465984"/>
                          <a:pt x="4058322" y="1600416"/>
                        </a:cubicBezTo>
                        <a:cubicBezTo>
                          <a:pt x="3707159" y="1744055"/>
                          <a:pt x="3884243" y="1503666"/>
                          <a:pt x="3697582" y="1600416"/>
                        </a:cubicBezTo>
                        <a:cubicBezTo>
                          <a:pt x="3538769" y="1643663"/>
                          <a:pt x="3336142" y="1535236"/>
                          <a:pt x="3235386" y="1600416"/>
                        </a:cubicBezTo>
                        <a:cubicBezTo>
                          <a:pt x="3142326" y="1748010"/>
                          <a:pt x="2716995" y="1558896"/>
                          <a:pt x="2570270" y="1600416"/>
                        </a:cubicBezTo>
                        <a:cubicBezTo>
                          <a:pt x="2412550" y="1619657"/>
                          <a:pt x="2336618" y="1590027"/>
                          <a:pt x="2108072" y="1600416"/>
                        </a:cubicBezTo>
                        <a:cubicBezTo>
                          <a:pt x="1870713" y="1747070"/>
                          <a:pt x="1571326" y="1405917"/>
                          <a:pt x="1442959" y="1600416"/>
                        </a:cubicBezTo>
                        <a:cubicBezTo>
                          <a:pt x="1341160" y="1813979"/>
                          <a:pt x="1097583" y="1572734"/>
                          <a:pt x="879303" y="1600416"/>
                        </a:cubicBezTo>
                        <a:cubicBezTo>
                          <a:pt x="638871" y="1584541"/>
                          <a:pt x="662193" y="1545389"/>
                          <a:pt x="620021" y="1600416"/>
                        </a:cubicBezTo>
                        <a:cubicBezTo>
                          <a:pt x="559765" y="1579301"/>
                          <a:pt x="207226" y="1523949"/>
                          <a:pt x="0" y="1600416"/>
                        </a:cubicBezTo>
                        <a:cubicBezTo>
                          <a:pt x="-40165" y="1319777"/>
                          <a:pt x="-23527" y="1136525"/>
                          <a:pt x="0" y="800205"/>
                        </a:cubicBezTo>
                        <a:cubicBezTo>
                          <a:pt x="-21538" y="363587"/>
                          <a:pt x="108536" y="196750"/>
                          <a:pt x="0" y="0"/>
                        </a:cubicBezTo>
                        <a:close/>
                      </a:path>
                      <a:path w="10145809" h="1600416" fill="none" stroke="0" extrusionOk="0">
                        <a:moveTo>
                          <a:pt x="0" y="0"/>
                        </a:moveTo>
                        <a:cubicBezTo>
                          <a:pt x="241246" y="-287982"/>
                          <a:pt x="537760" y="70238"/>
                          <a:pt x="766571" y="0"/>
                        </a:cubicBezTo>
                        <a:cubicBezTo>
                          <a:pt x="967405" y="-85210"/>
                          <a:pt x="1305685" y="22305"/>
                          <a:pt x="1431685" y="0"/>
                        </a:cubicBezTo>
                        <a:cubicBezTo>
                          <a:pt x="1581714" y="-60288"/>
                          <a:pt x="1656381" y="87829"/>
                          <a:pt x="1690967" y="0"/>
                        </a:cubicBezTo>
                        <a:cubicBezTo>
                          <a:pt x="1797188" y="-74633"/>
                          <a:pt x="1901677" y="52259"/>
                          <a:pt x="1950248" y="0"/>
                        </a:cubicBezTo>
                        <a:cubicBezTo>
                          <a:pt x="2038189" y="-163409"/>
                          <a:pt x="2181527" y="-2535"/>
                          <a:pt x="2412447" y="0"/>
                        </a:cubicBezTo>
                        <a:cubicBezTo>
                          <a:pt x="2627987" y="-106493"/>
                          <a:pt x="2673561" y="13480"/>
                          <a:pt x="2976103" y="0"/>
                        </a:cubicBezTo>
                        <a:cubicBezTo>
                          <a:pt x="3283356" y="49362"/>
                          <a:pt x="3599360" y="125860"/>
                          <a:pt x="3742675" y="0"/>
                        </a:cubicBezTo>
                        <a:cubicBezTo>
                          <a:pt x="3970408" y="-135257"/>
                          <a:pt x="3941605" y="9423"/>
                          <a:pt x="4103415" y="0"/>
                        </a:cubicBezTo>
                        <a:cubicBezTo>
                          <a:pt x="4096684" y="21331"/>
                          <a:pt x="4480482" y="64709"/>
                          <a:pt x="4768529" y="0"/>
                        </a:cubicBezTo>
                        <a:cubicBezTo>
                          <a:pt x="5106539" y="-162360"/>
                          <a:pt x="4939424" y="19089"/>
                          <a:pt x="5129269" y="0"/>
                        </a:cubicBezTo>
                        <a:cubicBezTo>
                          <a:pt x="5321196" y="-44785"/>
                          <a:pt x="5268205" y="39310"/>
                          <a:pt x="5388550" y="0"/>
                        </a:cubicBezTo>
                        <a:cubicBezTo>
                          <a:pt x="5480342" y="-89376"/>
                          <a:pt x="5921587" y="187859"/>
                          <a:pt x="6053665" y="0"/>
                        </a:cubicBezTo>
                        <a:cubicBezTo>
                          <a:pt x="6344280" y="-391430"/>
                          <a:pt x="6579407" y="269873"/>
                          <a:pt x="6820237" y="0"/>
                        </a:cubicBezTo>
                        <a:cubicBezTo>
                          <a:pt x="7187814" y="-139329"/>
                          <a:pt x="7081246" y="46131"/>
                          <a:pt x="7180977" y="0"/>
                        </a:cubicBezTo>
                        <a:cubicBezTo>
                          <a:pt x="7271666" y="-86034"/>
                          <a:pt x="7440413" y="76093"/>
                          <a:pt x="7643175" y="0"/>
                        </a:cubicBezTo>
                        <a:cubicBezTo>
                          <a:pt x="7885243" y="40489"/>
                          <a:pt x="7798782" y="100858"/>
                          <a:pt x="7902457" y="0"/>
                        </a:cubicBezTo>
                        <a:cubicBezTo>
                          <a:pt x="8099571" y="28428"/>
                          <a:pt x="8456039" y="356742"/>
                          <a:pt x="8669029" y="0"/>
                        </a:cubicBezTo>
                        <a:cubicBezTo>
                          <a:pt x="8812748" y="-191994"/>
                          <a:pt x="8996211" y="47094"/>
                          <a:pt x="9131227" y="0"/>
                        </a:cubicBezTo>
                        <a:cubicBezTo>
                          <a:pt x="9239806" y="15340"/>
                          <a:pt x="9344178" y="22811"/>
                          <a:pt x="9491967" y="0"/>
                        </a:cubicBezTo>
                        <a:cubicBezTo>
                          <a:pt x="9575161" y="-156073"/>
                          <a:pt x="9794712" y="122380"/>
                          <a:pt x="10145809" y="0"/>
                        </a:cubicBezTo>
                        <a:cubicBezTo>
                          <a:pt x="10101944" y="228922"/>
                          <a:pt x="10079197" y="582997"/>
                          <a:pt x="10145809" y="784202"/>
                        </a:cubicBezTo>
                        <a:cubicBezTo>
                          <a:pt x="10214793" y="952985"/>
                          <a:pt x="10178386" y="1248951"/>
                          <a:pt x="10145809" y="1600416"/>
                        </a:cubicBezTo>
                        <a:cubicBezTo>
                          <a:pt x="9835714" y="1686452"/>
                          <a:pt x="9673059" y="1677354"/>
                          <a:pt x="9379235" y="1600416"/>
                        </a:cubicBezTo>
                        <a:cubicBezTo>
                          <a:pt x="9104094" y="1538518"/>
                          <a:pt x="8919254" y="1559617"/>
                          <a:pt x="8612662" y="1600416"/>
                        </a:cubicBezTo>
                        <a:cubicBezTo>
                          <a:pt x="8352410" y="1619623"/>
                          <a:pt x="8382306" y="1546600"/>
                          <a:pt x="8251924" y="1600416"/>
                        </a:cubicBezTo>
                        <a:cubicBezTo>
                          <a:pt x="8106653" y="1602448"/>
                          <a:pt x="7785756" y="1468271"/>
                          <a:pt x="7485352" y="1600416"/>
                        </a:cubicBezTo>
                        <a:cubicBezTo>
                          <a:pt x="7146761" y="1739944"/>
                          <a:pt x="7118898" y="1559324"/>
                          <a:pt x="6820237" y="1600416"/>
                        </a:cubicBezTo>
                        <a:cubicBezTo>
                          <a:pt x="6507599" y="1532726"/>
                          <a:pt x="6324154" y="1427911"/>
                          <a:pt x="6053665" y="1600416"/>
                        </a:cubicBezTo>
                        <a:cubicBezTo>
                          <a:pt x="5813619" y="1614987"/>
                          <a:pt x="5615043" y="1501638"/>
                          <a:pt x="5287092" y="1600416"/>
                        </a:cubicBezTo>
                        <a:cubicBezTo>
                          <a:pt x="5056269" y="1878882"/>
                          <a:pt x="4932963" y="1505270"/>
                          <a:pt x="4723436" y="1600416"/>
                        </a:cubicBezTo>
                        <a:cubicBezTo>
                          <a:pt x="4378279" y="1617484"/>
                          <a:pt x="4506378" y="1413814"/>
                          <a:pt x="4058322" y="1600416"/>
                        </a:cubicBezTo>
                        <a:cubicBezTo>
                          <a:pt x="3747043" y="1825568"/>
                          <a:pt x="3840932" y="1431004"/>
                          <a:pt x="3697582" y="1600416"/>
                        </a:cubicBezTo>
                        <a:cubicBezTo>
                          <a:pt x="3494418" y="1640638"/>
                          <a:pt x="3279800" y="1524620"/>
                          <a:pt x="3235386" y="1600416"/>
                        </a:cubicBezTo>
                        <a:cubicBezTo>
                          <a:pt x="3160302" y="1726673"/>
                          <a:pt x="2705701" y="1593961"/>
                          <a:pt x="2570270" y="1600416"/>
                        </a:cubicBezTo>
                        <a:cubicBezTo>
                          <a:pt x="2407115" y="1616668"/>
                          <a:pt x="2320718" y="1577205"/>
                          <a:pt x="2108072" y="1600416"/>
                        </a:cubicBezTo>
                        <a:cubicBezTo>
                          <a:pt x="1851136" y="1717630"/>
                          <a:pt x="1559494" y="1448874"/>
                          <a:pt x="1442959" y="1600416"/>
                        </a:cubicBezTo>
                        <a:cubicBezTo>
                          <a:pt x="1287375" y="1821893"/>
                          <a:pt x="1074450" y="1616877"/>
                          <a:pt x="879303" y="1600416"/>
                        </a:cubicBezTo>
                        <a:cubicBezTo>
                          <a:pt x="645934" y="1568149"/>
                          <a:pt x="658384" y="1555410"/>
                          <a:pt x="620021" y="1600416"/>
                        </a:cubicBezTo>
                        <a:cubicBezTo>
                          <a:pt x="569807" y="1635447"/>
                          <a:pt x="203373" y="1554210"/>
                          <a:pt x="0" y="1600416"/>
                        </a:cubicBezTo>
                        <a:cubicBezTo>
                          <a:pt x="41554" y="1350769"/>
                          <a:pt x="-31739" y="1125766"/>
                          <a:pt x="0" y="800205"/>
                        </a:cubicBezTo>
                        <a:cubicBezTo>
                          <a:pt x="-16971" y="368981"/>
                          <a:pt x="42783" y="166313"/>
                          <a:pt x="0" y="0"/>
                        </a:cubicBezTo>
                        <a:close/>
                      </a:path>
                    </a:pathLst>
                  </a:cu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lvl="0" algn="ctr" defTabSz="1219170">
              <a:spcBef>
                <a:spcPct val="50000"/>
              </a:spcBef>
              <a:buClr>
                <a:srgbClr val="000000"/>
              </a:buClr>
              <a:defRPr/>
            </a:pPr>
            <a:r>
              <a:rPr lang="vi-VN" sz="4800" b="1" kern="0" dirty="0">
                <a:solidFill>
                  <a:srgbClr val="C00000"/>
                </a:solidFill>
                <a:latin typeface="Calibri" panose="020F0502020204030204" pitchFamily="34" charset="0"/>
                <a:cs typeface="Calibri" panose="020F0502020204030204" pitchFamily="34" charset="0"/>
                <a:sym typeface="Arial"/>
              </a:rPr>
              <a:t>Hoạt động 2: Một số công trình tiêu biểu của Địa đạo Củ Chi.</a:t>
            </a:r>
            <a:endParaRPr kumimoji="0" lang="en-US" sz="4800" b="1" i="0" u="none" strike="noStrike" kern="0" cap="none" spc="0" normalizeH="0" baseline="0" noProof="0" dirty="0">
              <a:ln>
                <a:noFill/>
              </a:ln>
              <a:solidFill>
                <a:srgbClr val="C00000"/>
              </a:solidFill>
              <a:effectLst/>
              <a:uLnTx/>
              <a:uFillTx/>
              <a:latin typeface="Calibri" panose="020F0502020204030204" pitchFamily="34" charset="0"/>
              <a:ea typeface="Arial Unicode MS" pitchFamily="34" charset="-128"/>
              <a:cs typeface="Calibri" panose="020F0502020204030204" pitchFamily="34" charset="0"/>
              <a:sym typeface="Arial"/>
            </a:endParaRPr>
          </a:p>
        </p:txBody>
      </p:sp>
      <p:pic>
        <p:nvPicPr>
          <p:cNvPr id="14"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2"/>
            <a:ext cx="1649873" cy="1559399"/>
          </a:xfrm>
          <a:prstGeom prst="rect">
            <a:avLst/>
          </a:prstGeom>
        </p:spPr>
      </p:pic>
      <p:pic>
        <p:nvPicPr>
          <p:cNvPr id="5" name="Picture 4">
            <a:extLst>
              <a:ext uri="{FF2B5EF4-FFF2-40B4-BE49-F238E27FC236}">
                <a16:creationId xmlns:a16="http://schemas.microsoft.com/office/drawing/2014/main" id="{0CCDD57E-3A35-1EE2-2FEE-FADA1D0069CC}"/>
              </a:ext>
            </a:extLst>
          </p:cNvPr>
          <p:cNvPicPr>
            <a:picLocks noChangeAspect="1"/>
          </p:cNvPicPr>
          <p:nvPr/>
        </p:nvPicPr>
        <p:blipFill>
          <a:blip r:embed="rId5"/>
          <a:stretch>
            <a:fillRect/>
          </a:stretch>
        </p:blipFill>
        <p:spPr>
          <a:xfrm>
            <a:off x="2876550" y="2833686"/>
            <a:ext cx="5867400" cy="330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9317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6D7FC475-8508-276F-3A76-47AB3D7D4328}"/>
              </a:ext>
            </a:extLst>
          </p:cNvPr>
          <p:cNvSpPr txBox="1"/>
          <p:nvPr/>
        </p:nvSpPr>
        <p:spPr>
          <a:xfrm>
            <a:off x="406400" y="244486"/>
            <a:ext cx="11318240"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và quan sát từ hình 2 đến hình 4, em hãy mô tả một công trình trong Địa đạo Củ Chi mà em ấn tượng nhất.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43C466F3-0429-0D55-3F0D-6DAD8C216610}"/>
              </a:ext>
            </a:extLst>
          </p:cNvPr>
          <p:cNvPicPr>
            <a:picLocks noChangeAspect="1"/>
          </p:cNvPicPr>
          <p:nvPr/>
        </p:nvPicPr>
        <p:blipFill>
          <a:blip r:embed="rId2"/>
          <a:stretch>
            <a:fillRect/>
          </a:stretch>
        </p:blipFill>
        <p:spPr>
          <a:xfrm>
            <a:off x="609600" y="1624012"/>
            <a:ext cx="5353050" cy="2808324"/>
          </a:xfrm>
          <a:prstGeom prst="rect">
            <a:avLst/>
          </a:prstGeom>
        </p:spPr>
      </p:pic>
      <p:pic>
        <p:nvPicPr>
          <p:cNvPr id="10" name="Picture 9">
            <a:extLst>
              <a:ext uri="{FF2B5EF4-FFF2-40B4-BE49-F238E27FC236}">
                <a16:creationId xmlns:a16="http://schemas.microsoft.com/office/drawing/2014/main" id="{D92E32A7-2209-F3E7-FD22-EE60F8DD4AA5}"/>
              </a:ext>
            </a:extLst>
          </p:cNvPr>
          <p:cNvPicPr>
            <a:picLocks noChangeAspect="1"/>
          </p:cNvPicPr>
          <p:nvPr/>
        </p:nvPicPr>
        <p:blipFill>
          <a:blip r:embed="rId3"/>
          <a:stretch>
            <a:fillRect/>
          </a:stretch>
        </p:blipFill>
        <p:spPr>
          <a:xfrm>
            <a:off x="5954061" y="3400426"/>
            <a:ext cx="5614051" cy="2843212"/>
          </a:xfrm>
          <a:prstGeom prst="rect">
            <a:avLst/>
          </a:prstGeom>
        </p:spPr>
      </p:pic>
    </p:spTree>
    <p:extLst>
      <p:ext uri="{BB962C8B-B14F-4D97-AF65-F5344CB8AC3E}">
        <p14:creationId xmlns:p14="http://schemas.microsoft.com/office/powerpoint/2010/main" val="392163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National Patriots' Day in Quebec by Slidesgo">
  <a:themeElements>
    <a:clrScheme name="Simple Light">
      <a:dk1>
        <a:srgbClr val="000000"/>
      </a:dk1>
      <a:lt1>
        <a:srgbClr val="FFFFFF"/>
      </a:lt1>
      <a:dk2>
        <a:srgbClr val="C1D6E6"/>
      </a:dk2>
      <a:lt2>
        <a:srgbClr val="5A7950"/>
      </a:lt2>
      <a:accent1>
        <a:srgbClr val="284F1D"/>
      </a:accent1>
      <a:accent2>
        <a:srgbClr val="EA0020"/>
      </a:accent2>
      <a:accent3>
        <a:srgbClr val="FF971A"/>
      </a:accent3>
      <a:accent4>
        <a:srgbClr val="561508"/>
      </a:accent4>
      <a:accent5>
        <a:srgbClr val="CE8D59"/>
      </a:accent5>
      <a:accent6>
        <a:srgbClr val="C18F9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545</Words>
  <Application>Microsoft Office PowerPoint</Application>
  <PresentationFormat>Widescreen</PresentationFormat>
  <Paragraphs>33</Paragraphs>
  <Slides>21</Slides>
  <Notes>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21</vt:i4>
      </vt:variant>
    </vt:vector>
  </HeadingPairs>
  <TitlesOfParts>
    <vt:vector size="37" baseType="lpstr">
      <vt:lpstr>Arial Unicode MS</vt:lpstr>
      <vt:lpstr>微软雅黑</vt:lpstr>
      <vt:lpstr>宋体</vt:lpstr>
      <vt:lpstr>#9Slide02 Noi dung dai</vt:lpstr>
      <vt:lpstr>#9Slide02 Tieu de dai</vt:lpstr>
      <vt:lpstr>Arial</vt:lpstr>
      <vt:lpstr>Calibri</vt:lpstr>
      <vt:lpstr>Cambria</vt:lpstr>
      <vt:lpstr>等线</vt:lpstr>
      <vt:lpstr>Poppins</vt:lpstr>
      <vt:lpstr>Roboto</vt:lpstr>
      <vt:lpstr>Times New Roman</vt:lpstr>
      <vt:lpstr>印品黑体</vt:lpstr>
      <vt:lpstr>National Patriots' Day in Quebec by Slidesgo</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27</cp:revision>
  <dcterms:created xsi:type="dcterms:W3CDTF">2024-04-07T12:00:38Z</dcterms:created>
  <dcterms:modified xsi:type="dcterms:W3CDTF">2024-05-06T02:08:57Z</dcterms:modified>
</cp:coreProperties>
</file>