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63" r:id="rId5"/>
    <p:sldId id="270" r:id="rId6"/>
    <p:sldId id="264" r:id="rId7"/>
    <p:sldId id="274" r:id="rId8"/>
    <p:sldId id="265" r:id="rId9"/>
    <p:sldId id="268" r:id="rId10"/>
    <p:sldId id="269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SVN-Poky's" panose="020B0604020202020204" charset="0"/>
      <p:regular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52314"/>
    <a:srgbClr val="92D050"/>
    <a:srgbClr val="4472C4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524500" y="1075221"/>
            <a:ext cx="60636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066708" y="2899169"/>
            <a:ext cx="7125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pPr algn="ctr"/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  </a:t>
            </a:r>
          </a:p>
          <a:p>
            <a:pPr algn="ctr"/>
            <a:r>
              <a:rPr lang="en-US" sz="5400" dirty="0" err="1">
                <a:ln w="158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 w="158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FA2F4B2-CE6D-852B-FB2A-982415D1D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34607" r="6198" b="7669"/>
          <a:stretch/>
        </p:blipFill>
        <p:spPr>
          <a:xfrm>
            <a:off x="374373" y="2109355"/>
            <a:ext cx="11443254" cy="32627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8AF7D5A7-04E1-B281-666F-A7548728A6E8}"/>
              </a:ext>
            </a:extLst>
          </p:cNvPr>
          <p:cNvSpPr/>
          <p:nvPr/>
        </p:nvSpPr>
        <p:spPr>
          <a:xfrm>
            <a:off x="1579418" y="2182091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&lt;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E028204-EE69-85CE-CBE6-3C67B64E7E9D}"/>
              </a:ext>
            </a:extLst>
          </p:cNvPr>
          <p:cNvSpPr/>
          <p:nvPr/>
        </p:nvSpPr>
        <p:spPr>
          <a:xfrm>
            <a:off x="1579418" y="3321396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&gt;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AC4518D9-EDB0-AD1E-30AA-BB1B13529C8D}"/>
              </a:ext>
            </a:extLst>
          </p:cNvPr>
          <p:cNvSpPr/>
          <p:nvPr/>
        </p:nvSpPr>
        <p:spPr>
          <a:xfrm>
            <a:off x="1579418" y="4502265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ADF31EE4-3B8B-108D-808D-56DFF775CC56}"/>
              </a:ext>
            </a:extLst>
          </p:cNvPr>
          <p:cNvSpPr/>
          <p:nvPr/>
        </p:nvSpPr>
        <p:spPr>
          <a:xfrm>
            <a:off x="9618518" y="2189480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&gt;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7885DCF9-2DE9-132E-2E59-CC3DDF51262C}"/>
              </a:ext>
            </a:extLst>
          </p:cNvPr>
          <p:cNvSpPr/>
          <p:nvPr/>
        </p:nvSpPr>
        <p:spPr>
          <a:xfrm>
            <a:off x="9618518" y="3328785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BCB2F3FD-1529-77F3-5119-0F1587CA7212}"/>
              </a:ext>
            </a:extLst>
          </p:cNvPr>
          <p:cNvSpPr/>
          <p:nvPr/>
        </p:nvSpPr>
        <p:spPr>
          <a:xfrm>
            <a:off x="9618518" y="4509654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&lt;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87902-848B-E35E-F7D9-9274EA4EE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05" y="0"/>
            <a:ext cx="2871196" cy="18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ABD7FC-1FAE-E5F5-B9CC-A2C7A4820A7C}"/>
              </a:ext>
            </a:extLst>
          </p:cNvPr>
          <p:cNvSpPr txBox="1"/>
          <p:nvPr/>
        </p:nvSpPr>
        <p:spPr>
          <a:xfrm>
            <a:off x="1146977" y="2441713"/>
            <a:ext cx="3009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DC6E568-0E7C-6013-78F7-DD16F32D93C5}"/>
              </a:ext>
            </a:extLst>
          </p:cNvPr>
          <p:cNvSpPr txBox="1"/>
          <p:nvPr/>
        </p:nvSpPr>
        <p:spPr>
          <a:xfrm>
            <a:off x="1133724" y="3472934"/>
            <a:ext cx="3032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1F159F-D758-287B-C4E4-1691580C03B7}"/>
              </a:ext>
            </a:extLst>
          </p:cNvPr>
          <p:cNvSpPr txBox="1"/>
          <p:nvPr/>
        </p:nvSpPr>
        <p:spPr>
          <a:xfrm>
            <a:off x="2299470" y="2364512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4 768, 4 827, 5 189, 5 786.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542FA5A-5F19-1C4C-DA3A-775DE67274F2}"/>
              </a:ext>
            </a:extLst>
          </p:cNvPr>
          <p:cNvSpPr txBox="1"/>
          <p:nvPr/>
        </p:nvSpPr>
        <p:spPr>
          <a:xfrm>
            <a:off x="2296820" y="3415190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4 768, 4 827, 5 189, 5 786.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64A62-7D65-0A60-8316-1D4332655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37" y="0"/>
            <a:ext cx="9770793" cy="20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1E60EB3-96D0-D9C0-0082-24E6EAB88343}"/>
              </a:ext>
            </a:extLst>
          </p:cNvPr>
          <p:cNvSpPr/>
          <p:nvPr/>
        </p:nvSpPr>
        <p:spPr>
          <a:xfrm>
            <a:off x="1737360" y="2225040"/>
            <a:ext cx="8717280" cy="92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 2 894 = 2 000 + 800 + 90 + 4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B598C-C2E2-2B7E-6B84-8C41E2D05834}"/>
              </a:ext>
            </a:extLst>
          </p:cNvPr>
          <p:cNvSpPr txBox="1"/>
          <p:nvPr/>
        </p:nvSpPr>
        <p:spPr>
          <a:xfrm>
            <a:off x="2724226" y="3429000"/>
            <a:ext cx="7395134" cy="273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7 205 = 7 000 + 200 + 5 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5 668 = 5 000 + 600 + 60 + 8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3 327 = 3 000 + 300 + 20 + 7</a:t>
            </a:r>
            <a:endParaRPr lang="en-US" sz="4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B112B-3D12-C9A8-F8A8-3AE0753A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5" y="305361"/>
            <a:ext cx="9335095" cy="9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1E60EB3-96D0-D9C0-0082-24E6EAB88343}"/>
              </a:ext>
            </a:extLst>
          </p:cNvPr>
          <p:cNvSpPr/>
          <p:nvPr/>
        </p:nvSpPr>
        <p:spPr>
          <a:xfrm>
            <a:off x="2063153" y="1679637"/>
            <a:ext cx="8717280" cy="92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 3 000 + 500 + 20 + 7 = 3 527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B598C-C2E2-2B7E-6B84-8C41E2D05834}"/>
              </a:ext>
            </a:extLst>
          </p:cNvPr>
          <p:cNvSpPr txBox="1"/>
          <p:nvPr/>
        </p:nvSpPr>
        <p:spPr>
          <a:xfrm>
            <a:off x="1748866" y="2827130"/>
            <a:ext cx="5170094" cy="37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4 000 + 700 + 40 + 2</a:t>
            </a:r>
          </a:p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5 000 + 500 + 50 + 5</a:t>
            </a:r>
          </a:p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2 000 + 600 + 40 + 8</a:t>
            </a:r>
          </a:p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3 000 + 900 + 8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7902A08-B96E-78DC-0D27-4B1562ADF2E1}"/>
              </a:ext>
            </a:extLst>
          </p:cNvPr>
          <p:cNvSpPr txBox="1"/>
          <p:nvPr/>
        </p:nvSpPr>
        <p:spPr>
          <a:xfrm>
            <a:off x="6915226" y="2827130"/>
            <a:ext cx="2183054" cy="37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4 742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5 555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2 648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3 908</a:t>
            </a:r>
            <a:endParaRPr lang="en-US" sz="4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CE140-5C11-8BBA-E65D-55356BF0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08" y="526541"/>
            <a:ext cx="8005843" cy="5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111BF-6DF7-F9D9-362F-5DD15EBFA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10" y="367705"/>
            <a:ext cx="657317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ADA93A4-7AB5-595E-468C-8CA9FA3A0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49047" r="54306" b="13740"/>
          <a:stretch/>
        </p:blipFill>
        <p:spPr>
          <a:xfrm>
            <a:off x="949401" y="1648250"/>
            <a:ext cx="5666049" cy="19308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381463D-E375-257D-0DD1-85244FDA7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7" t="49047" r="2746" b="13740"/>
          <a:stretch/>
        </p:blipFill>
        <p:spPr>
          <a:xfrm>
            <a:off x="949401" y="3890862"/>
            <a:ext cx="5360210" cy="19308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D41CE6-5BCA-4F60-B238-E73370650174}"/>
              </a:ext>
            </a:extLst>
          </p:cNvPr>
          <p:cNvSpPr txBox="1"/>
          <p:nvPr/>
        </p:nvSpPr>
        <p:spPr>
          <a:xfrm>
            <a:off x="6615450" y="1369406"/>
            <a:ext cx="5576550" cy="20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9 000 – 5 000 = 4 000</a:t>
            </a:r>
          </a:p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7 000 – 5 000 = 2 000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12F6934-A31D-1C03-DFB3-C2485C2B7D35}"/>
              </a:ext>
            </a:extLst>
          </p:cNvPr>
          <p:cNvSpPr txBox="1"/>
          <p:nvPr/>
        </p:nvSpPr>
        <p:spPr>
          <a:xfrm>
            <a:off x="6287497" y="3655268"/>
            <a:ext cx="5576550" cy="20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5 000 – 2 000 = 3 000</a:t>
            </a:r>
          </a:p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8 000 – 3 000 = 5 000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6FB18-AE24-6364-0114-A4D8508C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44" y="232262"/>
            <a:ext cx="2667372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638</TotalTime>
  <Words>201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AvantGarde</vt:lpstr>
      <vt:lpstr>字魂70号-灵悦黑体</vt:lpstr>
      <vt:lpstr>SVN-Poky's</vt:lpstr>
      <vt:lpstr>Times New Roman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Administrator</cp:lastModifiedBy>
  <cp:revision>59</cp:revision>
  <dcterms:created xsi:type="dcterms:W3CDTF">2020-02-07T01:48:05Z</dcterms:created>
  <dcterms:modified xsi:type="dcterms:W3CDTF">2024-05-04T17:00:38Z</dcterms:modified>
  <cp:category>9Slide.vn</cp:category>
</cp:coreProperties>
</file>