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2" r:id="rId5"/>
    <p:sldId id="263" r:id="rId6"/>
    <p:sldId id="270" r:id="rId7"/>
    <p:sldId id="264" r:id="rId8"/>
    <p:sldId id="268" r:id="rId9"/>
    <p:sldId id="269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SVN-Poky's" panose="020B0604020202020204" charset="0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314"/>
    <a:srgbClr val="92D050"/>
    <a:srgbClr val="4472C4"/>
    <a:srgbClr val="FF0000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432611" y="1493873"/>
            <a:ext cx="65880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470389" y="3164945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D3FF0A6-5592-F8DF-AA5F-87514DCF8258}"/>
              </a:ext>
            </a:extLst>
          </p:cNvPr>
          <p:cNvSpPr txBox="1"/>
          <p:nvPr/>
        </p:nvSpPr>
        <p:spPr>
          <a:xfrm>
            <a:off x="5701554" y="1440085"/>
            <a:ext cx="59963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72688EE-5C80-434E-54AB-2B8EC340E3BE}"/>
              </a:ext>
            </a:extLst>
          </p:cNvPr>
          <p:cNvSpPr txBox="1"/>
          <p:nvPr/>
        </p:nvSpPr>
        <p:spPr>
          <a:xfrm>
            <a:off x="5667447" y="3380098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</a:p>
        </p:txBody>
      </p:sp>
    </p:spTree>
    <p:extLst>
      <p:ext uri="{BB962C8B-B14F-4D97-AF65-F5344CB8AC3E}">
        <p14:creationId xmlns:p14="http://schemas.microsoft.com/office/powerpoint/2010/main" val="5719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EB4D719-6955-58D9-6586-1EA574B5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14750" r="2389" b="3564"/>
          <a:stretch/>
        </p:blipFill>
        <p:spPr>
          <a:xfrm>
            <a:off x="762220" y="967408"/>
            <a:ext cx="10952701" cy="572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40C0E-555B-9BC0-2822-790D51103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82" y="-13252"/>
            <a:ext cx="7696466" cy="9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C196FD1-AEB3-DEF5-AB20-41FC4912A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9544" r="4023" b="59503"/>
          <a:stretch/>
        </p:blipFill>
        <p:spPr>
          <a:xfrm>
            <a:off x="213347" y="1678329"/>
            <a:ext cx="11765307" cy="4294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703F1-9DD0-A345-EE78-35B196EC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304800"/>
            <a:ext cx="8971722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1854DCE-F84C-DAAD-3895-39B27518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44068" r="3848" b="4003"/>
          <a:stretch/>
        </p:blipFill>
        <p:spPr>
          <a:xfrm>
            <a:off x="181337" y="1643606"/>
            <a:ext cx="11829326" cy="52309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9DEEB7-A5EE-665C-BF57-2A00392DA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304800"/>
            <a:ext cx="8971722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552</TotalTime>
  <Words>18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等线</vt:lpstr>
      <vt:lpstr>字魂70号-灵悦黑体</vt:lpstr>
      <vt:lpstr>Times New Roman</vt:lpstr>
      <vt:lpstr>Arial</vt:lpstr>
      <vt:lpstr>SVN-Poky's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Administrator</cp:lastModifiedBy>
  <cp:revision>51</cp:revision>
  <dcterms:created xsi:type="dcterms:W3CDTF">2020-02-07T01:48:05Z</dcterms:created>
  <dcterms:modified xsi:type="dcterms:W3CDTF">2024-05-04T17:14:08Z</dcterms:modified>
  <cp:category>9Slide.vn</cp:category>
</cp:coreProperties>
</file>