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 id="2147483955" r:id="rId2"/>
    <p:sldMasterId id="2147483993" r:id="rId3"/>
  </p:sldMasterIdLst>
  <p:notesMasterIdLst>
    <p:notesMasterId r:id="rId11"/>
  </p:notesMasterIdLst>
  <p:handoutMasterIdLst>
    <p:handoutMasterId r:id="rId12"/>
  </p:handoutMasterIdLst>
  <p:sldIdLst>
    <p:sldId id="2705" r:id="rId4"/>
    <p:sldId id="2706" r:id="rId5"/>
    <p:sldId id="2702" r:id="rId6"/>
    <p:sldId id="2730" r:id="rId7"/>
    <p:sldId id="2733" r:id="rId8"/>
    <p:sldId id="2732" r:id="rId9"/>
    <p:sldId id="27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C86"/>
    <a:srgbClr val="D00E6F"/>
    <a:srgbClr val="F6C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928C63-41EA-4A5B-ABB1-EECBEA63F587}" type="datetimeFigureOut">
              <a:rPr lang="en-US" smtClean="0"/>
              <a:t>5/4/2024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314ED8-20A7-4172-A184-57E8D5B1E8C2}" type="slidenum">
              <a:rPr lang="en-US" smtClean="0"/>
              <a:t>‹#›</a:t>
            </a:fld>
            <a:endParaRPr lang="en-US"/>
          </a:p>
        </p:txBody>
      </p:sp>
    </p:spTree>
    <p:extLst>
      <p:ext uri="{BB962C8B-B14F-4D97-AF65-F5344CB8AC3E}">
        <p14:creationId xmlns:p14="http://schemas.microsoft.com/office/powerpoint/2010/main" val="399620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4AE45-0CDA-403A-A9CC-DC9FE66921F9}"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9730-ECF6-4BA5-AB0D-B1BA58FDD3AD}" type="slidenum">
              <a:rPr lang="en-US" smtClean="0"/>
              <a:t>‹#›</a:t>
            </a:fld>
            <a:endParaRPr lang="en-US"/>
          </a:p>
        </p:txBody>
      </p:sp>
    </p:spTree>
    <p:extLst>
      <p:ext uri="{BB962C8B-B14F-4D97-AF65-F5344CB8AC3E}">
        <p14:creationId xmlns:p14="http://schemas.microsoft.com/office/powerpoint/2010/main" val="242366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F8400-07E7-4B45-A73D-D1B2359A7B0E}" type="slidenum">
              <a:rPr lang="zh-CN" altLang="en-US" smtClean="0">
                <a:solidFill>
                  <a:prstClr val="black"/>
                </a:solidFill>
                <a:ea typeface="宋体" panose="02010600030101010101" pitchFamily="2" charset="-122"/>
              </a:rPr>
              <a:pPr/>
              <a:t>1</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33647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F8400-07E7-4B45-A73D-D1B2359A7B0E}" type="slidenum">
              <a:rPr lang="zh-CN" altLang="en-US" smtClean="0">
                <a:solidFill>
                  <a:prstClr val="black"/>
                </a:solidFill>
                <a:ea typeface="宋体" panose="02010600030101010101" pitchFamily="2" charset="-122"/>
              </a:rPr>
              <a:pPr/>
              <a:t>7</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73092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3324185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6990306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4562610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314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292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819"/>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6" y="5001319"/>
            <a:ext cx="2856619" cy="2856619"/>
          </a:xfrm>
          <a:prstGeom prst="rect">
            <a:avLst/>
          </a:prstGeom>
        </p:spPr>
      </p:pic>
      <p:grpSp>
        <p:nvGrpSpPr>
          <p:cNvPr id="11" name="组合 10"/>
          <p:cNvGrpSpPr/>
          <p:nvPr userDrawn="1"/>
        </p:nvGrpSpPr>
        <p:grpSpPr>
          <a:xfrm>
            <a:off x="-1901482"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864532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1405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DB2775-001B-4239-9512-21B23DB6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4014062"/>
            <a:ext cx="12192000" cy="2843938"/>
          </a:xfrm>
          <a:prstGeom prst="rect">
            <a:avLst/>
          </a:prstGeom>
        </p:spPr>
      </p:pic>
      <p:sp>
        <p:nvSpPr>
          <p:cNvPr id="6" name="TextBox 5"/>
          <p:cNvSpPr txBox="1"/>
          <p:nvPr userDrawn="1"/>
        </p:nvSpPr>
        <p:spPr>
          <a:xfrm>
            <a:off x="-101600" y="6637178"/>
            <a:ext cx="711200" cy="215444"/>
          </a:xfrm>
          <a:prstGeom prst="rect">
            <a:avLst/>
          </a:prstGeom>
          <a:noFill/>
        </p:spPr>
        <p:txBody>
          <a:bodyPr wrap="square" rtlCol="0">
            <a:spAutoFit/>
          </a:bodyPr>
          <a:lstStyle/>
          <a:p>
            <a:pPr defTabSz="867159"/>
            <a:r>
              <a:rPr lang="en-US" sz="800" dirty="0" err="1">
                <a:solidFill>
                  <a:prstClr val="black"/>
                </a:solidFill>
                <a:ea typeface="Arial-Rounded" panose="020B0500000000000000" pitchFamily="34" charset="0"/>
                <a:cs typeface="Arial-Rounded" panose="020B0500000000000000" pitchFamily="34" charset="0"/>
              </a:rPr>
              <a:t>V.Hồng</a:t>
            </a:r>
            <a:endParaRPr lang="en-US" sz="800" dirty="0">
              <a:solidFill>
                <a:prstClr val="black"/>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82382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3"/>
            <a:ext cx="5023238" cy="4847638"/>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8" y="3588603"/>
            <a:ext cx="2199175"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8" y="3559320"/>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46691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3" y="-2455342"/>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zh-CN" altLang="en-US" sz="1800">
              <a:solidFill>
                <a:prstClr val="white"/>
              </a:solidFill>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0825959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253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10010226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4472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6660948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lIns="91418" tIns="45708" rIns="91418" bIns="45708"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lIns="91418" tIns="45708" rIns="91418" bIns="45708"/>
          <a:lstStyle>
            <a:lvl1pPr marL="0" indent="0">
              <a:buNone/>
              <a:defRPr sz="2417">
                <a:solidFill>
                  <a:schemeClr val="tx1">
                    <a:tint val="75000"/>
                  </a:schemeClr>
                </a:solidFill>
              </a:defRPr>
            </a:lvl1pPr>
            <a:lvl2pPr marL="457072" indent="0">
              <a:buNone/>
              <a:defRPr sz="2000">
                <a:solidFill>
                  <a:schemeClr val="tx1">
                    <a:tint val="75000"/>
                  </a:schemeClr>
                </a:solidFill>
              </a:defRPr>
            </a:lvl2pPr>
            <a:lvl3pPr marL="914143" indent="0">
              <a:buNone/>
              <a:defRPr sz="1833">
                <a:solidFill>
                  <a:schemeClr val="tx1">
                    <a:tint val="75000"/>
                  </a:schemeClr>
                </a:solidFill>
              </a:defRPr>
            </a:lvl3pPr>
            <a:lvl4pPr marL="1371215" indent="0">
              <a:buNone/>
              <a:defRPr sz="1583">
                <a:solidFill>
                  <a:schemeClr val="tx1">
                    <a:tint val="75000"/>
                  </a:schemeClr>
                </a:solidFill>
              </a:defRPr>
            </a:lvl4pPr>
            <a:lvl5pPr marL="1828289" indent="0">
              <a:buNone/>
              <a:defRPr sz="1583">
                <a:solidFill>
                  <a:schemeClr val="tx1">
                    <a:tint val="75000"/>
                  </a:schemeClr>
                </a:solidFill>
              </a:defRPr>
            </a:lvl5pPr>
            <a:lvl6pPr marL="2285362" indent="0">
              <a:buNone/>
              <a:defRPr sz="1583">
                <a:solidFill>
                  <a:schemeClr val="tx1">
                    <a:tint val="75000"/>
                  </a:schemeClr>
                </a:solidFill>
              </a:defRPr>
            </a:lvl6pPr>
            <a:lvl7pPr marL="2742430" indent="0">
              <a:buNone/>
              <a:defRPr sz="1583">
                <a:solidFill>
                  <a:schemeClr val="tx1">
                    <a:tint val="75000"/>
                  </a:schemeClr>
                </a:solidFill>
              </a:defRPr>
            </a:lvl7pPr>
            <a:lvl8pPr marL="3199504" indent="0">
              <a:buNone/>
              <a:defRPr sz="1583">
                <a:solidFill>
                  <a:schemeClr val="tx1">
                    <a:tint val="75000"/>
                  </a:schemeClr>
                </a:solidFill>
              </a:defRPr>
            </a:lvl8pPr>
            <a:lvl9pPr marL="3656577" indent="0">
              <a:buNone/>
              <a:defRPr sz="158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2673636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6089302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lIns="91418" tIns="45708" rIns="91418" bIns="45708"/>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lIns="91418" tIns="45708" rIns="91418" bIns="45708" anchor="b"/>
          <a:lstStyle>
            <a:lvl1pPr marL="0" indent="0">
              <a:buNone/>
              <a:defRPr sz="2417" b="1"/>
            </a:lvl1pPr>
            <a:lvl2pPr marL="457072" indent="0">
              <a:buNone/>
              <a:defRPr sz="2000" b="1"/>
            </a:lvl2pPr>
            <a:lvl3pPr marL="914143" indent="0">
              <a:buNone/>
              <a:defRPr sz="1833" b="1"/>
            </a:lvl3pPr>
            <a:lvl4pPr marL="1371215" indent="0">
              <a:buNone/>
              <a:defRPr sz="1583" b="1"/>
            </a:lvl4pPr>
            <a:lvl5pPr marL="1828289" indent="0">
              <a:buNone/>
              <a:defRPr sz="1583" b="1"/>
            </a:lvl5pPr>
            <a:lvl6pPr marL="2285362" indent="0">
              <a:buNone/>
              <a:defRPr sz="1583" b="1"/>
            </a:lvl6pPr>
            <a:lvl7pPr marL="2742430" indent="0">
              <a:buNone/>
              <a:defRPr sz="1583" b="1"/>
            </a:lvl7pPr>
            <a:lvl8pPr marL="3199504" indent="0">
              <a:buNone/>
              <a:defRPr sz="1583" b="1"/>
            </a:lvl8pPr>
            <a:lvl9pPr marL="3656577" indent="0">
              <a:buNone/>
              <a:defRPr sz="1583"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lIns="91418" tIns="45708" rIns="91418" bIns="45708" anchor="b"/>
          <a:lstStyle>
            <a:lvl1pPr marL="0" indent="0">
              <a:buNone/>
              <a:defRPr sz="2417" b="1"/>
            </a:lvl1pPr>
            <a:lvl2pPr marL="457072" indent="0">
              <a:buNone/>
              <a:defRPr sz="2000" b="1"/>
            </a:lvl2pPr>
            <a:lvl3pPr marL="914143" indent="0">
              <a:buNone/>
              <a:defRPr sz="1833" b="1"/>
            </a:lvl3pPr>
            <a:lvl4pPr marL="1371215" indent="0">
              <a:buNone/>
              <a:defRPr sz="1583" b="1"/>
            </a:lvl4pPr>
            <a:lvl5pPr marL="1828289" indent="0">
              <a:buNone/>
              <a:defRPr sz="1583" b="1"/>
            </a:lvl5pPr>
            <a:lvl6pPr marL="2285362" indent="0">
              <a:buNone/>
              <a:defRPr sz="1583" b="1"/>
            </a:lvl6pPr>
            <a:lvl7pPr marL="2742430" indent="0">
              <a:buNone/>
              <a:defRPr sz="1583" b="1"/>
            </a:lvl7pPr>
            <a:lvl8pPr marL="3199504" indent="0">
              <a:buNone/>
              <a:defRPr sz="1583" b="1"/>
            </a:lvl8pPr>
            <a:lvl9pPr marL="3656577" indent="0">
              <a:buNone/>
              <a:defRPr sz="1583"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8" name="页脚占位符 7"/>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9" name="灯片编号占位符 8"/>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0427412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日期占位符 2"/>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4" name="页脚占位符 3"/>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5" name="灯片编号占位符 4"/>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5759759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3" name="页脚占位符 2"/>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4" name="灯片编号占位符 3"/>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15769750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91418" tIns="45708" rIns="91418" bIns="45708" anchor="b"/>
          <a:lstStyle>
            <a:lvl1pPr>
              <a:defRPr sz="3167"/>
            </a:lvl1pPr>
          </a:lstStyle>
          <a:p>
            <a:r>
              <a:rPr lang="zh-CN" altLang="en-US"/>
              <a:t>单击此处编辑母版标题样式</a:t>
            </a:r>
          </a:p>
        </p:txBody>
      </p:sp>
      <p:sp>
        <p:nvSpPr>
          <p:cNvPr id="3" name="内容占位符 2"/>
          <p:cNvSpPr>
            <a:spLocks noGrp="1"/>
          </p:cNvSpPr>
          <p:nvPr>
            <p:ph idx="1"/>
          </p:nvPr>
        </p:nvSpPr>
        <p:spPr>
          <a:xfrm>
            <a:off x="5183188" y="987428"/>
            <a:ext cx="6172200" cy="4873625"/>
          </a:xfrm>
          <a:prstGeom prst="rect">
            <a:avLst/>
          </a:prstGeom>
        </p:spPr>
        <p:txBody>
          <a:bodyPr lIns="91418" tIns="45708" rIns="91418" bIns="45708"/>
          <a:lstStyle>
            <a:lvl1pPr>
              <a:defRPr sz="3167"/>
            </a:lvl1pPr>
            <a:lvl2pPr>
              <a:defRPr sz="2833"/>
            </a:lvl2pPr>
            <a:lvl3pPr>
              <a:defRPr sz="2417"/>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lIns="91418" tIns="45708" rIns="91418" bIns="45708"/>
          <a:lstStyle>
            <a:lvl1pPr marL="0" indent="0">
              <a:buNone/>
              <a:defRPr sz="1583"/>
            </a:lvl1pPr>
            <a:lvl2pPr marL="457072" indent="0">
              <a:buNone/>
              <a:defRPr sz="1417"/>
            </a:lvl2pPr>
            <a:lvl3pPr marL="914143" indent="0">
              <a:buNone/>
              <a:defRPr sz="1167"/>
            </a:lvl3pPr>
            <a:lvl4pPr marL="1371215" indent="0">
              <a:buNone/>
              <a:defRPr sz="1000"/>
            </a:lvl4pPr>
            <a:lvl5pPr marL="1828289" indent="0">
              <a:buNone/>
              <a:defRPr sz="1000"/>
            </a:lvl5pPr>
            <a:lvl6pPr marL="2285362" indent="0">
              <a:buNone/>
              <a:defRPr sz="1000"/>
            </a:lvl6pPr>
            <a:lvl7pPr marL="2742430" indent="0">
              <a:buNone/>
              <a:defRPr sz="1000"/>
            </a:lvl7pPr>
            <a:lvl8pPr marL="3199504" indent="0">
              <a:buNone/>
              <a:defRPr sz="1000"/>
            </a:lvl8pPr>
            <a:lvl9pPr marL="3656577"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394113367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91418" tIns="45708" rIns="91418" bIns="45708" anchor="b"/>
          <a:lstStyle>
            <a:lvl1pPr>
              <a:defRPr sz="3167"/>
            </a:lvl1pPr>
          </a:lstStyle>
          <a:p>
            <a:r>
              <a:rPr lang="zh-CN" altLang="en-US"/>
              <a:t>单击此处编辑母版标题样式</a:t>
            </a:r>
          </a:p>
        </p:txBody>
      </p:sp>
      <p:sp>
        <p:nvSpPr>
          <p:cNvPr id="3" name="图片占位符 2"/>
          <p:cNvSpPr>
            <a:spLocks noGrp="1"/>
          </p:cNvSpPr>
          <p:nvPr>
            <p:ph type="pic" idx="1"/>
          </p:nvPr>
        </p:nvSpPr>
        <p:spPr>
          <a:xfrm>
            <a:off x="5183188" y="987428"/>
            <a:ext cx="6172200" cy="4873625"/>
          </a:xfrm>
          <a:prstGeom prst="rect">
            <a:avLst/>
          </a:prstGeom>
        </p:spPr>
        <p:txBody>
          <a:bodyPr lIns="91418" tIns="45708" rIns="91418" bIns="45708"/>
          <a:lstStyle>
            <a:lvl1pPr marL="0" indent="0">
              <a:buNone/>
              <a:defRPr sz="3167"/>
            </a:lvl1pPr>
            <a:lvl2pPr marL="457072" indent="0">
              <a:buNone/>
              <a:defRPr sz="2833"/>
            </a:lvl2pPr>
            <a:lvl3pPr marL="914143" indent="0">
              <a:buNone/>
              <a:defRPr sz="2417"/>
            </a:lvl3pPr>
            <a:lvl4pPr marL="1371215" indent="0">
              <a:buNone/>
              <a:defRPr sz="2000"/>
            </a:lvl4pPr>
            <a:lvl5pPr marL="1828289" indent="0">
              <a:buNone/>
              <a:defRPr sz="2000"/>
            </a:lvl5pPr>
            <a:lvl6pPr marL="2285362" indent="0">
              <a:buNone/>
              <a:defRPr sz="2000"/>
            </a:lvl6pPr>
            <a:lvl7pPr marL="2742430" indent="0">
              <a:buNone/>
              <a:defRPr sz="2000"/>
            </a:lvl7pPr>
            <a:lvl8pPr marL="3199504" indent="0">
              <a:buNone/>
              <a:defRPr sz="2000"/>
            </a:lvl8pPr>
            <a:lvl9pPr marL="3656577"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lIns="91418" tIns="45708" rIns="91418" bIns="45708"/>
          <a:lstStyle>
            <a:lvl1pPr marL="0" indent="0">
              <a:buNone/>
              <a:defRPr sz="1583"/>
            </a:lvl1pPr>
            <a:lvl2pPr marL="457072" indent="0">
              <a:buNone/>
              <a:defRPr sz="1417"/>
            </a:lvl2pPr>
            <a:lvl3pPr marL="914143" indent="0">
              <a:buNone/>
              <a:defRPr sz="1167"/>
            </a:lvl3pPr>
            <a:lvl4pPr marL="1371215" indent="0">
              <a:buNone/>
              <a:defRPr sz="1000"/>
            </a:lvl4pPr>
            <a:lvl5pPr marL="1828289" indent="0">
              <a:buNone/>
              <a:defRPr sz="1000"/>
            </a:lvl5pPr>
            <a:lvl6pPr marL="2285362" indent="0">
              <a:buNone/>
              <a:defRPr sz="1000"/>
            </a:lvl6pPr>
            <a:lvl7pPr marL="2742430" indent="0">
              <a:buNone/>
              <a:defRPr sz="1000"/>
            </a:lvl7pPr>
            <a:lvl8pPr marL="3199504" indent="0">
              <a:buNone/>
              <a:defRPr sz="1000"/>
            </a:lvl8pPr>
            <a:lvl9pPr marL="3656577"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5800771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3546549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10557343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811369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lIns="109700" tIns="54852" rIns="109700" bIns="54852"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lIns="109700" tIns="54852" rIns="109700" bIns="54852"/>
          <a:lstStyle>
            <a:lvl1pPr marL="0" indent="0" algn="ctr">
              <a:buNone/>
              <a:defRPr sz="2417"/>
            </a:lvl1pPr>
            <a:lvl2pPr marL="457053" indent="0" algn="ctr">
              <a:buNone/>
              <a:defRPr sz="2000"/>
            </a:lvl2pPr>
            <a:lvl3pPr marL="914107" indent="0" algn="ctr">
              <a:buNone/>
              <a:defRPr sz="1833"/>
            </a:lvl3pPr>
            <a:lvl4pPr marL="1371160" indent="0" algn="ctr">
              <a:buNone/>
              <a:defRPr sz="1583"/>
            </a:lvl4pPr>
            <a:lvl5pPr marL="1828216" indent="0" algn="ctr">
              <a:buNone/>
              <a:defRPr sz="1583"/>
            </a:lvl5pPr>
            <a:lvl6pPr marL="2285270" indent="0" algn="ctr">
              <a:buNone/>
              <a:defRPr sz="1583"/>
            </a:lvl6pPr>
            <a:lvl7pPr marL="2742320" indent="0" algn="ctr">
              <a:buNone/>
              <a:defRPr sz="1583"/>
            </a:lvl7pPr>
            <a:lvl8pPr marL="3199376" indent="0" algn="ctr">
              <a:buNone/>
              <a:defRPr sz="1583"/>
            </a:lvl8pPr>
            <a:lvl9pPr marL="3656430" indent="0" algn="ctr">
              <a:buNone/>
              <a:defRPr sz="1583"/>
            </a:lvl9pPr>
          </a:lstStyle>
          <a:p>
            <a:r>
              <a:rPr lang="zh-CN" altLang="en-US"/>
              <a:t>单击此处编辑母版副标题样式</a:t>
            </a:r>
          </a:p>
        </p:txBody>
      </p:sp>
      <p:sp>
        <p:nvSpPr>
          <p:cNvPr id="4" name="日期占位符 3"/>
          <p:cNvSpPr>
            <a:spLocks noGrp="1"/>
          </p:cNvSpPr>
          <p:nvPr>
            <p:ph type="dt" sz="half" idx="10"/>
          </p:nvPr>
        </p:nvSpPr>
        <p:spPr>
          <a:xfrm>
            <a:off x="838200" y="6356353"/>
            <a:ext cx="2743200" cy="365125"/>
          </a:xfrm>
          <a:prstGeom prst="rect">
            <a:avLst/>
          </a:prstGeom>
        </p:spPr>
        <p:txBody>
          <a:bodyPr lIns="109700" tIns="54852" rIns="109700" bIns="54852"/>
          <a:lstStyle/>
          <a:p>
            <a:pPr defTabSz="867159"/>
            <a:fld id="{5183FF21-5CC9-472A-A587-F00A0BF81F34}" type="datetimeFigureOut">
              <a:rPr lang="zh-CN" altLang="en-US" sz="1667" smtClean="0">
                <a:solidFill>
                  <a:prstClr val="black"/>
                </a:solidFill>
              </a:rPr>
              <a:pPr defTabSz="867159"/>
              <a:t>2024/5/4</a:t>
            </a:fld>
            <a:endParaRPr lang="zh-CN" altLang="en-US" sz="1667">
              <a:solidFill>
                <a:prstClr val="black"/>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109700" tIns="54852" rIns="109700" bIns="54852"/>
          <a:lstStyle/>
          <a:p>
            <a:pPr defTabSz="867159"/>
            <a:endParaRPr lang="zh-CN" altLang="en-US" sz="1667">
              <a:solidFill>
                <a:prstClr val="black"/>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109700" tIns="54852" rIns="109700" bIns="54852"/>
          <a:lstStyle/>
          <a:p>
            <a:pPr defTabSz="867159"/>
            <a:fld id="{5FF32E01-6E5E-427D-8E6B-AE1DF69528A5}" type="slidenum">
              <a:rPr lang="zh-CN" altLang="en-US" sz="1667" smtClean="0">
                <a:solidFill>
                  <a:prstClr val="black"/>
                </a:solidFill>
              </a:rPr>
              <a:pPr defTabSz="867159"/>
              <a:t>‹#›</a:t>
            </a:fld>
            <a:endParaRPr lang="zh-CN" altLang="en-US" sz="1667">
              <a:solidFill>
                <a:prstClr val="black"/>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 y="6201237"/>
            <a:ext cx="670719" cy="66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6007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DB2775-001B-4239-9512-21B23DB6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4014062"/>
            <a:ext cx="12192000" cy="2843938"/>
          </a:xfrm>
          <a:prstGeom prst="rect">
            <a:avLst/>
          </a:prstGeom>
        </p:spPr>
      </p:pic>
      <p:sp>
        <p:nvSpPr>
          <p:cNvPr id="6" name="TextBox 5"/>
          <p:cNvSpPr txBox="1"/>
          <p:nvPr userDrawn="1"/>
        </p:nvSpPr>
        <p:spPr>
          <a:xfrm>
            <a:off x="-101600" y="6637178"/>
            <a:ext cx="711200" cy="215444"/>
          </a:xfrm>
          <a:prstGeom prst="rect">
            <a:avLst/>
          </a:prstGeom>
          <a:noFill/>
        </p:spPr>
        <p:txBody>
          <a:bodyPr wrap="square" rtlCol="0">
            <a:spAutoFit/>
          </a:bodyPr>
          <a:lstStyle/>
          <a:p>
            <a:pPr defTabSz="867159"/>
            <a:r>
              <a:rPr lang="en-US" sz="800" dirty="0" err="1">
                <a:solidFill>
                  <a:prstClr val="black"/>
                </a:solidFill>
                <a:ea typeface="Arial-Rounded" panose="020B0500000000000000" pitchFamily="34" charset="0"/>
                <a:cs typeface="Arial-Rounded" panose="020B0500000000000000" pitchFamily="34" charset="0"/>
              </a:rPr>
              <a:t>V.Hồng</a:t>
            </a:r>
            <a:endParaRPr lang="en-US" sz="800" dirty="0">
              <a:solidFill>
                <a:prstClr val="black"/>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749979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3"/>
            <a:ext cx="5023238" cy="4847638"/>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8" y="3588603"/>
            <a:ext cx="2199175"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8" y="3559320"/>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3260202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227"/>
        <p:cNvGrpSpPr/>
        <p:nvPr/>
      </p:nvGrpSpPr>
      <p:grpSpPr>
        <a:xfrm>
          <a:off x="0" y="0"/>
          <a:ext cx="0" cy="0"/>
          <a:chOff x="0" y="0"/>
          <a:chExt cx="0" cy="0"/>
        </a:xfrm>
      </p:grpSpPr>
      <p:sp>
        <p:nvSpPr>
          <p:cNvPr id="1229" name="Google Shape;1229;p6"/>
          <p:cNvSpPr txBox="1">
            <a:spLocks noGrp="1"/>
          </p:cNvSpPr>
          <p:nvPr>
            <p:ph type="title"/>
          </p:nvPr>
        </p:nvSpPr>
        <p:spPr>
          <a:xfrm>
            <a:off x="1237300" y="695500"/>
            <a:ext cx="7631200" cy="74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436819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3" y="-2455342"/>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zh-CN" altLang="en-US" sz="1800">
              <a:solidFill>
                <a:prstClr val="white"/>
              </a:solidFill>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646047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2872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9597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8006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9178903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47391331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lIns="91418" tIns="45708" rIns="91418" bIns="45708"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lIns="91418" tIns="45708" rIns="91418" bIns="45708"/>
          <a:lstStyle>
            <a:lvl1pPr marL="0" indent="0">
              <a:buNone/>
              <a:defRPr sz="2417">
                <a:solidFill>
                  <a:schemeClr val="tx1">
                    <a:tint val="75000"/>
                  </a:schemeClr>
                </a:solidFill>
              </a:defRPr>
            </a:lvl1pPr>
            <a:lvl2pPr marL="457072" indent="0">
              <a:buNone/>
              <a:defRPr sz="2000">
                <a:solidFill>
                  <a:schemeClr val="tx1">
                    <a:tint val="75000"/>
                  </a:schemeClr>
                </a:solidFill>
              </a:defRPr>
            </a:lvl2pPr>
            <a:lvl3pPr marL="914143" indent="0">
              <a:buNone/>
              <a:defRPr sz="1833">
                <a:solidFill>
                  <a:schemeClr val="tx1">
                    <a:tint val="75000"/>
                  </a:schemeClr>
                </a:solidFill>
              </a:defRPr>
            </a:lvl3pPr>
            <a:lvl4pPr marL="1371215" indent="0">
              <a:buNone/>
              <a:defRPr sz="1583">
                <a:solidFill>
                  <a:schemeClr val="tx1">
                    <a:tint val="75000"/>
                  </a:schemeClr>
                </a:solidFill>
              </a:defRPr>
            </a:lvl4pPr>
            <a:lvl5pPr marL="1828289" indent="0">
              <a:buNone/>
              <a:defRPr sz="1583">
                <a:solidFill>
                  <a:schemeClr val="tx1">
                    <a:tint val="75000"/>
                  </a:schemeClr>
                </a:solidFill>
              </a:defRPr>
            </a:lvl5pPr>
            <a:lvl6pPr marL="2285362" indent="0">
              <a:buNone/>
              <a:defRPr sz="1583">
                <a:solidFill>
                  <a:schemeClr val="tx1">
                    <a:tint val="75000"/>
                  </a:schemeClr>
                </a:solidFill>
              </a:defRPr>
            </a:lvl6pPr>
            <a:lvl7pPr marL="2742430" indent="0">
              <a:buNone/>
              <a:defRPr sz="1583">
                <a:solidFill>
                  <a:schemeClr val="tx1">
                    <a:tint val="75000"/>
                  </a:schemeClr>
                </a:solidFill>
              </a:defRPr>
            </a:lvl7pPr>
            <a:lvl8pPr marL="3199504" indent="0">
              <a:buNone/>
              <a:defRPr sz="1583">
                <a:solidFill>
                  <a:schemeClr val="tx1">
                    <a:tint val="75000"/>
                  </a:schemeClr>
                </a:solidFill>
              </a:defRPr>
            </a:lvl8pPr>
            <a:lvl9pPr marL="3656577" indent="0">
              <a:buNone/>
              <a:defRPr sz="158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31752355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25724938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lIns="91418" tIns="45708" rIns="91418" bIns="45708"/>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lIns="91418" tIns="45708" rIns="91418" bIns="45708" anchor="b"/>
          <a:lstStyle>
            <a:lvl1pPr marL="0" indent="0">
              <a:buNone/>
              <a:defRPr sz="2417" b="1"/>
            </a:lvl1pPr>
            <a:lvl2pPr marL="457072" indent="0">
              <a:buNone/>
              <a:defRPr sz="2000" b="1"/>
            </a:lvl2pPr>
            <a:lvl3pPr marL="914143" indent="0">
              <a:buNone/>
              <a:defRPr sz="1833" b="1"/>
            </a:lvl3pPr>
            <a:lvl4pPr marL="1371215" indent="0">
              <a:buNone/>
              <a:defRPr sz="1583" b="1"/>
            </a:lvl4pPr>
            <a:lvl5pPr marL="1828289" indent="0">
              <a:buNone/>
              <a:defRPr sz="1583" b="1"/>
            </a:lvl5pPr>
            <a:lvl6pPr marL="2285362" indent="0">
              <a:buNone/>
              <a:defRPr sz="1583" b="1"/>
            </a:lvl6pPr>
            <a:lvl7pPr marL="2742430" indent="0">
              <a:buNone/>
              <a:defRPr sz="1583" b="1"/>
            </a:lvl7pPr>
            <a:lvl8pPr marL="3199504" indent="0">
              <a:buNone/>
              <a:defRPr sz="1583" b="1"/>
            </a:lvl8pPr>
            <a:lvl9pPr marL="3656577" indent="0">
              <a:buNone/>
              <a:defRPr sz="1583"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lIns="91418" tIns="45708" rIns="91418" bIns="45708" anchor="b"/>
          <a:lstStyle>
            <a:lvl1pPr marL="0" indent="0">
              <a:buNone/>
              <a:defRPr sz="2417" b="1"/>
            </a:lvl1pPr>
            <a:lvl2pPr marL="457072" indent="0">
              <a:buNone/>
              <a:defRPr sz="2000" b="1"/>
            </a:lvl2pPr>
            <a:lvl3pPr marL="914143" indent="0">
              <a:buNone/>
              <a:defRPr sz="1833" b="1"/>
            </a:lvl3pPr>
            <a:lvl4pPr marL="1371215" indent="0">
              <a:buNone/>
              <a:defRPr sz="1583" b="1"/>
            </a:lvl4pPr>
            <a:lvl5pPr marL="1828289" indent="0">
              <a:buNone/>
              <a:defRPr sz="1583" b="1"/>
            </a:lvl5pPr>
            <a:lvl6pPr marL="2285362" indent="0">
              <a:buNone/>
              <a:defRPr sz="1583" b="1"/>
            </a:lvl6pPr>
            <a:lvl7pPr marL="2742430" indent="0">
              <a:buNone/>
              <a:defRPr sz="1583" b="1"/>
            </a:lvl7pPr>
            <a:lvl8pPr marL="3199504" indent="0">
              <a:buNone/>
              <a:defRPr sz="1583" b="1"/>
            </a:lvl8pPr>
            <a:lvl9pPr marL="3656577" indent="0">
              <a:buNone/>
              <a:defRPr sz="1583"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8" name="页脚占位符 7"/>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9" name="灯片编号占位符 8"/>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8996768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日期占位符 2"/>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4" name="页脚占位符 3"/>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5" name="灯片编号占位符 4"/>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9208395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3" name="页脚占位符 2"/>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4" name="灯片编号占位符 3"/>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4789151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91418" tIns="45708" rIns="91418" bIns="45708" anchor="b"/>
          <a:lstStyle>
            <a:lvl1pPr>
              <a:defRPr sz="3167"/>
            </a:lvl1pPr>
          </a:lstStyle>
          <a:p>
            <a:r>
              <a:rPr lang="zh-CN" altLang="en-US"/>
              <a:t>单击此处编辑母版标题样式</a:t>
            </a:r>
          </a:p>
        </p:txBody>
      </p:sp>
      <p:sp>
        <p:nvSpPr>
          <p:cNvPr id="3" name="内容占位符 2"/>
          <p:cNvSpPr>
            <a:spLocks noGrp="1"/>
          </p:cNvSpPr>
          <p:nvPr>
            <p:ph idx="1"/>
          </p:nvPr>
        </p:nvSpPr>
        <p:spPr>
          <a:xfrm>
            <a:off x="5183188" y="987428"/>
            <a:ext cx="6172200" cy="4873625"/>
          </a:xfrm>
          <a:prstGeom prst="rect">
            <a:avLst/>
          </a:prstGeom>
        </p:spPr>
        <p:txBody>
          <a:bodyPr lIns="91418" tIns="45708" rIns="91418" bIns="45708"/>
          <a:lstStyle>
            <a:lvl1pPr>
              <a:defRPr sz="3167"/>
            </a:lvl1pPr>
            <a:lvl2pPr>
              <a:defRPr sz="2833"/>
            </a:lvl2pPr>
            <a:lvl3pPr>
              <a:defRPr sz="2417"/>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lIns="91418" tIns="45708" rIns="91418" bIns="45708"/>
          <a:lstStyle>
            <a:lvl1pPr marL="0" indent="0">
              <a:buNone/>
              <a:defRPr sz="1583"/>
            </a:lvl1pPr>
            <a:lvl2pPr marL="457072" indent="0">
              <a:buNone/>
              <a:defRPr sz="1417"/>
            </a:lvl2pPr>
            <a:lvl3pPr marL="914143" indent="0">
              <a:buNone/>
              <a:defRPr sz="1167"/>
            </a:lvl3pPr>
            <a:lvl4pPr marL="1371215" indent="0">
              <a:buNone/>
              <a:defRPr sz="1000"/>
            </a:lvl4pPr>
            <a:lvl5pPr marL="1828289" indent="0">
              <a:buNone/>
              <a:defRPr sz="1000"/>
            </a:lvl5pPr>
            <a:lvl6pPr marL="2285362" indent="0">
              <a:buNone/>
              <a:defRPr sz="1000"/>
            </a:lvl6pPr>
            <a:lvl7pPr marL="2742430" indent="0">
              <a:buNone/>
              <a:defRPr sz="1000"/>
            </a:lvl7pPr>
            <a:lvl8pPr marL="3199504" indent="0">
              <a:buNone/>
              <a:defRPr sz="1000"/>
            </a:lvl8pPr>
            <a:lvl9pPr marL="3656577"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15909375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91418" tIns="45708" rIns="91418" bIns="45708" anchor="b"/>
          <a:lstStyle>
            <a:lvl1pPr>
              <a:defRPr sz="3167"/>
            </a:lvl1pPr>
          </a:lstStyle>
          <a:p>
            <a:r>
              <a:rPr lang="zh-CN" altLang="en-US"/>
              <a:t>单击此处编辑母版标题样式</a:t>
            </a:r>
          </a:p>
        </p:txBody>
      </p:sp>
      <p:sp>
        <p:nvSpPr>
          <p:cNvPr id="3" name="图片占位符 2"/>
          <p:cNvSpPr>
            <a:spLocks noGrp="1"/>
          </p:cNvSpPr>
          <p:nvPr>
            <p:ph type="pic" idx="1"/>
          </p:nvPr>
        </p:nvSpPr>
        <p:spPr>
          <a:xfrm>
            <a:off x="5183188" y="987428"/>
            <a:ext cx="6172200" cy="4873625"/>
          </a:xfrm>
          <a:prstGeom prst="rect">
            <a:avLst/>
          </a:prstGeom>
        </p:spPr>
        <p:txBody>
          <a:bodyPr lIns="91418" tIns="45708" rIns="91418" bIns="45708"/>
          <a:lstStyle>
            <a:lvl1pPr marL="0" indent="0">
              <a:buNone/>
              <a:defRPr sz="3167"/>
            </a:lvl1pPr>
            <a:lvl2pPr marL="457072" indent="0">
              <a:buNone/>
              <a:defRPr sz="2833"/>
            </a:lvl2pPr>
            <a:lvl3pPr marL="914143" indent="0">
              <a:buNone/>
              <a:defRPr sz="2417"/>
            </a:lvl3pPr>
            <a:lvl4pPr marL="1371215" indent="0">
              <a:buNone/>
              <a:defRPr sz="2000"/>
            </a:lvl4pPr>
            <a:lvl5pPr marL="1828289" indent="0">
              <a:buNone/>
              <a:defRPr sz="2000"/>
            </a:lvl5pPr>
            <a:lvl6pPr marL="2285362" indent="0">
              <a:buNone/>
              <a:defRPr sz="2000"/>
            </a:lvl6pPr>
            <a:lvl7pPr marL="2742430" indent="0">
              <a:buNone/>
              <a:defRPr sz="2000"/>
            </a:lvl7pPr>
            <a:lvl8pPr marL="3199504" indent="0">
              <a:buNone/>
              <a:defRPr sz="2000"/>
            </a:lvl8pPr>
            <a:lvl9pPr marL="3656577"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lIns="91418" tIns="45708" rIns="91418" bIns="45708"/>
          <a:lstStyle>
            <a:lvl1pPr marL="0" indent="0">
              <a:buNone/>
              <a:defRPr sz="1583"/>
            </a:lvl1pPr>
            <a:lvl2pPr marL="457072" indent="0">
              <a:buNone/>
              <a:defRPr sz="1417"/>
            </a:lvl2pPr>
            <a:lvl3pPr marL="914143" indent="0">
              <a:buNone/>
              <a:defRPr sz="1167"/>
            </a:lvl3pPr>
            <a:lvl4pPr marL="1371215" indent="0">
              <a:buNone/>
              <a:defRPr sz="1000"/>
            </a:lvl4pPr>
            <a:lvl5pPr marL="1828289" indent="0">
              <a:buNone/>
              <a:defRPr sz="1000"/>
            </a:lvl5pPr>
            <a:lvl6pPr marL="2285362" indent="0">
              <a:buNone/>
              <a:defRPr sz="1000"/>
            </a:lvl6pPr>
            <a:lvl7pPr marL="2742430" indent="0">
              <a:buNone/>
              <a:defRPr sz="1000"/>
            </a:lvl7pPr>
            <a:lvl8pPr marL="3199504" indent="0">
              <a:buNone/>
              <a:defRPr sz="1000"/>
            </a:lvl8pPr>
            <a:lvl9pPr marL="3656577"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6" name="页脚占位符 5"/>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7" name="灯片编号占位符 6"/>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19638531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19888435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3"/>
            <a:ext cx="2743200" cy="365125"/>
          </a:xfrm>
          <a:prstGeom prst="rect">
            <a:avLst/>
          </a:prstGeom>
        </p:spPr>
        <p:txBody>
          <a:bodyPr lIns="91418" tIns="45708" rIns="91418" bIns="45708"/>
          <a:lstStyle/>
          <a:p>
            <a:pPr defTabSz="867159"/>
            <a:fld id="{5183FF21-5CC9-472A-A587-F00A0BF81F34}" type="datetimeFigureOut">
              <a:rPr lang="zh-CN" altLang="en-US" sz="1667" smtClean="0">
                <a:solidFill>
                  <a:prstClr val="black">
                    <a:tint val="75000"/>
                  </a:prstClr>
                </a:solidFill>
              </a:rPr>
              <a:pPr defTabSz="867159"/>
              <a:t>2024/5/4</a:t>
            </a:fld>
            <a:endParaRPr lang="zh-CN" altLang="en-US" sz="1667">
              <a:solidFill>
                <a:prstClr val="black">
                  <a:tint val="75000"/>
                </a:prstClr>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91418" tIns="45708" rIns="91418" bIns="45708"/>
          <a:lstStyle/>
          <a:p>
            <a:pPr defTabSz="867159"/>
            <a:endParaRPr lang="zh-CN" altLang="en-US" sz="1667">
              <a:solidFill>
                <a:prstClr val="black">
                  <a:tint val="75000"/>
                </a:prstClr>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91418" tIns="45708" rIns="91418" bIns="45708"/>
          <a:lstStyle/>
          <a:p>
            <a:pPr defTabSz="867159"/>
            <a:fld id="{5FF32E01-6E5E-427D-8E6B-AE1DF69528A5}" type="slidenum">
              <a:rPr lang="zh-CN" altLang="en-US" sz="1667" smtClean="0">
                <a:solidFill>
                  <a:prstClr val="black">
                    <a:tint val="75000"/>
                  </a:prstClr>
                </a:solidFill>
              </a:rPr>
              <a:pPr defTabSz="867159"/>
              <a:t>‹#›</a:t>
            </a:fld>
            <a:endParaRPr lang="zh-CN" altLang="en-US" sz="1667">
              <a:solidFill>
                <a:prstClr val="black">
                  <a:tint val="75000"/>
                </a:prstClr>
              </a:solidFill>
            </a:endParaRPr>
          </a:p>
        </p:txBody>
      </p:sp>
    </p:spTree>
    <p:extLst>
      <p:ext uri="{BB962C8B-B14F-4D97-AF65-F5344CB8AC3E}">
        <p14:creationId xmlns:p14="http://schemas.microsoft.com/office/powerpoint/2010/main" val="20435015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lIns="109700" tIns="54852" rIns="109700" bIns="54852"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lIns="109700" tIns="54852" rIns="109700" bIns="54852"/>
          <a:lstStyle>
            <a:lvl1pPr marL="0" indent="0" algn="ctr">
              <a:buNone/>
              <a:defRPr sz="2417"/>
            </a:lvl1pPr>
            <a:lvl2pPr marL="457053" indent="0" algn="ctr">
              <a:buNone/>
              <a:defRPr sz="2000"/>
            </a:lvl2pPr>
            <a:lvl3pPr marL="914107" indent="0" algn="ctr">
              <a:buNone/>
              <a:defRPr sz="1833"/>
            </a:lvl3pPr>
            <a:lvl4pPr marL="1371160" indent="0" algn="ctr">
              <a:buNone/>
              <a:defRPr sz="1583"/>
            </a:lvl4pPr>
            <a:lvl5pPr marL="1828216" indent="0" algn="ctr">
              <a:buNone/>
              <a:defRPr sz="1583"/>
            </a:lvl5pPr>
            <a:lvl6pPr marL="2285270" indent="0" algn="ctr">
              <a:buNone/>
              <a:defRPr sz="1583"/>
            </a:lvl6pPr>
            <a:lvl7pPr marL="2742320" indent="0" algn="ctr">
              <a:buNone/>
              <a:defRPr sz="1583"/>
            </a:lvl7pPr>
            <a:lvl8pPr marL="3199376" indent="0" algn="ctr">
              <a:buNone/>
              <a:defRPr sz="1583"/>
            </a:lvl8pPr>
            <a:lvl9pPr marL="3656430" indent="0" algn="ctr">
              <a:buNone/>
              <a:defRPr sz="1583"/>
            </a:lvl9pPr>
          </a:lstStyle>
          <a:p>
            <a:r>
              <a:rPr lang="zh-CN" altLang="en-US"/>
              <a:t>单击此处编辑母版副标题样式</a:t>
            </a:r>
          </a:p>
        </p:txBody>
      </p:sp>
      <p:sp>
        <p:nvSpPr>
          <p:cNvPr id="4" name="日期占位符 3"/>
          <p:cNvSpPr>
            <a:spLocks noGrp="1"/>
          </p:cNvSpPr>
          <p:nvPr>
            <p:ph type="dt" sz="half" idx="10"/>
          </p:nvPr>
        </p:nvSpPr>
        <p:spPr>
          <a:xfrm>
            <a:off x="838200" y="6356353"/>
            <a:ext cx="2743200" cy="365125"/>
          </a:xfrm>
          <a:prstGeom prst="rect">
            <a:avLst/>
          </a:prstGeom>
        </p:spPr>
        <p:txBody>
          <a:bodyPr lIns="109700" tIns="54852" rIns="109700" bIns="54852"/>
          <a:lstStyle/>
          <a:p>
            <a:pPr defTabSz="867159"/>
            <a:fld id="{5183FF21-5CC9-472A-A587-F00A0BF81F34}" type="datetimeFigureOut">
              <a:rPr lang="zh-CN" altLang="en-US" sz="1667" smtClean="0">
                <a:solidFill>
                  <a:prstClr val="black"/>
                </a:solidFill>
              </a:rPr>
              <a:pPr defTabSz="867159"/>
              <a:t>2024/5/4</a:t>
            </a:fld>
            <a:endParaRPr lang="zh-CN" altLang="en-US" sz="1667">
              <a:solidFill>
                <a:prstClr val="black"/>
              </a:solidFill>
            </a:endParaRPr>
          </a:p>
        </p:txBody>
      </p:sp>
      <p:sp>
        <p:nvSpPr>
          <p:cNvPr id="5" name="页脚占位符 4"/>
          <p:cNvSpPr>
            <a:spLocks noGrp="1"/>
          </p:cNvSpPr>
          <p:nvPr>
            <p:ph type="ftr" sz="quarter" idx="11"/>
          </p:nvPr>
        </p:nvSpPr>
        <p:spPr>
          <a:xfrm>
            <a:off x="4038600" y="6356353"/>
            <a:ext cx="4114800" cy="365125"/>
          </a:xfrm>
          <a:prstGeom prst="rect">
            <a:avLst/>
          </a:prstGeom>
        </p:spPr>
        <p:txBody>
          <a:bodyPr lIns="109700" tIns="54852" rIns="109700" bIns="54852"/>
          <a:lstStyle/>
          <a:p>
            <a:pPr defTabSz="867159"/>
            <a:endParaRPr lang="zh-CN" altLang="en-US" sz="1667">
              <a:solidFill>
                <a:prstClr val="black"/>
              </a:solidFill>
            </a:endParaRPr>
          </a:p>
        </p:txBody>
      </p:sp>
      <p:sp>
        <p:nvSpPr>
          <p:cNvPr id="6" name="灯片编号占位符 5"/>
          <p:cNvSpPr>
            <a:spLocks noGrp="1"/>
          </p:cNvSpPr>
          <p:nvPr>
            <p:ph type="sldNum" sz="quarter" idx="12"/>
          </p:nvPr>
        </p:nvSpPr>
        <p:spPr>
          <a:xfrm>
            <a:off x="8610600" y="6356353"/>
            <a:ext cx="2743200" cy="365125"/>
          </a:xfrm>
          <a:prstGeom prst="rect">
            <a:avLst/>
          </a:prstGeom>
        </p:spPr>
        <p:txBody>
          <a:bodyPr lIns="109700" tIns="54852" rIns="109700" bIns="54852"/>
          <a:lstStyle/>
          <a:p>
            <a:pPr defTabSz="867159"/>
            <a:fld id="{5FF32E01-6E5E-427D-8E6B-AE1DF69528A5}" type="slidenum">
              <a:rPr lang="zh-CN" altLang="en-US" sz="1667" smtClean="0">
                <a:solidFill>
                  <a:prstClr val="black"/>
                </a:solidFill>
              </a:rPr>
              <a:pPr defTabSz="867159"/>
              <a:t>‹#›</a:t>
            </a:fld>
            <a:endParaRPr lang="zh-CN" altLang="en-US" sz="1667">
              <a:solidFill>
                <a:prstClr val="black"/>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 y="6201237"/>
            <a:ext cx="670719" cy="66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608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40282011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DB2775-001B-4239-9512-21B23DB6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4014062"/>
            <a:ext cx="12192000" cy="2843938"/>
          </a:xfrm>
          <a:prstGeom prst="rect">
            <a:avLst/>
          </a:prstGeom>
        </p:spPr>
      </p:pic>
      <p:sp>
        <p:nvSpPr>
          <p:cNvPr id="6" name="TextBox 5"/>
          <p:cNvSpPr txBox="1"/>
          <p:nvPr userDrawn="1"/>
        </p:nvSpPr>
        <p:spPr>
          <a:xfrm>
            <a:off x="-101600" y="6637178"/>
            <a:ext cx="711200" cy="215444"/>
          </a:xfrm>
          <a:prstGeom prst="rect">
            <a:avLst/>
          </a:prstGeom>
          <a:noFill/>
        </p:spPr>
        <p:txBody>
          <a:bodyPr wrap="square" rtlCol="0">
            <a:spAutoFit/>
          </a:bodyPr>
          <a:lstStyle/>
          <a:p>
            <a:pPr defTabSz="867159"/>
            <a:r>
              <a:rPr lang="en-US" sz="800" dirty="0" err="1">
                <a:solidFill>
                  <a:prstClr val="black"/>
                </a:solidFill>
                <a:ea typeface="Arial-Rounded" panose="020B0500000000000000" pitchFamily="34" charset="0"/>
                <a:cs typeface="Arial-Rounded" panose="020B0500000000000000" pitchFamily="34" charset="0"/>
              </a:rPr>
              <a:t>V.Hồng</a:t>
            </a:r>
            <a:endParaRPr lang="en-US" sz="800" dirty="0">
              <a:solidFill>
                <a:prstClr val="black"/>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8147764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3"/>
            <a:ext cx="5023238" cy="4847638"/>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8" y="3588603"/>
            <a:ext cx="2199175"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8" y="3559320"/>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6313269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227"/>
        <p:cNvGrpSpPr/>
        <p:nvPr/>
      </p:nvGrpSpPr>
      <p:grpSpPr>
        <a:xfrm>
          <a:off x="0" y="0"/>
          <a:ext cx="0" cy="0"/>
          <a:chOff x="0" y="0"/>
          <a:chExt cx="0" cy="0"/>
        </a:xfrm>
      </p:grpSpPr>
      <p:sp>
        <p:nvSpPr>
          <p:cNvPr id="1229" name="Google Shape;1229;p6"/>
          <p:cNvSpPr txBox="1">
            <a:spLocks noGrp="1"/>
          </p:cNvSpPr>
          <p:nvPr>
            <p:ph type="title"/>
          </p:nvPr>
        </p:nvSpPr>
        <p:spPr>
          <a:xfrm>
            <a:off x="1237300" y="695500"/>
            <a:ext cx="7631200" cy="74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75550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3" y="-2455342"/>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zh-CN" altLang="en-US" sz="1800">
              <a:solidFill>
                <a:prstClr val="white"/>
              </a:solidFill>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17333547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49104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27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11451972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14018740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2396214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84284-6E8C-4757-BA56-CFB0D4215E06}" type="datetimeFigureOut">
              <a:rPr lang="zh-CN" altLang="en-US" smtClean="0"/>
              <a:t>2024/5/4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0120905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84284-6E8C-4757-BA56-CFB0D4215E06}" type="datetimeFigureOut">
              <a:rPr lang="zh-CN" altLang="en-US" smtClean="0"/>
              <a:t>2024/5/4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9B55-1E1C-46E3-B4D8-6C6EEC417147}" type="slidenum">
              <a:rPr lang="zh-CN" altLang="en-US" smtClean="0"/>
              <a:t>‹#›</a:t>
            </a:fld>
            <a:endParaRPr lang="zh-CN" altLang="en-US"/>
          </a:p>
        </p:txBody>
      </p:sp>
      <p:pic>
        <p:nvPicPr>
          <p:cNvPr id="8" name="Picture 7"/>
          <p:cNvPicPr>
            <a:picLocks noChangeAspect="1"/>
          </p:cNvPicPr>
          <p:nvPr userDrawn="1"/>
        </p:nvPicPr>
        <p:blipFill>
          <a:blip r:embed="rId21"/>
          <a:stretch>
            <a:fillRect/>
          </a:stretch>
        </p:blipFill>
        <p:spPr>
          <a:xfrm>
            <a:off x="-80807" y="-119849"/>
            <a:ext cx="12272807" cy="6977849"/>
          </a:xfrm>
          <a:prstGeom prst="rect">
            <a:avLst/>
          </a:prstGeom>
        </p:spPr>
      </p:pic>
      <p:sp>
        <p:nvSpPr>
          <p:cNvPr id="9" name="矩形 8">
            <a:extLst>
              <a:ext uri="{FF2B5EF4-FFF2-40B4-BE49-F238E27FC236}">
                <a16:creationId xmlns:a16="http://schemas.microsoft.com/office/drawing/2014/main" id="{3A9A580C-226B-434D-9AE5-7E25F5033F47}"/>
              </a:ext>
            </a:extLst>
          </p:cNvPr>
          <p:cNvSpPr/>
          <p:nvPr userDrawn="1"/>
        </p:nvSpPr>
        <p:spPr>
          <a:xfrm>
            <a:off x="124287" y="104233"/>
            <a:ext cx="11816179" cy="6536264"/>
          </a:xfrm>
          <a:prstGeom prst="rect">
            <a:avLst/>
          </a:prstGeom>
          <a:solidFill>
            <a:schemeClr val="bg1">
              <a:alpha val="88000"/>
            </a:schemeClr>
          </a:solidFill>
          <a:ln>
            <a:solidFill>
              <a:schemeClr val="accent6">
                <a:lumMod val="75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zh-CN" altLang="en-US">
              <a:solidFill>
                <a:prstClr val="white"/>
              </a:solidFill>
            </a:endParaRPr>
          </a:p>
        </p:txBody>
      </p:sp>
    </p:spTree>
    <p:extLst>
      <p:ext uri="{BB962C8B-B14F-4D97-AF65-F5344CB8AC3E}">
        <p14:creationId xmlns:p14="http://schemas.microsoft.com/office/powerpoint/2010/main" val="367064488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684" r:id="rId12"/>
    <p:sldLayoutId id="2147483690" r:id="rId13"/>
    <p:sldLayoutId id="2147483694" r:id="rId14"/>
    <p:sldLayoutId id="2147483937" r:id="rId15"/>
    <p:sldLayoutId id="2147483949" r:id="rId16"/>
    <p:sldLayoutId id="2147483950" r:id="rId17"/>
    <p:sldLayoutId id="2147483952" r:id="rId18"/>
    <p:sldLayoutId id="2147483954" r:id="rId1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0"/>
          <a:stretch>
            <a:fillRect/>
          </a:stretch>
        </p:blipFill>
        <p:spPr>
          <a:xfrm>
            <a:off x="0" y="0"/>
            <a:ext cx="12192000" cy="6858000"/>
          </a:xfrm>
          <a:prstGeom prst="rect">
            <a:avLst/>
          </a:prstGeom>
        </p:spPr>
      </p:pic>
    </p:spTree>
    <p:extLst>
      <p:ext uri="{BB962C8B-B14F-4D97-AF65-F5344CB8AC3E}">
        <p14:creationId xmlns:p14="http://schemas.microsoft.com/office/powerpoint/2010/main" val="272614934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transition/>
  <p:txStyles>
    <p:titleStyle>
      <a:lvl1pPr algn="l" defTabSz="914143" rtl="0" eaLnBrk="1" latinLnBrk="0" hangingPunct="1">
        <a:lnSpc>
          <a:spcPct val="90000"/>
        </a:lnSpc>
        <a:spcBef>
          <a:spcPct val="0"/>
        </a:spcBef>
        <a:buNone/>
        <a:defRPr sz="4416"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537" indent="-228537" algn="l" defTabSz="914143" rtl="0" eaLnBrk="1" latinLnBrk="0" hangingPunct="1">
        <a:lnSpc>
          <a:spcPct val="90000"/>
        </a:lnSpc>
        <a:spcBef>
          <a:spcPts val="1000"/>
        </a:spcBef>
        <a:buFont typeface="Arial" panose="020B0604020202020204" pitchFamily="34" charset="0"/>
        <a:buChar char="•"/>
        <a:defRPr sz="2833" kern="1200">
          <a:solidFill>
            <a:schemeClr val="tx1"/>
          </a:solidFill>
          <a:latin typeface="思源黑体 CN Regular" panose="020B0500000000000000" pitchFamily="34" charset="-122"/>
          <a:ea typeface="思源黑体 CN Regular" panose="020B0500000000000000" pitchFamily="34" charset="-122"/>
          <a:cs typeface="+mn-cs"/>
        </a:defRPr>
      </a:lvl1pPr>
      <a:lvl2pPr marL="685608" indent="-228537" algn="l" defTabSz="914143" rtl="0" eaLnBrk="1" latinLnBrk="0" hangingPunct="1">
        <a:lnSpc>
          <a:spcPct val="90000"/>
        </a:lnSpc>
        <a:spcBef>
          <a:spcPts val="500"/>
        </a:spcBef>
        <a:buFont typeface="Arial" panose="020B0604020202020204" pitchFamily="34" charset="0"/>
        <a:buChar char="•"/>
        <a:defRPr sz="2417" kern="1200">
          <a:solidFill>
            <a:schemeClr val="tx1"/>
          </a:solidFill>
          <a:latin typeface="思源黑体 CN Regular" panose="020B0500000000000000" pitchFamily="34" charset="-122"/>
          <a:ea typeface="思源黑体 CN Regular" panose="020B0500000000000000" pitchFamily="34" charset="-122"/>
          <a:cs typeface="+mn-cs"/>
        </a:defRPr>
      </a:lvl2pPr>
      <a:lvl3pPr marL="1142683" indent="-228537" algn="l" defTabSz="914143"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599752"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思源黑体 CN Regular" panose="020B0500000000000000" pitchFamily="34" charset="-122"/>
          <a:ea typeface="思源黑体 CN Regular" panose="020B0500000000000000" pitchFamily="34" charset="-122"/>
          <a:cs typeface="+mn-cs"/>
        </a:defRPr>
      </a:lvl4pPr>
      <a:lvl5pPr marL="2056824"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思源黑体 CN Regular" panose="020B0500000000000000" pitchFamily="34" charset="-122"/>
          <a:ea typeface="思源黑体 CN Regular" panose="020B0500000000000000" pitchFamily="34" charset="-122"/>
          <a:cs typeface="+mn-cs"/>
        </a:defRPr>
      </a:lvl5pPr>
      <a:lvl6pPr marL="2513899"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6pPr>
      <a:lvl7pPr marL="2970967"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7pPr>
      <a:lvl8pPr marL="3428041"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8pPr>
      <a:lvl9pPr marL="3885115"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9pPr>
    </p:bodyStyle>
    <p:otherStyle>
      <a:defPPr>
        <a:defRPr lang="zh-CN"/>
      </a:defPPr>
      <a:lvl1pPr marL="0" algn="l" defTabSz="914143" rtl="0" eaLnBrk="1" latinLnBrk="0" hangingPunct="1">
        <a:defRPr sz="1833" kern="1200">
          <a:solidFill>
            <a:schemeClr val="tx1"/>
          </a:solidFill>
          <a:latin typeface="+mn-lt"/>
          <a:ea typeface="+mn-ea"/>
          <a:cs typeface="+mn-cs"/>
        </a:defRPr>
      </a:lvl1pPr>
      <a:lvl2pPr marL="457072" algn="l" defTabSz="914143" rtl="0" eaLnBrk="1" latinLnBrk="0" hangingPunct="1">
        <a:defRPr sz="1833" kern="1200">
          <a:solidFill>
            <a:schemeClr val="tx1"/>
          </a:solidFill>
          <a:latin typeface="+mn-lt"/>
          <a:ea typeface="+mn-ea"/>
          <a:cs typeface="+mn-cs"/>
        </a:defRPr>
      </a:lvl2pPr>
      <a:lvl3pPr marL="914143" algn="l" defTabSz="914143" rtl="0" eaLnBrk="1" latinLnBrk="0" hangingPunct="1">
        <a:defRPr sz="1833" kern="1200">
          <a:solidFill>
            <a:schemeClr val="tx1"/>
          </a:solidFill>
          <a:latin typeface="+mn-lt"/>
          <a:ea typeface="+mn-ea"/>
          <a:cs typeface="+mn-cs"/>
        </a:defRPr>
      </a:lvl3pPr>
      <a:lvl4pPr marL="1371215" algn="l" defTabSz="914143" rtl="0" eaLnBrk="1" latinLnBrk="0" hangingPunct="1">
        <a:defRPr sz="1833" kern="1200">
          <a:solidFill>
            <a:schemeClr val="tx1"/>
          </a:solidFill>
          <a:latin typeface="+mn-lt"/>
          <a:ea typeface="+mn-ea"/>
          <a:cs typeface="+mn-cs"/>
        </a:defRPr>
      </a:lvl4pPr>
      <a:lvl5pPr marL="1828289" algn="l" defTabSz="914143" rtl="0" eaLnBrk="1" latinLnBrk="0" hangingPunct="1">
        <a:defRPr sz="1833" kern="1200">
          <a:solidFill>
            <a:schemeClr val="tx1"/>
          </a:solidFill>
          <a:latin typeface="+mn-lt"/>
          <a:ea typeface="+mn-ea"/>
          <a:cs typeface="+mn-cs"/>
        </a:defRPr>
      </a:lvl5pPr>
      <a:lvl6pPr marL="2285362" algn="l" defTabSz="914143" rtl="0" eaLnBrk="1" latinLnBrk="0" hangingPunct="1">
        <a:defRPr sz="1833" kern="1200">
          <a:solidFill>
            <a:schemeClr val="tx1"/>
          </a:solidFill>
          <a:latin typeface="+mn-lt"/>
          <a:ea typeface="+mn-ea"/>
          <a:cs typeface="+mn-cs"/>
        </a:defRPr>
      </a:lvl6pPr>
      <a:lvl7pPr marL="2742430" algn="l" defTabSz="914143" rtl="0" eaLnBrk="1" latinLnBrk="0" hangingPunct="1">
        <a:defRPr sz="1833" kern="1200">
          <a:solidFill>
            <a:schemeClr val="tx1"/>
          </a:solidFill>
          <a:latin typeface="+mn-lt"/>
          <a:ea typeface="+mn-ea"/>
          <a:cs typeface="+mn-cs"/>
        </a:defRPr>
      </a:lvl7pPr>
      <a:lvl8pPr marL="3199504" algn="l" defTabSz="914143" rtl="0" eaLnBrk="1" latinLnBrk="0" hangingPunct="1">
        <a:defRPr sz="1833" kern="1200">
          <a:solidFill>
            <a:schemeClr val="tx1"/>
          </a:solidFill>
          <a:latin typeface="+mn-lt"/>
          <a:ea typeface="+mn-ea"/>
          <a:cs typeface="+mn-cs"/>
        </a:defRPr>
      </a:lvl8pPr>
      <a:lvl9pPr marL="3656577" algn="l" defTabSz="914143" rtl="0" eaLnBrk="1" latinLnBrk="0" hangingPunct="1">
        <a:defRPr sz="18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0"/>
          <a:stretch>
            <a:fillRect/>
          </a:stretch>
        </p:blipFill>
        <p:spPr>
          <a:xfrm>
            <a:off x="0" y="0"/>
            <a:ext cx="12192000" cy="6858000"/>
          </a:xfrm>
          <a:prstGeom prst="rect">
            <a:avLst/>
          </a:prstGeom>
        </p:spPr>
      </p:pic>
    </p:spTree>
    <p:extLst>
      <p:ext uri="{BB962C8B-B14F-4D97-AF65-F5344CB8AC3E}">
        <p14:creationId xmlns:p14="http://schemas.microsoft.com/office/powerpoint/2010/main" val="183901026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Lst>
  <p:transition/>
  <p:txStyles>
    <p:titleStyle>
      <a:lvl1pPr algn="l" defTabSz="914143" rtl="0" eaLnBrk="1" latinLnBrk="0" hangingPunct="1">
        <a:lnSpc>
          <a:spcPct val="90000"/>
        </a:lnSpc>
        <a:spcBef>
          <a:spcPct val="0"/>
        </a:spcBef>
        <a:buNone/>
        <a:defRPr sz="4416"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537" indent="-228537" algn="l" defTabSz="914143" rtl="0" eaLnBrk="1" latinLnBrk="0" hangingPunct="1">
        <a:lnSpc>
          <a:spcPct val="90000"/>
        </a:lnSpc>
        <a:spcBef>
          <a:spcPts val="1000"/>
        </a:spcBef>
        <a:buFont typeface="Arial" panose="020B0604020202020204" pitchFamily="34" charset="0"/>
        <a:buChar char="•"/>
        <a:defRPr sz="2833" kern="1200">
          <a:solidFill>
            <a:schemeClr val="tx1"/>
          </a:solidFill>
          <a:latin typeface="思源黑体 CN Regular" panose="020B0500000000000000" pitchFamily="34" charset="-122"/>
          <a:ea typeface="思源黑体 CN Regular" panose="020B0500000000000000" pitchFamily="34" charset="-122"/>
          <a:cs typeface="+mn-cs"/>
        </a:defRPr>
      </a:lvl1pPr>
      <a:lvl2pPr marL="685608" indent="-228537" algn="l" defTabSz="914143" rtl="0" eaLnBrk="1" latinLnBrk="0" hangingPunct="1">
        <a:lnSpc>
          <a:spcPct val="90000"/>
        </a:lnSpc>
        <a:spcBef>
          <a:spcPts val="500"/>
        </a:spcBef>
        <a:buFont typeface="Arial" panose="020B0604020202020204" pitchFamily="34" charset="0"/>
        <a:buChar char="•"/>
        <a:defRPr sz="2417" kern="1200">
          <a:solidFill>
            <a:schemeClr val="tx1"/>
          </a:solidFill>
          <a:latin typeface="思源黑体 CN Regular" panose="020B0500000000000000" pitchFamily="34" charset="-122"/>
          <a:ea typeface="思源黑体 CN Regular" panose="020B0500000000000000" pitchFamily="34" charset="-122"/>
          <a:cs typeface="+mn-cs"/>
        </a:defRPr>
      </a:lvl2pPr>
      <a:lvl3pPr marL="1142683" indent="-228537" algn="l" defTabSz="914143"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599752"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思源黑体 CN Regular" panose="020B0500000000000000" pitchFamily="34" charset="-122"/>
          <a:ea typeface="思源黑体 CN Regular" panose="020B0500000000000000" pitchFamily="34" charset="-122"/>
          <a:cs typeface="+mn-cs"/>
        </a:defRPr>
      </a:lvl4pPr>
      <a:lvl5pPr marL="2056824"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思源黑体 CN Regular" panose="020B0500000000000000" pitchFamily="34" charset="-122"/>
          <a:ea typeface="思源黑体 CN Regular" panose="020B0500000000000000" pitchFamily="34" charset="-122"/>
          <a:cs typeface="+mn-cs"/>
        </a:defRPr>
      </a:lvl5pPr>
      <a:lvl6pPr marL="2513899"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6pPr>
      <a:lvl7pPr marL="2970967"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7pPr>
      <a:lvl8pPr marL="3428041"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8pPr>
      <a:lvl9pPr marL="3885115" indent="-228537" algn="l" defTabSz="914143" rtl="0" eaLnBrk="1" latinLnBrk="0" hangingPunct="1">
        <a:lnSpc>
          <a:spcPct val="90000"/>
        </a:lnSpc>
        <a:spcBef>
          <a:spcPts val="500"/>
        </a:spcBef>
        <a:buFont typeface="Arial" panose="020B0604020202020204" pitchFamily="34" charset="0"/>
        <a:buChar char="•"/>
        <a:defRPr sz="1833" kern="1200">
          <a:solidFill>
            <a:schemeClr val="tx1"/>
          </a:solidFill>
          <a:latin typeface="+mn-lt"/>
          <a:ea typeface="+mn-ea"/>
          <a:cs typeface="+mn-cs"/>
        </a:defRPr>
      </a:lvl9pPr>
    </p:bodyStyle>
    <p:otherStyle>
      <a:defPPr>
        <a:defRPr lang="zh-CN"/>
      </a:defPPr>
      <a:lvl1pPr marL="0" algn="l" defTabSz="914143" rtl="0" eaLnBrk="1" latinLnBrk="0" hangingPunct="1">
        <a:defRPr sz="1833" kern="1200">
          <a:solidFill>
            <a:schemeClr val="tx1"/>
          </a:solidFill>
          <a:latin typeface="+mn-lt"/>
          <a:ea typeface="+mn-ea"/>
          <a:cs typeface="+mn-cs"/>
        </a:defRPr>
      </a:lvl1pPr>
      <a:lvl2pPr marL="457072" algn="l" defTabSz="914143" rtl="0" eaLnBrk="1" latinLnBrk="0" hangingPunct="1">
        <a:defRPr sz="1833" kern="1200">
          <a:solidFill>
            <a:schemeClr val="tx1"/>
          </a:solidFill>
          <a:latin typeface="+mn-lt"/>
          <a:ea typeface="+mn-ea"/>
          <a:cs typeface="+mn-cs"/>
        </a:defRPr>
      </a:lvl2pPr>
      <a:lvl3pPr marL="914143" algn="l" defTabSz="914143" rtl="0" eaLnBrk="1" latinLnBrk="0" hangingPunct="1">
        <a:defRPr sz="1833" kern="1200">
          <a:solidFill>
            <a:schemeClr val="tx1"/>
          </a:solidFill>
          <a:latin typeface="+mn-lt"/>
          <a:ea typeface="+mn-ea"/>
          <a:cs typeface="+mn-cs"/>
        </a:defRPr>
      </a:lvl3pPr>
      <a:lvl4pPr marL="1371215" algn="l" defTabSz="914143" rtl="0" eaLnBrk="1" latinLnBrk="0" hangingPunct="1">
        <a:defRPr sz="1833" kern="1200">
          <a:solidFill>
            <a:schemeClr val="tx1"/>
          </a:solidFill>
          <a:latin typeface="+mn-lt"/>
          <a:ea typeface="+mn-ea"/>
          <a:cs typeface="+mn-cs"/>
        </a:defRPr>
      </a:lvl4pPr>
      <a:lvl5pPr marL="1828289" algn="l" defTabSz="914143" rtl="0" eaLnBrk="1" latinLnBrk="0" hangingPunct="1">
        <a:defRPr sz="1833" kern="1200">
          <a:solidFill>
            <a:schemeClr val="tx1"/>
          </a:solidFill>
          <a:latin typeface="+mn-lt"/>
          <a:ea typeface="+mn-ea"/>
          <a:cs typeface="+mn-cs"/>
        </a:defRPr>
      </a:lvl5pPr>
      <a:lvl6pPr marL="2285362" algn="l" defTabSz="914143" rtl="0" eaLnBrk="1" latinLnBrk="0" hangingPunct="1">
        <a:defRPr sz="1833" kern="1200">
          <a:solidFill>
            <a:schemeClr val="tx1"/>
          </a:solidFill>
          <a:latin typeface="+mn-lt"/>
          <a:ea typeface="+mn-ea"/>
          <a:cs typeface="+mn-cs"/>
        </a:defRPr>
      </a:lvl6pPr>
      <a:lvl7pPr marL="2742430" algn="l" defTabSz="914143" rtl="0" eaLnBrk="1" latinLnBrk="0" hangingPunct="1">
        <a:defRPr sz="1833" kern="1200">
          <a:solidFill>
            <a:schemeClr val="tx1"/>
          </a:solidFill>
          <a:latin typeface="+mn-lt"/>
          <a:ea typeface="+mn-ea"/>
          <a:cs typeface="+mn-cs"/>
        </a:defRPr>
      </a:lvl7pPr>
      <a:lvl8pPr marL="3199504" algn="l" defTabSz="914143" rtl="0" eaLnBrk="1" latinLnBrk="0" hangingPunct="1">
        <a:defRPr sz="1833" kern="1200">
          <a:solidFill>
            <a:schemeClr val="tx1"/>
          </a:solidFill>
          <a:latin typeface="+mn-lt"/>
          <a:ea typeface="+mn-ea"/>
          <a:cs typeface="+mn-cs"/>
        </a:defRPr>
      </a:lvl8pPr>
      <a:lvl9pPr marL="3656577" algn="l" defTabSz="914143"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0807" y="-119849"/>
            <a:ext cx="12272807" cy="6977849"/>
          </a:xfrm>
          <a:prstGeom prst="rect">
            <a:avLst/>
          </a:prstGeom>
        </p:spPr>
      </p:pic>
      <p:sp>
        <p:nvSpPr>
          <p:cNvPr id="12" name="TextBox 11"/>
          <p:cNvSpPr txBox="1"/>
          <p:nvPr/>
        </p:nvSpPr>
        <p:spPr>
          <a:xfrm>
            <a:off x="7906065" y="6526286"/>
            <a:ext cx="4254502" cy="282041"/>
          </a:xfrm>
          <a:prstGeom prst="rect">
            <a:avLst/>
          </a:prstGeom>
          <a:noFill/>
        </p:spPr>
        <p:txBody>
          <a:bodyPr wrap="square" lIns="76179" tIns="38088" rIns="76179" bIns="38088" rtlCol="0">
            <a:spAutoFit/>
          </a:bodyPr>
          <a:lstStyle/>
          <a:p>
            <a:pPr defTabSz="867159"/>
            <a:r>
              <a:rPr lang="en-US" sz="1333" dirty="0">
                <a:solidFill>
                  <a:srgbClr val="BFB78F"/>
                </a:solidFill>
                <a:ea typeface="Arial-Rounded" pitchFamily="34" charset="0"/>
                <a:cs typeface="Arial-Rounded" pitchFamily="34" charset="0"/>
              </a:rPr>
              <a:t>TK:  </a:t>
            </a:r>
            <a:r>
              <a:rPr lang="en-US" sz="1333" dirty="0" err="1">
                <a:solidFill>
                  <a:srgbClr val="BFB78F"/>
                </a:solidFill>
                <a:ea typeface="Arial-Rounded" pitchFamily="34" charset="0"/>
                <a:cs typeface="Arial-Rounded" pitchFamily="34" charset="0"/>
              </a:rPr>
              <a:t>Vũ</a:t>
            </a:r>
            <a:r>
              <a:rPr lang="en-US" sz="1333" dirty="0">
                <a:solidFill>
                  <a:srgbClr val="BFB78F"/>
                </a:solidFill>
                <a:ea typeface="Arial-Rounded" pitchFamily="34" charset="0"/>
                <a:cs typeface="Arial-Rounded" pitchFamily="34" charset="0"/>
              </a:rPr>
              <a:t> </a:t>
            </a:r>
            <a:r>
              <a:rPr lang="en-US" sz="1333" dirty="0" err="1">
                <a:solidFill>
                  <a:srgbClr val="BFB78F"/>
                </a:solidFill>
                <a:ea typeface="Arial-Rounded" pitchFamily="34" charset="0"/>
                <a:cs typeface="Arial-Rounded" pitchFamily="34" charset="0"/>
              </a:rPr>
              <a:t>Hồng</a:t>
            </a:r>
            <a:r>
              <a:rPr lang="en-US" sz="1333" dirty="0">
                <a:solidFill>
                  <a:srgbClr val="BFB78F"/>
                </a:solidFill>
                <a:ea typeface="Arial-Rounded" pitchFamily="34" charset="0"/>
                <a:cs typeface="Arial-Rounded" pitchFamily="34" charset="0"/>
              </a:rPr>
              <a:t>: https://www.facebook.com/vuhong1972/ </a:t>
            </a:r>
          </a:p>
        </p:txBody>
      </p:sp>
      <p:pic>
        <p:nvPicPr>
          <p:cNvPr id="7" name="Picture 6"/>
          <p:cNvPicPr>
            <a:picLocks noChangeAspect="1"/>
          </p:cNvPicPr>
          <p:nvPr/>
        </p:nvPicPr>
        <p:blipFill>
          <a:blip r:embed="rId4"/>
          <a:stretch>
            <a:fillRect/>
          </a:stretch>
        </p:blipFill>
        <p:spPr>
          <a:xfrm>
            <a:off x="1827389" y="2172618"/>
            <a:ext cx="8205927" cy="1627773"/>
          </a:xfrm>
          <a:prstGeom prst="rect">
            <a:avLst/>
          </a:prstGeom>
        </p:spPr>
      </p:pic>
    </p:spTree>
    <p:extLst>
      <p:ext uri="{BB962C8B-B14F-4D97-AF65-F5344CB8AC3E}">
        <p14:creationId xmlns:p14="http://schemas.microsoft.com/office/powerpoint/2010/main" val="305556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0" r="100000">
                        <a14:foregroundMark x1="22083" y1="42037" x2="28958" y2="50926"/>
                        <a14:foregroundMark x1="31042" y1="42037" x2="28229" y2="48889"/>
                        <a14:foregroundMark x1="74792" y1="37963" x2="76354" y2="45926"/>
                      </a14:backgroundRemoval>
                    </a14:imgEffect>
                  </a14:imgLayer>
                </a14:imgProps>
              </a:ext>
              <a:ext uri="{28A0092B-C50C-407E-A947-70E740481C1C}">
                <a14:useLocalDpi xmlns:a14="http://schemas.microsoft.com/office/drawing/2010/main" val="0"/>
              </a:ext>
            </a:extLst>
          </a:blip>
          <a:srcRect/>
          <a:stretch>
            <a:fillRect/>
          </a:stretch>
        </p:blipFill>
        <p:spPr bwMode="auto">
          <a:xfrm>
            <a:off x="0" y="2997751"/>
            <a:ext cx="12192000" cy="386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9717"/>
            <a:ext cx="4267200" cy="654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3584135" y="2391987"/>
            <a:ext cx="7218290" cy="2383743"/>
          </a:xfrm>
          <a:prstGeom prst="rect">
            <a:avLst/>
          </a:prstGeom>
        </p:spPr>
      </p:pic>
    </p:spTree>
    <p:extLst>
      <p:ext uri="{BB962C8B-B14F-4D97-AF65-F5344CB8AC3E}">
        <p14:creationId xmlns:p14="http://schemas.microsoft.com/office/powerpoint/2010/main" val="232291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0" r="100000">
                        <a14:foregroundMark x1="22083" y1="42037" x2="28958" y2="50926"/>
                        <a14:foregroundMark x1="31042" y1="42037" x2="28229" y2="48889"/>
                        <a14:foregroundMark x1="74792" y1="37963" x2="76354" y2="45926"/>
                      </a14:backgroundRemoval>
                    </a14:imgEffect>
                  </a14:imgLayer>
                </a14:imgProps>
              </a:ext>
              <a:ext uri="{28A0092B-C50C-407E-A947-70E740481C1C}">
                <a14:useLocalDpi xmlns:a14="http://schemas.microsoft.com/office/drawing/2010/main" val="0"/>
              </a:ext>
            </a:extLst>
          </a:blip>
          <a:srcRect/>
          <a:stretch>
            <a:fillRect/>
          </a:stretch>
        </p:blipFill>
        <p:spPr bwMode="auto">
          <a:xfrm>
            <a:off x="0" y="2997751"/>
            <a:ext cx="12192000" cy="386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圆角 13">
            <a:extLst>
              <a:ext uri="{FF2B5EF4-FFF2-40B4-BE49-F238E27FC236}">
                <a16:creationId xmlns:a16="http://schemas.microsoft.com/office/drawing/2014/main" id="{0E6CC5C6-7EAF-4638-815B-0E61A9325F5F}"/>
              </a:ext>
            </a:extLst>
          </p:cNvPr>
          <p:cNvSpPr/>
          <p:nvPr/>
        </p:nvSpPr>
        <p:spPr>
          <a:xfrm>
            <a:off x="1077314" y="1855117"/>
            <a:ext cx="9659816" cy="1659447"/>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Bài 105: </a:t>
            </a: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Ôn</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tập</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về</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thống</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kê</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xác</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 </a:t>
            </a:r>
            <a:r>
              <a:rPr kumimoji="0" lang="en-US" altLang="zh-CN"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suất</a:t>
            </a:r>
            <a:r>
              <a:rPr kumimoji="0" lang="en-US" altLang="zh-CN"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rPr>
              <a:t>.</a:t>
            </a:r>
            <a:endPar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迷你简细行楷" panose="02010609000101010101" charset="-122"/>
            </a:endParaRPr>
          </a:p>
        </p:txBody>
      </p:sp>
      <p:sp>
        <p:nvSpPr>
          <p:cNvPr id="10" name="TextBox 13"/>
          <p:cNvSpPr txBox="1"/>
          <p:nvPr/>
        </p:nvSpPr>
        <p:spPr>
          <a:xfrm>
            <a:off x="4501152" y="1190501"/>
            <a:ext cx="2770035" cy="769441"/>
          </a:xfrm>
          <a:prstGeom prst="rect">
            <a:avLst/>
          </a:prstGeom>
          <a:noFill/>
        </p:spPr>
        <p:txBody>
          <a:bodyPr wrap="square">
            <a:spAutoFit/>
          </a:bodyPr>
          <a:lstStyle/>
          <a:p>
            <a:pPr algn="ctr">
              <a:defRPr/>
            </a:pPr>
            <a:r>
              <a:rPr lang="en-GB" sz="4400" b="1" u="sng"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Toán</a:t>
            </a:r>
            <a:endParaRPr lang="en-US" sz="4400" b="1" u="sng"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8428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47" presetClass="entr" presetSubtype="0" fill="hold" grpId="0" nodeType="withEffect">
                                  <p:stCondLst>
                                    <p:cond delay="0"/>
                                  </p:stCondLst>
                                  <p:childTnLst>
                                    <p:set>
                                      <p:cBhvr>
                                        <p:cTn id="9" dur="500"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53" presetClass="entr" presetSubtype="16" fill="hold" grpId="2"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6485" y="1067741"/>
            <a:ext cx="2828925" cy="2609850"/>
          </a:xfrm>
          <a:prstGeom prst="rect">
            <a:avLst/>
          </a:prstGeom>
        </p:spPr>
      </p:pic>
      <p:sp>
        <p:nvSpPr>
          <p:cNvPr id="3" name="Oval 2"/>
          <p:cNvSpPr/>
          <p:nvPr/>
        </p:nvSpPr>
        <p:spPr>
          <a:xfrm>
            <a:off x="342143" y="52466"/>
            <a:ext cx="735669" cy="718017"/>
          </a:xfrm>
          <a:prstGeom prst="ellipse">
            <a:avLst/>
          </a:prstGeom>
          <a:solidFill>
            <a:srgbClr val="F6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3</a:t>
            </a:r>
            <a:endParaRPr lang="en-US" sz="4000" dirty="0">
              <a:latin typeface="Arial Rounded MT Bold" panose="020F0704030504030204" pitchFamily="34" charset="0"/>
            </a:endParaRPr>
          </a:p>
        </p:txBody>
      </p:sp>
      <p:sp>
        <p:nvSpPr>
          <p:cNvPr id="2" name="TextBox 1"/>
          <p:cNvSpPr txBox="1"/>
          <p:nvPr/>
        </p:nvSpPr>
        <p:spPr>
          <a:xfrm>
            <a:off x="999240" y="77985"/>
            <a:ext cx="10718277" cy="830997"/>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Dưới đây là bảng số liệu thống kê số người đến khám răng tại một phòng khám nha khoa vào các ngày trong một tuần:</a:t>
            </a:r>
          </a:p>
        </p:txBody>
      </p:sp>
      <p:sp>
        <p:nvSpPr>
          <p:cNvPr id="5" name="Rectangle 4"/>
          <p:cNvSpPr/>
          <p:nvPr/>
        </p:nvSpPr>
        <p:spPr>
          <a:xfrm>
            <a:off x="446202" y="3570993"/>
            <a:ext cx="11384437" cy="2308324"/>
          </a:xfrm>
          <a:prstGeom prst="rect">
            <a:avLst/>
          </a:prstGeom>
        </p:spPr>
        <p:txBody>
          <a:bodyPr wrap="square">
            <a:spAutoFit/>
          </a:bodyPr>
          <a:lstStyle/>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 bảng trên và trả lời các câu hỏi:</a:t>
            </a:r>
          </a:p>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Có bao nhiêu người đến khám răng trong ngày thứ Hai?</a:t>
            </a:r>
          </a:p>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Số người đến khám răng trong ngày thứ Chủ Nhật nhiều hơn trong ngày thứ Hai là bao nhiêu người?</a:t>
            </a:r>
          </a:p>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Ngày nào chỉ có 2 người đến khám răng?</a:t>
            </a:r>
          </a:p>
          <a:p>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d) Có bao nhiêu người đến khám răng trong cả tuần?</a:t>
            </a:r>
          </a:p>
        </p:txBody>
      </p:sp>
      <p:pic>
        <p:nvPicPr>
          <p:cNvPr id="6" name="Picture 5"/>
          <p:cNvPicPr>
            <a:picLocks noChangeAspect="1"/>
          </p:cNvPicPr>
          <p:nvPr/>
        </p:nvPicPr>
        <p:blipFill>
          <a:blip r:embed="rId3"/>
          <a:stretch>
            <a:fillRect/>
          </a:stretch>
        </p:blipFill>
        <p:spPr>
          <a:xfrm>
            <a:off x="3975410" y="1357460"/>
            <a:ext cx="7949497" cy="1838227"/>
          </a:xfrm>
          <a:prstGeom prst="rect">
            <a:avLst/>
          </a:prstGeom>
        </p:spPr>
      </p:pic>
    </p:spTree>
    <p:extLst>
      <p:ext uri="{BB962C8B-B14F-4D97-AF65-F5344CB8AC3E}">
        <p14:creationId xmlns:p14="http://schemas.microsoft.com/office/powerpoint/2010/main" val="32578332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302" y="3188519"/>
            <a:ext cx="8757501" cy="2677656"/>
          </a:xfrm>
          <a:prstGeom prst="rect">
            <a:avLst/>
          </a:prstGeom>
        </p:spPr>
        <p:txBody>
          <a:bodyPr wrap="square">
            <a:spAutoFit/>
          </a:bodyPr>
          <a:lstStyle/>
          <a:p>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Có 7 người đến khám răng trong ngày thứ Hai.</a:t>
            </a:r>
          </a:p>
          <a:p>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Số người đến khám răng trong ngày thứ Chủ Nhật nhiều hơn trong ngày thứ Hai là 7 người.</a:t>
            </a:r>
          </a:p>
          <a:p>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Ngày thứ Năm chỉ có 2 người đến khám răng.</a:t>
            </a:r>
          </a:p>
          <a:p>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d) Số người đến khám răng trong cả tuần là:</a:t>
            </a:r>
          </a:p>
          <a:p>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7 + 5 + 3 + 2 + 6 + 8 + 14 = 45 (người)</a:t>
            </a:r>
          </a:p>
        </p:txBody>
      </p:sp>
      <p:pic>
        <p:nvPicPr>
          <p:cNvPr id="5" name="Picture 4"/>
          <p:cNvPicPr>
            <a:picLocks noChangeAspect="1"/>
          </p:cNvPicPr>
          <p:nvPr/>
        </p:nvPicPr>
        <p:blipFill>
          <a:blip r:embed="rId2"/>
          <a:stretch>
            <a:fillRect/>
          </a:stretch>
        </p:blipFill>
        <p:spPr>
          <a:xfrm>
            <a:off x="358217" y="492465"/>
            <a:ext cx="2828925" cy="2609850"/>
          </a:xfrm>
          <a:prstGeom prst="rect">
            <a:avLst/>
          </a:prstGeom>
        </p:spPr>
      </p:pic>
      <p:pic>
        <p:nvPicPr>
          <p:cNvPr id="6" name="Picture 5"/>
          <p:cNvPicPr>
            <a:picLocks noChangeAspect="1"/>
          </p:cNvPicPr>
          <p:nvPr/>
        </p:nvPicPr>
        <p:blipFill>
          <a:blip r:embed="rId3"/>
          <a:stretch>
            <a:fillRect/>
          </a:stretch>
        </p:blipFill>
        <p:spPr>
          <a:xfrm>
            <a:off x="3300264" y="605132"/>
            <a:ext cx="8737765" cy="2384515"/>
          </a:xfrm>
          <a:prstGeom prst="rect">
            <a:avLst/>
          </a:prstGeom>
        </p:spPr>
      </p:pic>
      <p:sp>
        <p:nvSpPr>
          <p:cNvPr id="7" name="Rectangle 6">
            <a:extLst>
              <a:ext uri="{FF2B5EF4-FFF2-40B4-BE49-F238E27FC236}">
                <a16:creationId xmlns:a16="http://schemas.microsoft.com/office/drawing/2014/main" id="{FBAE5288-3FAE-F852-1EAD-31A44016874D}"/>
              </a:ext>
            </a:extLst>
          </p:cNvPr>
          <p:cNvSpPr/>
          <p:nvPr/>
        </p:nvSpPr>
        <p:spPr>
          <a:xfrm>
            <a:off x="5048052" y="1198774"/>
            <a:ext cx="942679" cy="1514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AE5288-3FAE-F852-1EAD-31A44016874D}"/>
              </a:ext>
            </a:extLst>
          </p:cNvPr>
          <p:cNvSpPr/>
          <p:nvPr/>
        </p:nvSpPr>
        <p:spPr>
          <a:xfrm>
            <a:off x="10927238" y="1198775"/>
            <a:ext cx="942679" cy="1514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AE5288-3FAE-F852-1EAD-31A44016874D}"/>
              </a:ext>
            </a:extLst>
          </p:cNvPr>
          <p:cNvSpPr/>
          <p:nvPr/>
        </p:nvSpPr>
        <p:spPr>
          <a:xfrm>
            <a:off x="7968105" y="1198773"/>
            <a:ext cx="942679" cy="1514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AE5288-3FAE-F852-1EAD-31A44016874D}"/>
              </a:ext>
            </a:extLst>
          </p:cNvPr>
          <p:cNvSpPr/>
          <p:nvPr/>
        </p:nvSpPr>
        <p:spPr>
          <a:xfrm>
            <a:off x="5028511" y="2091178"/>
            <a:ext cx="6821865" cy="622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93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barn(inVertical)">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16" presetClass="exit" presetSubtype="21" fill="hold" grpId="1" nodeType="withEffect">
                                  <p:stCondLst>
                                    <p:cond delay="0"/>
                                  </p:stCondLst>
                                  <p:childTnLst>
                                    <p:animEffect transition="out" filter="barn(inVertic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barn(inVertical)">
                                      <p:cBhvr>
                                        <p:cTn id="53" dur="500"/>
                                        <p:tgtEl>
                                          <p:spTgt spid="4">
                                            <p:txEl>
                                              <p:pRg st="3" end="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barn(inVertical)">
                                      <p:cBhvr>
                                        <p:cTn id="5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497" y="1484595"/>
            <a:ext cx="10482999" cy="2977643"/>
          </a:xfrm>
          <a:prstGeom prst="rect">
            <a:avLst/>
          </a:prstGeom>
        </p:spPr>
      </p:pic>
      <p:sp>
        <p:nvSpPr>
          <p:cNvPr id="2" name="TextBox 1"/>
          <p:cNvSpPr txBox="1"/>
          <p:nvPr/>
        </p:nvSpPr>
        <p:spPr>
          <a:xfrm>
            <a:off x="706224" y="99600"/>
            <a:ext cx="11162121" cy="1384995"/>
          </a:xfrm>
          <a:prstGeom prst="rect">
            <a:avLst/>
          </a:prstGeom>
          <a:noFill/>
        </p:spPr>
        <p:txBody>
          <a:bodyPr wrap="square" rtlCol="0">
            <a:spAutoFit/>
          </a:bodyPr>
          <a:lstStyle/>
          <a:p>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Trộn các thẻ sau lại với nhau và rút ra một cách ngẫu nhiên một thẻ. Sử dụng các từ "chắc chắn", "có thể", "không thể" để mô tả khả năng rút ra được chiếc thẻ có hình chú thỏ.</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367064" y="-79509"/>
            <a:ext cx="735669" cy="718017"/>
          </a:xfrm>
          <a:prstGeom prst="ellipse">
            <a:avLst/>
          </a:prstGeom>
          <a:solidFill>
            <a:srgbClr val="F6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4</a:t>
            </a:r>
            <a:endParaRPr lang="en-US" sz="4000" dirty="0">
              <a:latin typeface="Arial Rounded MT Bold" panose="020F0704030504030204" pitchFamily="34" charset="0"/>
            </a:endParaRPr>
          </a:p>
        </p:txBody>
      </p:sp>
      <p:sp>
        <p:nvSpPr>
          <p:cNvPr id="3" name="TextBox 2"/>
          <p:cNvSpPr txBox="1"/>
          <p:nvPr/>
        </p:nvSpPr>
        <p:spPr>
          <a:xfrm>
            <a:off x="1432874" y="4911365"/>
            <a:ext cx="9106293" cy="523220"/>
          </a:xfrm>
          <a:prstGeom prst="rect">
            <a:avLst/>
          </a:prstGeom>
          <a:noFill/>
        </p:spPr>
        <p:txBody>
          <a:bodyPr wrap="square" rtlCol="0">
            <a:spAutoFit/>
          </a:bodyPr>
          <a:lstStyle/>
          <a:p>
            <a:r>
              <a:rPr lang="vi-VN" sz="2800" b="1" dirty="0">
                <a:latin typeface="Arial-Rounded" panose="020B0500000000000000" pitchFamily="34" charset="0"/>
                <a:ea typeface="Arial-Rounded" panose="020B0500000000000000" pitchFamily="34" charset="0"/>
                <a:cs typeface="Arial-Rounded" panose="020B0500000000000000" pitchFamily="34" charset="0"/>
              </a:rPr>
              <a:t>Thẻ được rút ra có thể là hình con thỏ hoặc con voi.</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75112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06065" y="6526286"/>
            <a:ext cx="4254502" cy="282041"/>
          </a:xfrm>
          <a:prstGeom prst="rect">
            <a:avLst/>
          </a:prstGeom>
          <a:noFill/>
        </p:spPr>
        <p:txBody>
          <a:bodyPr wrap="square" lIns="76179" tIns="38088" rIns="76179" bIns="38088" rtlCol="0">
            <a:spAutoFit/>
          </a:bodyPr>
          <a:lstStyle/>
          <a:p>
            <a:pPr defTabSz="867159"/>
            <a:r>
              <a:rPr lang="en-US" sz="1333" dirty="0">
                <a:solidFill>
                  <a:srgbClr val="BFB78F"/>
                </a:solidFill>
                <a:ea typeface="Arial-Rounded" pitchFamily="34" charset="0"/>
                <a:cs typeface="Arial-Rounded" pitchFamily="34" charset="0"/>
              </a:rPr>
              <a:t>TK:  </a:t>
            </a:r>
            <a:r>
              <a:rPr lang="en-US" sz="1333" dirty="0" err="1">
                <a:solidFill>
                  <a:srgbClr val="BFB78F"/>
                </a:solidFill>
                <a:ea typeface="Arial-Rounded" pitchFamily="34" charset="0"/>
                <a:cs typeface="Arial-Rounded" pitchFamily="34" charset="0"/>
              </a:rPr>
              <a:t>Vũ</a:t>
            </a:r>
            <a:r>
              <a:rPr lang="en-US" sz="1333" dirty="0">
                <a:solidFill>
                  <a:srgbClr val="BFB78F"/>
                </a:solidFill>
                <a:ea typeface="Arial-Rounded" pitchFamily="34" charset="0"/>
                <a:cs typeface="Arial-Rounded" pitchFamily="34" charset="0"/>
              </a:rPr>
              <a:t> </a:t>
            </a:r>
            <a:r>
              <a:rPr lang="en-US" sz="1333" dirty="0" err="1">
                <a:solidFill>
                  <a:srgbClr val="BFB78F"/>
                </a:solidFill>
                <a:ea typeface="Arial-Rounded" pitchFamily="34" charset="0"/>
                <a:cs typeface="Arial-Rounded" pitchFamily="34" charset="0"/>
              </a:rPr>
              <a:t>Hồng</a:t>
            </a:r>
            <a:r>
              <a:rPr lang="en-US" sz="1333" dirty="0">
                <a:solidFill>
                  <a:srgbClr val="BFB78F"/>
                </a:solidFill>
                <a:ea typeface="Arial-Rounded" pitchFamily="34" charset="0"/>
                <a:cs typeface="Arial-Rounded" pitchFamily="34" charset="0"/>
              </a:rPr>
              <a:t>: https://www.facebook.com/vuhong1972/ </a:t>
            </a:r>
          </a:p>
        </p:txBody>
      </p:sp>
      <p:sp>
        <p:nvSpPr>
          <p:cNvPr id="7" name="TextBox 6"/>
          <p:cNvSpPr txBox="1"/>
          <p:nvPr/>
        </p:nvSpPr>
        <p:spPr>
          <a:xfrm>
            <a:off x="8128000" y="1"/>
            <a:ext cx="4093883" cy="282041"/>
          </a:xfrm>
          <a:prstGeom prst="rect">
            <a:avLst/>
          </a:prstGeom>
          <a:noFill/>
        </p:spPr>
        <p:txBody>
          <a:bodyPr wrap="square" lIns="76179" tIns="38088" rIns="76179" bIns="38088" rtlCol="0">
            <a:spAutoFit/>
          </a:bodyPr>
          <a:lstStyle/>
          <a:p>
            <a:pPr defTabSz="867159"/>
            <a:r>
              <a:rPr lang="en-US" sz="1333" dirty="0">
                <a:solidFill>
                  <a:srgbClr val="D3CDB1"/>
                </a:solidFill>
                <a:ea typeface="Arial-Rounded" pitchFamily="34" charset="0"/>
                <a:cs typeface="Arial-Rounded" pitchFamily="34" charset="0"/>
              </a:rPr>
              <a:t>TK:  </a:t>
            </a:r>
            <a:r>
              <a:rPr lang="en-US" sz="1333" dirty="0" err="1">
                <a:solidFill>
                  <a:srgbClr val="D3CDB1"/>
                </a:solidFill>
                <a:ea typeface="Arial-Rounded" pitchFamily="34" charset="0"/>
                <a:cs typeface="Arial-Rounded" pitchFamily="34" charset="0"/>
              </a:rPr>
              <a:t>Vũ</a:t>
            </a:r>
            <a:r>
              <a:rPr lang="en-US" sz="1333" dirty="0">
                <a:solidFill>
                  <a:srgbClr val="D3CDB1"/>
                </a:solidFill>
                <a:ea typeface="Arial-Rounded" pitchFamily="34" charset="0"/>
                <a:cs typeface="Arial-Rounded" pitchFamily="34" charset="0"/>
              </a:rPr>
              <a:t> </a:t>
            </a:r>
            <a:r>
              <a:rPr lang="en-US" sz="1333" dirty="0" err="1">
                <a:solidFill>
                  <a:srgbClr val="D3CDB1"/>
                </a:solidFill>
                <a:ea typeface="Arial-Rounded" pitchFamily="34" charset="0"/>
                <a:cs typeface="Arial-Rounded" pitchFamily="34" charset="0"/>
              </a:rPr>
              <a:t>Hồng</a:t>
            </a:r>
            <a:r>
              <a:rPr lang="en-US" sz="1333" dirty="0">
                <a:solidFill>
                  <a:srgbClr val="D3CDB1"/>
                </a:solidFill>
                <a:ea typeface="Arial-Rounded" pitchFamily="34" charset="0"/>
                <a:cs typeface="Arial-Rounded" pitchFamily="34" charset="0"/>
              </a:rPr>
              <a:t>: https://www.facebook.com/vuhong1972/ </a:t>
            </a:r>
          </a:p>
        </p:txBody>
      </p:sp>
      <p:pic>
        <p:nvPicPr>
          <p:cNvPr id="2" name="Picture 1"/>
          <p:cNvPicPr>
            <a:picLocks noChangeAspect="1"/>
          </p:cNvPicPr>
          <p:nvPr/>
        </p:nvPicPr>
        <p:blipFill>
          <a:blip r:embed="rId3"/>
          <a:stretch>
            <a:fillRect/>
          </a:stretch>
        </p:blipFill>
        <p:spPr>
          <a:xfrm>
            <a:off x="2476500" y="1587500"/>
            <a:ext cx="7119863" cy="2896206"/>
          </a:xfrm>
          <a:prstGeom prst="rect">
            <a:avLst/>
          </a:prstGeom>
        </p:spPr>
      </p:pic>
    </p:spTree>
    <p:extLst>
      <p:ext uri="{BB962C8B-B14F-4D97-AF65-F5344CB8AC3E}">
        <p14:creationId xmlns:p14="http://schemas.microsoft.com/office/powerpoint/2010/main" val="180145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1435</TotalTime>
  <Words>302</Words>
  <Application>Microsoft Office PowerPoint</Application>
  <PresentationFormat>Widescreen</PresentationFormat>
  <Paragraphs>22</Paragraphs>
  <Slides>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宋体</vt:lpstr>
      <vt:lpstr>Arial</vt:lpstr>
      <vt:lpstr>Arial Rounded MT Bold</vt:lpstr>
      <vt:lpstr>Arial-Rounded</vt:lpstr>
      <vt:lpstr>Calibri</vt:lpstr>
      <vt:lpstr>Calibri Light</vt:lpstr>
      <vt:lpstr>字魂70号-灵悦黑体</vt:lpstr>
      <vt:lpstr>思源黑体 CN Regular</vt:lpstr>
      <vt:lpstr>Office Theme</vt:lpstr>
      <vt:lpstr>1_Office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 vũ hồng</dc:creator>
  <cp:lastModifiedBy>Admin</cp:lastModifiedBy>
  <cp:revision>531</cp:revision>
  <dcterms:created xsi:type="dcterms:W3CDTF">2022-06-24T03:14:59Z</dcterms:created>
  <dcterms:modified xsi:type="dcterms:W3CDTF">2024-05-04T04:33:57Z</dcterms:modified>
</cp:coreProperties>
</file>