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1" r:id="rId1"/>
    <p:sldMasterId id="2147483678" r:id="rId2"/>
  </p:sldMasterIdLst>
  <p:notesMasterIdLst>
    <p:notesMasterId r:id="rId9"/>
  </p:notesMasterIdLst>
  <p:handoutMasterIdLst>
    <p:handoutMasterId r:id="rId10"/>
  </p:handoutMasterIdLst>
  <p:sldIdLst>
    <p:sldId id="403" r:id="rId3"/>
    <p:sldId id="491" r:id="rId4"/>
    <p:sldId id="492" r:id="rId5"/>
    <p:sldId id="487" r:id="rId6"/>
    <p:sldId id="489" r:id="rId7"/>
    <p:sldId id="405" r:id="rId8"/>
  </p:sldIdLst>
  <p:sldSz cx="9144000" cy="5143500" type="screen16x9"/>
  <p:notesSz cx="6858000" cy="9144000"/>
  <p:custDataLst>
    <p:tags r:id="rId1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CA86E4E-E456-481C-9FE2-1020664E37D2}">
          <p14:sldIdLst>
            <p14:sldId id="403"/>
            <p14:sldId id="491"/>
            <p14:sldId id="492"/>
            <p14:sldId id="487"/>
            <p14:sldId id="489"/>
            <p14:sldId id="405"/>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B80A8A"/>
    <a:srgbClr val="F046CC"/>
    <a:srgbClr val="FFFF99"/>
    <a:srgbClr val="FDE9F1"/>
    <a:srgbClr val="FFCC00"/>
    <a:srgbClr val="E9FFE9"/>
    <a:srgbClr val="CCFFCC"/>
    <a:srgbClr val="FFCCCC"/>
    <a:srgbClr val="F5DA4D"/>
    <a:srgbClr val="99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272FC45-210C-4773-8C54-E2F2C606482D}" v="467" dt="2022-02-26T07:28:58.7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109" autoAdjust="0"/>
    <p:restoredTop sz="91525" autoAdjust="0"/>
  </p:normalViewPr>
  <p:slideViewPr>
    <p:cSldViewPr>
      <p:cViewPr varScale="1">
        <p:scale>
          <a:sx n="77" d="100"/>
          <a:sy n="77" d="100"/>
        </p:scale>
        <p:origin x="844" y="48"/>
      </p:cViewPr>
      <p:guideLst>
        <p:guide orient="horz" pos="1620"/>
        <p:guide pos="2880"/>
      </p:guideLst>
    </p:cSldViewPr>
  </p:slideViewPr>
  <p:outlineViewPr>
    <p:cViewPr>
      <p:scale>
        <a:sx n="100" d="100"/>
        <a:sy n="100" d="100"/>
      </p:scale>
      <p:origin x="0" y="0"/>
    </p:cViewPr>
  </p:outlineViewPr>
  <p:notesTextViewPr>
    <p:cViewPr>
      <p:scale>
        <a:sx n="1" d="1"/>
        <a:sy n="1" d="1"/>
      </p:scale>
      <p:origin x="0" y="0"/>
    </p:cViewPr>
  </p:notesTextViewPr>
  <p:sorterViewPr>
    <p:cViewPr>
      <p:scale>
        <a:sx n="125" d="100"/>
        <a:sy n="125" d="100"/>
      </p:scale>
      <p:origin x="0" y="-1386"/>
    </p:cViewPr>
  </p:sorterViewPr>
  <p:notesViewPr>
    <p:cSldViewPr>
      <p:cViewPr varScale="1">
        <p:scale>
          <a:sx n="52" d="100"/>
          <a:sy n="52" d="100"/>
        </p:scale>
        <p:origin x="2688"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commentAuthors" Target="commentAuthors.xml"/><Relationship Id="rId17"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notesMaster" Target="notesMasters/notesMaster1.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9435574-55F4-4F48-9F5F-36BD0FB107C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83FF214-F536-4BC6-BF49-3CF1F6E956D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AFEE389-8304-4DDF-B9CF-5C1F8BEF07F0}" type="datetimeFigureOut">
              <a:rPr lang="en-US" smtClean="0"/>
              <a:t>5/4/2024</a:t>
            </a:fld>
            <a:endParaRPr lang="en-US"/>
          </a:p>
        </p:txBody>
      </p:sp>
      <p:sp>
        <p:nvSpPr>
          <p:cNvPr id="4" name="Footer Placeholder 3">
            <a:extLst>
              <a:ext uri="{FF2B5EF4-FFF2-40B4-BE49-F238E27FC236}">
                <a16:creationId xmlns:a16="http://schemas.microsoft.com/office/drawing/2014/main" id="{4EC85F45-A69B-4208-8433-63E513F146F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FB14597-1AE5-4D45-BFB4-069D8EA6EC0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F4029F8-9A1D-4529-9DB9-6F612CF5CCB6}" type="slidenum">
              <a:rPr lang="en-US" smtClean="0"/>
              <a:t>‹#›</a:t>
            </a:fld>
            <a:endParaRPr lang="en-US"/>
          </a:p>
        </p:txBody>
      </p:sp>
    </p:spTree>
    <p:extLst>
      <p:ext uri="{BB962C8B-B14F-4D97-AF65-F5344CB8AC3E}">
        <p14:creationId xmlns:p14="http://schemas.microsoft.com/office/powerpoint/2010/main" val="9786189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537A87-9789-462B-AD04-E640621CD441}" type="datetimeFigureOut">
              <a:rPr lang="zh-CN" altLang="en-US" smtClean="0"/>
              <a:t>2024/5/4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3BF795-2288-4BDA-B3EB-6401AA8EE6C2}" type="slidenum">
              <a:rPr lang="zh-CN" altLang="en-US" smtClean="0"/>
              <a:t>‹#›</a:t>
            </a:fld>
            <a:endParaRPr lang="zh-CN" altLang="en-US"/>
          </a:p>
        </p:txBody>
      </p:sp>
    </p:spTree>
    <p:extLst>
      <p:ext uri="{BB962C8B-B14F-4D97-AF65-F5344CB8AC3E}">
        <p14:creationId xmlns:p14="http://schemas.microsoft.com/office/powerpoint/2010/main" val="1363626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3BF795-2288-4BDA-B3EB-6401AA8EE6C2}" type="slidenum">
              <a:rPr lang="zh-CN" altLang="en-US" smtClean="0"/>
              <a:t>1</a:t>
            </a:fld>
            <a:endParaRPr lang="zh-CN" altLang="en-US"/>
          </a:p>
        </p:txBody>
      </p:sp>
    </p:spTree>
    <p:extLst>
      <p:ext uri="{BB962C8B-B14F-4D97-AF65-F5344CB8AC3E}">
        <p14:creationId xmlns:p14="http://schemas.microsoft.com/office/powerpoint/2010/main" val="3481981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Vũ</a:t>
            </a:r>
            <a:r>
              <a:rPr lang="en-US" baseline="0" dirty="0"/>
              <a:t> </a:t>
            </a:r>
            <a:r>
              <a:rPr lang="en-US" baseline="0" dirty="0" err="1"/>
              <a:t>Hồng</a:t>
            </a:r>
            <a:br>
              <a:rPr lang="en-US" baseline="0" dirty="0"/>
            </a:br>
            <a:r>
              <a:rPr lang="en-US" baseline="0" dirty="0"/>
              <a:t>LH: FB </a:t>
            </a:r>
            <a:r>
              <a:rPr lang="en-US" baseline="0" dirty="0" err="1"/>
              <a:t>Vũ</a:t>
            </a:r>
            <a:r>
              <a:rPr lang="en-US" baseline="0" dirty="0"/>
              <a:t> </a:t>
            </a:r>
            <a:r>
              <a:rPr lang="en-US" baseline="0" dirty="0" err="1"/>
              <a:t>Hồng</a:t>
            </a:r>
            <a:r>
              <a:rPr lang="en-US" baseline="0" dirty="0"/>
              <a:t> | https://www.facebook.com/vuhong1972/ | hongvu7219@gmail.com</a:t>
            </a:r>
            <a:endParaRPr lang="en-US" dirty="0"/>
          </a:p>
          <a:p>
            <a:endParaRPr lang="en-US" dirty="0"/>
          </a:p>
          <a:p>
            <a:endParaRPr lang="zh-CN" altLang="en-US" dirty="0"/>
          </a:p>
        </p:txBody>
      </p:sp>
      <p:sp>
        <p:nvSpPr>
          <p:cNvPr id="4" name="灯片编号占位符 3"/>
          <p:cNvSpPr>
            <a:spLocks noGrp="1"/>
          </p:cNvSpPr>
          <p:nvPr>
            <p:ph type="sldNum" sz="quarter" idx="5"/>
          </p:nvPr>
        </p:nvSpPr>
        <p:spPr/>
        <p:txBody>
          <a:bodyPr/>
          <a:lstStyle/>
          <a:p>
            <a:pPr>
              <a:defRPr/>
            </a:pPr>
            <a:fld id="{51D70B0F-C3E8-4AD5-81B5-00D36B07F4A2}" type="slidenum">
              <a:rPr lang="zh-CN" altLang="en-US" smtClean="0">
                <a:solidFill>
                  <a:prstClr val="black"/>
                </a:solidFill>
                <a:latin typeface="等线" panose="020F0502020204030204"/>
              </a:rPr>
              <a:pPr>
                <a:defRPr/>
              </a:pPr>
              <a:t>6</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234646954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5.png"/><Relationship Id="rId18" Type="http://schemas.openxmlformats.org/officeDocument/2006/relationships/image" Target="../media/image30.png"/><Relationship Id="rId26" Type="http://schemas.openxmlformats.org/officeDocument/2006/relationships/image" Target="../media/image36.png"/><Relationship Id="rId3" Type="http://schemas.openxmlformats.org/officeDocument/2006/relationships/image" Target="../media/image16.png"/><Relationship Id="rId21" Type="http://schemas.openxmlformats.org/officeDocument/2006/relationships/image" Target="../media/image33.png"/><Relationship Id="rId7" Type="http://schemas.openxmlformats.org/officeDocument/2006/relationships/image" Target="../media/image20.png"/><Relationship Id="rId12" Type="http://schemas.openxmlformats.org/officeDocument/2006/relationships/image" Target="../media/image24.png"/><Relationship Id="rId17" Type="http://schemas.openxmlformats.org/officeDocument/2006/relationships/image" Target="../media/image29.png"/><Relationship Id="rId25" Type="http://schemas.openxmlformats.org/officeDocument/2006/relationships/image" Target="../media/image35.png"/><Relationship Id="rId2" Type="http://schemas.openxmlformats.org/officeDocument/2006/relationships/image" Target="../media/image3.png"/><Relationship Id="rId16" Type="http://schemas.openxmlformats.org/officeDocument/2006/relationships/image" Target="../media/image28.png"/><Relationship Id="rId20" Type="http://schemas.openxmlformats.org/officeDocument/2006/relationships/image" Target="../media/image32.png"/><Relationship Id="rId29" Type="http://schemas.openxmlformats.org/officeDocument/2006/relationships/image" Target="../media/image39.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23.png"/><Relationship Id="rId24" Type="http://schemas.openxmlformats.org/officeDocument/2006/relationships/image" Target="../media/image11.png"/><Relationship Id="rId5" Type="http://schemas.openxmlformats.org/officeDocument/2006/relationships/image" Target="../media/image18.png"/><Relationship Id="rId15" Type="http://schemas.openxmlformats.org/officeDocument/2006/relationships/image" Target="../media/image27.png"/><Relationship Id="rId23" Type="http://schemas.openxmlformats.org/officeDocument/2006/relationships/image" Target="../media/image34.png"/><Relationship Id="rId28" Type="http://schemas.openxmlformats.org/officeDocument/2006/relationships/image" Target="../media/image38.png"/><Relationship Id="rId10" Type="http://schemas.openxmlformats.org/officeDocument/2006/relationships/image" Target="../media/image10.png"/><Relationship Id="rId19" Type="http://schemas.openxmlformats.org/officeDocument/2006/relationships/image" Target="../media/image31.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6.png"/><Relationship Id="rId22" Type="http://schemas.openxmlformats.org/officeDocument/2006/relationships/image" Target="../media/image12.png"/><Relationship Id="rId27" Type="http://schemas.openxmlformats.org/officeDocument/2006/relationships/image" Target="../media/image37.png"/><Relationship Id="rId30" Type="http://schemas.openxmlformats.org/officeDocument/2006/relationships/image" Target="../media/image40.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Master" Target="../slideMasters/slideMaster1.xml"/><Relationship Id="rId4" Type="http://schemas.openxmlformats.org/officeDocument/2006/relationships/image" Target="../media/image5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5.png"/><Relationship Id="rId18" Type="http://schemas.openxmlformats.org/officeDocument/2006/relationships/image" Target="../media/image30.png"/><Relationship Id="rId26" Type="http://schemas.openxmlformats.org/officeDocument/2006/relationships/image" Target="../media/image36.png"/><Relationship Id="rId3" Type="http://schemas.openxmlformats.org/officeDocument/2006/relationships/image" Target="../media/image16.png"/><Relationship Id="rId21" Type="http://schemas.openxmlformats.org/officeDocument/2006/relationships/image" Target="../media/image33.png"/><Relationship Id="rId7" Type="http://schemas.openxmlformats.org/officeDocument/2006/relationships/image" Target="../media/image20.png"/><Relationship Id="rId12" Type="http://schemas.openxmlformats.org/officeDocument/2006/relationships/image" Target="../media/image24.png"/><Relationship Id="rId17" Type="http://schemas.openxmlformats.org/officeDocument/2006/relationships/image" Target="../media/image29.png"/><Relationship Id="rId25" Type="http://schemas.openxmlformats.org/officeDocument/2006/relationships/image" Target="../media/image35.png"/><Relationship Id="rId2" Type="http://schemas.openxmlformats.org/officeDocument/2006/relationships/image" Target="../media/image3.png"/><Relationship Id="rId16" Type="http://schemas.openxmlformats.org/officeDocument/2006/relationships/image" Target="../media/image28.png"/><Relationship Id="rId20"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23.png"/><Relationship Id="rId24" Type="http://schemas.openxmlformats.org/officeDocument/2006/relationships/image" Target="../media/image11.png"/><Relationship Id="rId5" Type="http://schemas.openxmlformats.org/officeDocument/2006/relationships/image" Target="../media/image18.png"/><Relationship Id="rId15" Type="http://schemas.openxmlformats.org/officeDocument/2006/relationships/image" Target="../media/image27.png"/><Relationship Id="rId23" Type="http://schemas.openxmlformats.org/officeDocument/2006/relationships/image" Target="../media/image34.png"/><Relationship Id="rId10" Type="http://schemas.openxmlformats.org/officeDocument/2006/relationships/image" Target="../media/image10.png"/><Relationship Id="rId19" Type="http://schemas.openxmlformats.org/officeDocument/2006/relationships/image" Target="../media/image31.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6.png"/><Relationship Id="rId22" Type="http://schemas.openxmlformats.org/officeDocument/2006/relationships/image" Target="../media/image1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8.png"/><Relationship Id="rId1" Type="http://schemas.openxmlformats.org/officeDocument/2006/relationships/slideMaster" Target="../slideMasters/slideMaster1.xml"/><Relationship Id="rId5" Type="http://schemas.openxmlformats.org/officeDocument/2006/relationships/image" Target="../media/image57.png"/><Relationship Id="rId4" Type="http://schemas.openxmlformats.org/officeDocument/2006/relationships/image" Target="../media/image61.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Master" Target="../slideMasters/slideMaster1.xml"/><Relationship Id="rId5" Type="http://schemas.openxmlformats.org/officeDocument/2006/relationships/image" Target="../media/image66.png"/><Relationship Id="rId4" Type="http://schemas.openxmlformats.org/officeDocument/2006/relationships/image" Target="../media/image65.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Master" Target="../slideMasters/slideMaster1.xml"/><Relationship Id="rId5" Type="http://schemas.openxmlformats.org/officeDocument/2006/relationships/image" Target="../media/image70.png"/><Relationship Id="rId4" Type="http://schemas.openxmlformats.org/officeDocument/2006/relationships/image" Target="../media/image69.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71.png"/><Relationship Id="rId1" Type="http://schemas.openxmlformats.org/officeDocument/2006/relationships/slideMaster" Target="../slideMasters/slideMaster1.xml"/><Relationship Id="rId6" Type="http://schemas.openxmlformats.org/officeDocument/2006/relationships/image" Target="../media/image72.png"/><Relationship Id="rId5" Type="http://schemas.openxmlformats.org/officeDocument/2006/relationships/image" Target="../media/image65.png"/><Relationship Id="rId4" Type="http://schemas.openxmlformats.org/officeDocument/2006/relationships/image" Target="../media/image64.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1.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0.png"/><Relationship Id="rId2" Type="http://schemas.openxmlformats.org/officeDocument/2006/relationships/image" Target="../media/image41.png"/><Relationship Id="rId1" Type="http://schemas.openxmlformats.org/officeDocument/2006/relationships/slideMaster" Target="../slideMasters/slideMaster1.xml"/><Relationship Id="rId6" Type="http://schemas.openxmlformats.org/officeDocument/2006/relationships/image" Target="../media/image45.png"/><Relationship Id="rId11" Type="http://schemas.openxmlformats.org/officeDocument/2006/relationships/image" Target="../media/image49.png"/><Relationship Id="rId5" Type="http://schemas.openxmlformats.org/officeDocument/2006/relationships/image" Target="../media/image44.png"/><Relationship Id="rId15" Type="http://schemas.openxmlformats.org/officeDocument/2006/relationships/image" Target="../media/image53.png"/><Relationship Id="rId10" Type="http://schemas.openxmlformats.org/officeDocument/2006/relationships/image" Target="../media/image17.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5.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rgbClr val="10C9EE"/>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A077817C-7B71-42AF-900A-2817BE836D2B}" type="datetimeFigureOut">
              <a:rPr lang="zh-CN" altLang="en-US" smtClean="0"/>
              <a:pPr/>
              <a:t>2024/5/4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DA75A3B-6662-4096-B8F1-4038B9AC79F6}" type="slidenum">
              <a:rPr lang="zh-CN" altLang="en-US" smtClean="0"/>
              <a:pPr/>
              <a:t>‹#›</a:t>
            </a:fld>
            <a:endParaRPr lang="zh-CN" altLang="en-US"/>
          </a:p>
        </p:txBody>
      </p:sp>
      <p:pic>
        <p:nvPicPr>
          <p:cNvPr id="6" name="Picture 4" descr="E:\丫头\png\小人\卡通类素材\gyk.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rot="963390">
            <a:off x="8431198" y="2740276"/>
            <a:ext cx="778548" cy="5107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E:\丫头\png\小人\卡通类素材\gyk.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rot="20706780">
            <a:off x="4171675" y="2930569"/>
            <a:ext cx="1164698" cy="76412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E:\丫头\png\小人\卡通类素材\yunf.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580112" y="481172"/>
            <a:ext cx="2202726" cy="92471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E:\丫头\png\小人\卡通类素材\shu.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107334" y="-427251"/>
            <a:ext cx="2306962" cy="327636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E:\丫头\png\小人\卡通类素材\trd.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b="2317"/>
          <a:stretch/>
        </p:blipFill>
        <p:spPr bwMode="auto">
          <a:xfrm>
            <a:off x="2699793" y="3001251"/>
            <a:ext cx="6460604" cy="214224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E:\丫头\png\小人\卡通类素材\yunf.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8267" y="93685"/>
            <a:ext cx="1800200" cy="75573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7" descr="E:\丫头\png\小人\卡通类素材\ryf.png"/>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a:stretch/>
        </p:blipFill>
        <p:spPr bwMode="auto">
          <a:xfrm>
            <a:off x="3347864" y="36811"/>
            <a:ext cx="1276598" cy="129614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7" descr="E:\丫头\png\小人\卡通类素材\ryf.png"/>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a:stretch/>
        </p:blipFill>
        <p:spPr bwMode="auto">
          <a:xfrm>
            <a:off x="4425479" y="3707043"/>
            <a:ext cx="1160570" cy="146428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E:\丫头\png\小人\卡通类素材\gyk.png"/>
          <p:cNvPicPr>
            <a:picLocks noChangeAspect="1" noChangeArrowheads="1"/>
          </p:cNvPicPr>
          <p:nvPr userDrawn="1"/>
        </p:nvPicPr>
        <p:blipFill rotWithShape="1">
          <a:blip r:embed="rId8" cstate="print">
            <a:extLst>
              <a:ext uri="{28A0092B-C50C-407E-A947-70E740481C1C}">
                <a14:useLocalDpi xmlns:a14="http://schemas.microsoft.com/office/drawing/2010/main" val="0"/>
              </a:ext>
            </a:extLst>
          </a:blip>
          <a:srcRect/>
          <a:stretch/>
        </p:blipFill>
        <p:spPr bwMode="auto">
          <a:xfrm>
            <a:off x="6029780" y="2657563"/>
            <a:ext cx="924154" cy="47676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E:\丫头\png\小人\卡通类素材\gyk.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rot="504957">
            <a:off x="6557405" y="2503521"/>
            <a:ext cx="1164698" cy="76412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E:\丫头\png\小人\卡通类素材\ip'.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5761385" y="1525369"/>
            <a:ext cx="3059087" cy="321791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E:\丫头\png\小人\卡通类素材\yio.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rot="505138">
            <a:off x="-358808" y="3768711"/>
            <a:ext cx="1033530" cy="173727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E:\丫头\png\小人\卡通类素材\ry.png"/>
          <p:cNvPicPr>
            <a:picLocks noChangeAspect="1" noChangeArrowheads="1"/>
          </p:cNvPicPr>
          <p:nvPr userDrawn="1"/>
        </p:nvPicPr>
        <p:blipFill rotWithShape="1">
          <a:blip r:embed="rId11" cstate="print">
            <a:extLst>
              <a:ext uri="{28A0092B-C50C-407E-A947-70E740481C1C}">
                <a14:useLocalDpi xmlns:a14="http://schemas.microsoft.com/office/drawing/2010/main" val="0"/>
              </a:ext>
            </a:extLst>
          </a:blip>
          <a:srcRect/>
          <a:stretch/>
        </p:blipFill>
        <p:spPr bwMode="auto">
          <a:xfrm>
            <a:off x="3835978" y="4274632"/>
            <a:ext cx="918748" cy="107038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E:\丫头\png\小人\卡通类素材\ry.png"/>
          <p:cNvPicPr>
            <a:picLocks noChangeAspect="1" noChangeArrowheads="1"/>
          </p:cNvPicPr>
          <p:nvPr userDrawn="1"/>
        </p:nvPicPr>
        <p:blipFill rotWithShape="1">
          <a:blip r:embed="rId12" cstate="print">
            <a:extLst>
              <a:ext uri="{28A0092B-C50C-407E-A947-70E740481C1C}">
                <a14:useLocalDpi xmlns:a14="http://schemas.microsoft.com/office/drawing/2010/main" val="0"/>
              </a:ext>
            </a:extLst>
          </a:blip>
          <a:srcRect/>
          <a:stretch/>
        </p:blipFill>
        <p:spPr bwMode="auto">
          <a:xfrm>
            <a:off x="5386020" y="3446570"/>
            <a:ext cx="400059" cy="324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E:\丫头\png\小人\卡通类素材\ry.png"/>
          <p:cNvPicPr>
            <a:picLocks noChangeAspect="1" noChangeArrowheads="1"/>
          </p:cNvPicPr>
          <p:nvPr userDrawn="1"/>
        </p:nvPicPr>
        <p:blipFill rotWithShape="1">
          <a:blip r:embed="rId12" cstate="print">
            <a:extLst>
              <a:ext uri="{28A0092B-C50C-407E-A947-70E740481C1C}">
                <a14:useLocalDpi xmlns:a14="http://schemas.microsoft.com/office/drawing/2010/main" val="0"/>
              </a:ext>
            </a:extLst>
          </a:blip>
          <a:srcRect/>
          <a:stretch/>
        </p:blipFill>
        <p:spPr bwMode="auto">
          <a:xfrm>
            <a:off x="6481445" y="4374327"/>
            <a:ext cx="400059" cy="324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E:\丫头\png\小人\卡通类素材\ry.png"/>
          <p:cNvPicPr>
            <a:picLocks noChangeAspect="1" noChangeArrowheads="1"/>
          </p:cNvPicPr>
          <p:nvPr userDrawn="1"/>
        </p:nvPicPr>
        <p:blipFill rotWithShape="1">
          <a:blip r:embed="rId12" cstate="print">
            <a:extLst>
              <a:ext uri="{28A0092B-C50C-407E-A947-70E740481C1C}">
                <a14:useLocalDpi xmlns:a14="http://schemas.microsoft.com/office/drawing/2010/main" val="0"/>
              </a:ext>
            </a:extLst>
          </a:blip>
          <a:srcRect/>
          <a:stretch/>
        </p:blipFill>
        <p:spPr bwMode="auto">
          <a:xfrm>
            <a:off x="3291564" y="4581280"/>
            <a:ext cx="400059" cy="324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E:\丫头\png\小人\卡通类素材\ry.png"/>
          <p:cNvPicPr>
            <a:picLocks noChangeAspect="1" noChangeArrowheads="1"/>
          </p:cNvPicPr>
          <p:nvPr userDrawn="1"/>
        </p:nvPicPr>
        <p:blipFill rotWithShape="1">
          <a:blip r:embed="rId12" cstate="print">
            <a:extLst>
              <a:ext uri="{28A0092B-C50C-407E-A947-70E740481C1C}">
                <a14:useLocalDpi xmlns:a14="http://schemas.microsoft.com/office/drawing/2010/main" val="0"/>
              </a:ext>
            </a:extLst>
          </a:blip>
          <a:srcRect/>
          <a:stretch/>
        </p:blipFill>
        <p:spPr bwMode="auto">
          <a:xfrm>
            <a:off x="8431162" y="4706620"/>
            <a:ext cx="400059" cy="3240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E:\丫头\png\小人\卡通类素材\gyk.png"/>
          <p:cNvPicPr>
            <a:picLocks noChangeAspect="1" noChangeArrowheads="1"/>
          </p:cNvPicPr>
          <p:nvPr userDrawn="1"/>
        </p:nvPicPr>
        <p:blipFill rotWithShape="1">
          <a:blip r:embed="rId8" cstate="print">
            <a:extLst>
              <a:ext uri="{28A0092B-C50C-407E-A947-70E740481C1C}">
                <a14:useLocalDpi xmlns:a14="http://schemas.microsoft.com/office/drawing/2010/main" val="0"/>
              </a:ext>
            </a:extLst>
          </a:blip>
          <a:srcRect/>
          <a:stretch/>
        </p:blipFill>
        <p:spPr bwMode="auto">
          <a:xfrm rot="18896325">
            <a:off x="2354796" y="4428517"/>
            <a:ext cx="924154" cy="47676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E:\丫头\png\小人\卡通类素材\ry.png"/>
          <p:cNvPicPr>
            <a:picLocks noChangeAspect="1" noChangeArrowheads="1"/>
          </p:cNvPicPr>
          <p:nvPr userDrawn="1"/>
        </p:nvPicPr>
        <p:blipFill rotWithShape="1">
          <a:blip r:embed="rId11" cstate="print">
            <a:extLst>
              <a:ext uri="{28A0092B-C50C-407E-A947-70E740481C1C}">
                <a14:useLocalDpi xmlns:a14="http://schemas.microsoft.com/office/drawing/2010/main" val="0"/>
              </a:ext>
            </a:extLst>
          </a:blip>
          <a:srcRect/>
          <a:stretch/>
        </p:blipFill>
        <p:spPr bwMode="auto">
          <a:xfrm rot="21326347">
            <a:off x="1083305" y="4308786"/>
            <a:ext cx="887346" cy="103379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E:\丫头\png\小人\卡通类素材\ry.png"/>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a:stretch/>
        </p:blipFill>
        <p:spPr bwMode="auto">
          <a:xfrm rot="1377942">
            <a:off x="1692495" y="4784301"/>
            <a:ext cx="388060" cy="45210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9" descr="E:\丫头\png\小人\卡通类素材\yio.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21094862" flipH="1">
            <a:off x="5640936" y="4153168"/>
            <a:ext cx="578316" cy="9721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E:\丫头\png\小人\卡通类素材\yunf.png"/>
          <p:cNvPicPr>
            <a:picLocks noChangeAspect="1" noChangeArrowheads="1"/>
          </p:cNvPicPr>
          <p:nvPr userDrawn="1"/>
        </p:nvPicPr>
        <p:blipFill rotWithShape="1">
          <a:blip r:embed="rId15" cstate="print">
            <a:extLst>
              <a:ext uri="{28A0092B-C50C-407E-A947-70E740481C1C}">
                <a14:useLocalDpi xmlns:a14="http://schemas.microsoft.com/office/drawing/2010/main" val="0"/>
              </a:ext>
            </a:extLst>
          </a:blip>
          <a:srcRect/>
          <a:stretch/>
        </p:blipFill>
        <p:spPr bwMode="auto">
          <a:xfrm>
            <a:off x="-1" y="2272632"/>
            <a:ext cx="695925" cy="755735"/>
          </a:xfrm>
          <a:prstGeom prst="rect">
            <a:avLst/>
          </a:prstGeom>
          <a:noFill/>
          <a:extLst>
            <a:ext uri="{909E8E84-426E-40DD-AFC4-6F175D3DCCD1}">
              <a14:hiddenFill xmlns:a14="http://schemas.microsoft.com/office/drawing/2010/main">
                <a:solidFill>
                  <a:srgbClr val="FFFFFF"/>
                </a:solidFill>
              </a14:hiddenFill>
            </a:ext>
          </a:extLst>
        </p:spPr>
      </p:pic>
      <p:sp>
        <p:nvSpPr>
          <p:cNvPr id="30" name="椭圆 22"/>
          <p:cNvSpPr/>
          <p:nvPr userDrawn="1"/>
        </p:nvSpPr>
        <p:spPr>
          <a:xfrm>
            <a:off x="-23019" y="36264"/>
            <a:ext cx="9190038" cy="5004843"/>
          </a:xfrm>
          <a:custGeom>
            <a:avLst/>
            <a:gdLst>
              <a:gd name="connsiteX0" fmla="*/ 4869557 w 9153525"/>
              <a:gd name="connsiteY0" fmla="*/ 0 h 4876007"/>
              <a:gd name="connsiteX1" fmla="*/ 9153525 w 9153525"/>
              <a:gd name="connsiteY1" fmla="*/ 741494 h 4876007"/>
              <a:gd name="connsiteX2" fmla="*/ 9153525 w 9153525"/>
              <a:gd name="connsiteY2" fmla="*/ 4443082 h 4876007"/>
              <a:gd name="connsiteX3" fmla="*/ 7766785 w 9153525"/>
              <a:gd name="connsiteY3" fmla="*/ 4876007 h 4876007"/>
              <a:gd name="connsiteX4" fmla="*/ 1976549 w 9153525"/>
              <a:gd name="connsiteY4" fmla="*/ 4876007 h 4876007"/>
              <a:gd name="connsiteX5" fmla="*/ 0 w 9153525"/>
              <a:gd name="connsiteY5" fmla="*/ 4376929 h 4876007"/>
              <a:gd name="connsiteX6" fmla="*/ 9525 w 9153525"/>
              <a:gd name="connsiteY6" fmla="*/ 1017198 h 4876007"/>
              <a:gd name="connsiteX7" fmla="*/ 4869557 w 9153525"/>
              <a:gd name="connsiteY7" fmla="*/ 0 h 4876007"/>
              <a:gd name="connsiteX0" fmla="*/ 4869557 w 9153525"/>
              <a:gd name="connsiteY0" fmla="*/ 0 h 4876007"/>
              <a:gd name="connsiteX1" fmla="*/ 9153525 w 9153525"/>
              <a:gd name="connsiteY1" fmla="*/ 741494 h 4876007"/>
              <a:gd name="connsiteX2" fmla="*/ 9153525 w 9153525"/>
              <a:gd name="connsiteY2" fmla="*/ 4443082 h 4876007"/>
              <a:gd name="connsiteX3" fmla="*/ 7766785 w 9153525"/>
              <a:gd name="connsiteY3" fmla="*/ 4876007 h 4876007"/>
              <a:gd name="connsiteX4" fmla="*/ 1976549 w 9153525"/>
              <a:gd name="connsiteY4" fmla="*/ 4876007 h 4876007"/>
              <a:gd name="connsiteX5" fmla="*/ 0 w 9153525"/>
              <a:gd name="connsiteY5" fmla="*/ 4376929 h 4876007"/>
              <a:gd name="connsiteX6" fmla="*/ 9525 w 9153525"/>
              <a:gd name="connsiteY6" fmla="*/ 1360098 h 4876007"/>
              <a:gd name="connsiteX7" fmla="*/ 4869557 w 9153525"/>
              <a:gd name="connsiteY7" fmla="*/ 0 h 4876007"/>
              <a:gd name="connsiteX0" fmla="*/ 4869557 w 9153525"/>
              <a:gd name="connsiteY0" fmla="*/ 0 h 4876007"/>
              <a:gd name="connsiteX1" fmla="*/ 9153525 w 9153525"/>
              <a:gd name="connsiteY1" fmla="*/ 741494 h 4876007"/>
              <a:gd name="connsiteX2" fmla="*/ 9153525 w 9153525"/>
              <a:gd name="connsiteY2" fmla="*/ 4443082 h 4876007"/>
              <a:gd name="connsiteX3" fmla="*/ 7766785 w 9153525"/>
              <a:gd name="connsiteY3" fmla="*/ 4876007 h 4876007"/>
              <a:gd name="connsiteX4" fmla="*/ 1976549 w 9153525"/>
              <a:gd name="connsiteY4" fmla="*/ 4876007 h 4876007"/>
              <a:gd name="connsiteX5" fmla="*/ 0 w 9153525"/>
              <a:gd name="connsiteY5" fmla="*/ 4376929 h 4876007"/>
              <a:gd name="connsiteX6" fmla="*/ 9525 w 9153525"/>
              <a:gd name="connsiteY6" fmla="*/ 1360098 h 4876007"/>
              <a:gd name="connsiteX7" fmla="*/ 4869557 w 9153525"/>
              <a:gd name="connsiteY7" fmla="*/ 0 h 4876007"/>
              <a:gd name="connsiteX0" fmla="*/ 4894957 w 9153525"/>
              <a:gd name="connsiteY0" fmla="*/ 0 h 5015707"/>
              <a:gd name="connsiteX1" fmla="*/ 9153525 w 9153525"/>
              <a:gd name="connsiteY1" fmla="*/ 881194 h 5015707"/>
              <a:gd name="connsiteX2" fmla="*/ 9153525 w 9153525"/>
              <a:gd name="connsiteY2" fmla="*/ 4582782 h 5015707"/>
              <a:gd name="connsiteX3" fmla="*/ 7766785 w 9153525"/>
              <a:gd name="connsiteY3" fmla="*/ 5015707 h 5015707"/>
              <a:gd name="connsiteX4" fmla="*/ 1976549 w 9153525"/>
              <a:gd name="connsiteY4" fmla="*/ 5015707 h 5015707"/>
              <a:gd name="connsiteX5" fmla="*/ 0 w 9153525"/>
              <a:gd name="connsiteY5" fmla="*/ 4516629 h 5015707"/>
              <a:gd name="connsiteX6" fmla="*/ 9525 w 9153525"/>
              <a:gd name="connsiteY6" fmla="*/ 1499798 h 5015707"/>
              <a:gd name="connsiteX7" fmla="*/ 4894957 w 9153525"/>
              <a:gd name="connsiteY7" fmla="*/ 0 h 5015707"/>
              <a:gd name="connsiteX0" fmla="*/ 4894957 w 9153525"/>
              <a:gd name="connsiteY0" fmla="*/ 0 h 5015707"/>
              <a:gd name="connsiteX1" fmla="*/ 9140825 w 9153525"/>
              <a:gd name="connsiteY1" fmla="*/ 538294 h 5015707"/>
              <a:gd name="connsiteX2" fmla="*/ 9153525 w 9153525"/>
              <a:gd name="connsiteY2" fmla="*/ 4582782 h 5015707"/>
              <a:gd name="connsiteX3" fmla="*/ 7766785 w 9153525"/>
              <a:gd name="connsiteY3" fmla="*/ 5015707 h 5015707"/>
              <a:gd name="connsiteX4" fmla="*/ 1976549 w 9153525"/>
              <a:gd name="connsiteY4" fmla="*/ 5015707 h 5015707"/>
              <a:gd name="connsiteX5" fmla="*/ 0 w 9153525"/>
              <a:gd name="connsiteY5" fmla="*/ 4516629 h 5015707"/>
              <a:gd name="connsiteX6" fmla="*/ 9525 w 9153525"/>
              <a:gd name="connsiteY6" fmla="*/ 1499798 h 5015707"/>
              <a:gd name="connsiteX7" fmla="*/ 4894957 w 9153525"/>
              <a:gd name="connsiteY7" fmla="*/ 0 h 5015707"/>
              <a:gd name="connsiteX0" fmla="*/ 4894957 w 9153525"/>
              <a:gd name="connsiteY0" fmla="*/ 0 h 5015707"/>
              <a:gd name="connsiteX1" fmla="*/ 9140825 w 9153525"/>
              <a:gd name="connsiteY1" fmla="*/ 538294 h 5015707"/>
              <a:gd name="connsiteX2" fmla="*/ 9153525 w 9153525"/>
              <a:gd name="connsiteY2" fmla="*/ 4582782 h 5015707"/>
              <a:gd name="connsiteX3" fmla="*/ 7766785 w 9153525"/>
              <a:gd name="connsiteY3" fmla="*/ 5015707 h 5015707"/>
              <a:gd name="connsiteX4" fmla="*/ 1976549 w 9153525"/>
              <a:gd name="connsiteY4" fmla="*/ 5015707 h 5015707"/>
              <a:gd name="connsiteX5" fmla="*/ 0 w 9153525"/>
              <a:gd name="connsiteY5" fmla="*/ 4516629 h 5015707"/>
              <a:gd name="connsiteX6" fmla="*/ 9525 w 9153525"/>
              <a:gd name="connsiteY6" fmla="*/ 1233098 h 5015707"/>
              <a:gd name="connsiteX7" fmla="*/ 4894957 w 9153525"/>
              <a:gd name="connsiteY7" fmla="*/ 0 h 5015707"/>
              <a:gd name="connsiteX0" fmla="*/ 4894957 w 9153525"/>
              <a:gd name="connsiteY0" fmla="*/ 0 h 5015707"/>
              <a:gd name="connsiteX1" fmla="*/ 9140825 w 9153525"/>
              <a:gd name="connsiteY1" fmla="*/ 538294 h 5015707"/>
              <a:gd name="connsiteX2" fmla="*/ 9153525 w 9153525"/>
              <a:gd name="connsiteY2" fmla="*/ 4582782 h 5015707"/>
              <a:gd name="connsiteX3" fmla="*/ 7766785 w 9153525"/>
              <a:gd name="connsiteY3" fmla="*/ 5015707 h 5015707"/>
              <a:gd name="connsiteX4" fmla="*/ 1976549 w 9153525"/>
              <a:gd name="connsiteY4" fmla="*/ 5015707 h 5015707"/>
              <a:gd name="connsiteX5" fmla="*/ 0 w 9153525"/>
              <a:gd name="connsiteY5" fmla="*/ 4681729 h 5015707"/>
              <a:gd name="connsiteX6" fmla="*/ 9525 w 9153525"/>
              <a:gd name="connsiteY6" fmla="*/ 1233098 h 5015707"/>
              <a:gd name="connsiteX7" fmla="*/ 4894957 w 9153525"/>
              <a:gd name="connsiteY7" fmla="*/ 0 h 501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53525" h="5015707">
                <a:moveTo>
                  <a:pt x="4894957" y="0"/>
                </a:moveTo>
                <a:cubicBezTo>
                  <a:pt x="6562986" y="0"/>
                  <a:pt x="8037072" y="79396"/>
                  <a:pt x="9140825" y="538294"/>
                </a:cubicBezTo>
                <a:cubicBezTo>
                  <a:pt x="9145058" y="1886457"/>
                  <a:pt x="9149292" y="3234619"/>
                  <a:pt x="9153525" y="4582782"/>
                </a:cubicBezTo>
                <a:cubicBezTo>
                  <a:pt x="8743370" y="4753309"/>
                  <a:pt x="8276816" y="4899491"/>
                  <a:pt x="7766785" y="5015707"/>
                </a:cubicBezTo>
                <a:lnTo>
                  <a:pt x="1976549" y="5015707"/>
                </a:lnTo>
                <a:cubicBezTo>
                  <a:pt x="1207329" y="4841697"/>
                  <a:pt x="527425" y="4973531"/>
                  <a:pt x="0" y="4681729"/>
                </a:cubicBezTo>
                <a:cubicBezTo>
                  <a:pt x="0" y="3631669"/>
                  <a:pt x="9525" y="2283158"/>
                  <a:pt x="9525" y="1233098"/>
                </a:cubicBezTo>
                <a:cubicBezTo>
                  <a:pt x="651581" y="557237"/>
                  <a:pt x="2914218" y="0"/>
                  <a:pt x="489495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Tree>
    <p:extLst>
      <p:ext uri="{BB962C8B-B14F-4D97-AF65-F5344CB8AC3E}">
        <p14:creationId xmlns:p14="http://schemas.microsoft.com/office/powerpoint/2010/main" val="3603848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9" dur="1500" spd="-100000" fill="hold"/>
                                        <p:tgtEl>
                                          <p:spTgt spid="12"/>
                                        </p:tgtEl>
                                        <p:attrNameLst>
                                          <p:attrName>ppt_x</p:attrName>
                                          <p:attrName>ppt_y</p:attrName>
                                        </p:attrNameLst>
                                      </p:cBhvr>
                                    </p:animMotion>
                                  </p:childTnLst>
                                </p:cTn>
                              </p:par>
                              <p:par>
                                <p:cTn id="10" presetID="10"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14" dur="1500" fill="hold"/>
                                        <p:tgtEl>
                                          <p:spTgt spid="9"/>
                                        </p:tgtEl>
                                        <p:attrNameLst>
                                          <p:attrName>ppt_x</p:attrName>
                                          <p:attrName>ppt_y</p:attrName>
                                        </p:attrNameLst>
                                      </p:cBhvr>
                                    </p:animMotion>
                                  </p:childTnLst>
                                </p:cTn>
                              </p:par>
                              <p:par>
                                <p:cTn id="15" presetID="10"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par>
                                <p:cTn id="18"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19" dur="1500" fill="hold"/>
                                        <p:tgtEl>
                                          <p:spTgt spid="29"/>
                                        </p:tgtEl>
                                        <p:attrNameLst>
                                          <p:attrName>ppt_x</p:attrName>
                                          <p:attrName>ppt_y</p:attrName>
                                        </p:attrNameLst>
                                      </p:cBhvr>
                                    </p:animMotion>
                                  </p:childTnLst>
                                </p:cTn>
                              </p:par>
                              <p:par>
                                <p:cTn id="20" presetID="8" presetClass="emph" presetSubtype="0" repeatCount="indefinite" autoRev="1" fill="hold" nodeType="withEffect">
                                  <p:stCondLst>
                                    <p:cond delay="0"/>
                                  </p:stCondLst>
                                  <p:childTnLst>
                                    <p:animRot by="180000">
                                      <p:cBhvr>
                                        <p:cTn id="21" dur="250" fill="hold"/>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a:prstGeom prst="rect">
            <a:avLst/>
          </a:prstGeo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077817C-7B71-42AF-900A-2817BE836D2B}" type="datetimeFigureOut">
              <a:rPr lang="zh-CN" altLang="en-US" smtClean="0"/>
              <a:pPr/>
              <a:t>2024/5/4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DA75A3B-6662-4096-B8F1-4038B9AC79F6}" type="slidenum">
              <a:rPr lang="zh-CN" altLang="en-US" smtClean="0"/>
              <a:pPr/>
              <a:t>‹#›</a:t>
            </a:fld>
            <a:endParaRPr lang="zh-CN" altLang="en-US"/>
          </a:p>
        </p:txBody>
      </p:sp>
    </p:spTree>
    <p:extLst>
      <p:ext uri="{BB962C8B-B14F-4D97-AF65-F5344CB8AC3E}">
        <p14:creationId xmlns:p14="http://schemas.microsoft.com/office/powerpoint/2010/main" val="4273218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79997" y="256581"/>
            <a:ext cx="8229600" cy="85725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077817C-7B71-42AF-900A-2817BE836D2B}" type="datetimeFigureOut">
              <a:rPr lang="zh-CN" altLang="en-US" smtClean="0"/>
              <a:pPr/>
              <a:t>2024/5/4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DA75A3B-6662-4096-B8F1-4038B9AC79F6}" type="slidenum">
              <a:rPr lang="zh-CN" altLang="en-US" smtClean="0"/>
              <a:pPr/>
              <a:t>‹#›</a:t>
            </a:fld>
            <a:endParaRPr lang="zh-CN" altLang="en-US"/>
          </a:p>
        </p:txBody>
      </p:sp>
    </p:spTree>
    <p:extLst>
      <p:ext uri="{BB962C8B-B14F-4D97-AF65-F5344CB8AC3E}">
        <p14:creationId xmlns:p14="http://schemas.microsoft.com/office/powerpoint/2010/main" val="24106798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781"/>
            <a:ext cx="2057400" cy="329088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154781"/>
            <a:ext cx="6019800" cy="329088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077817C-7B71-42AF-900A-2817BE836D2B}" type="datetimeFigureOut">
              <a:rPr lang="zh-CN" altLang="en-US" smtClean="0"/>
              <a:pPr/>
              <a:t>2024/5/4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DA75A3B-6662-4096-B8F1-4038B9AC79F6}" type="slidenum">
              <a:rPr lang="zh-CN" altLang="en-US" smtClean="0"/>
              <a:pPr/>
              <a:t>‹#›</a:t>
            </a:fld>
            <a:endParaRPr lang="zh-CN" altLang="en-US"/>
          </a:p>
        </p:txBody>
      </p:sp>
    </p:spTree>
    <p:extLst>
      <p:ext uri="{BB962C8B-B14F-4D97-AF65-F5344CB8AC3E}">
        <p14:creationId xmlns:p14="http://schemas.microsoft.com/office/powerpoint/2010/main" val="24564408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9_Title and Content">
    <p:bg>
      <p:bgRef idx="1001">
        <a:schemeClr val="bg1"/>
      </p:bgRef>
    </p:bg>
    <p:spTree>
      <p:nvGrpSpPr>
        <p:cNvPr id="1" name=""/>
        <p:cNvGrpSpPr/>
        <p:nvPr/>
      </p:nvGrpSpPr>
      <p:grpSpPr>
        <a:xfrm>
          <a:off x="0" y="0"/>
          <a:ext cx="0" cy="0"/>
          <a:chOff x="0" y="0"/>
          <a:chExt cx="0" cy="0"/>
        </a:xfrm>
      </p:grpSpPr>
      <p:sp>
        <p:nvSpPr>
          <p:cNvPr id="96" name="Google Shape;1086;p14">
            <a:extLst>
              <a:ext uri="{FF2B5EF4-FFF2-40B4-BE49-F238E27FC236}">
                <a16:creationId xmlns:a16="http://schemas.microsoft.com/office/drawing/2014/main" id="{C7309805-E3C7-4EBD-9DEB-C7217972097B}"/>
              </a:ext>
            </a:extLst>
          </p:cNvPr>
          <p:cNvSpPr/>
          <p:nvPr userDrawn="1"/>
        </p:nvSpPr>
        <p:spPr>
          <a:xfrm>
            <a:off x="144073" y="4371777"/>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0" tIns="68560" rIns="68560" bIns="68560" anchor="ctr" anchorCtr="0">
            <a:noAutofit/>
          </a:bodyPr>
          <a:lstStyle/>
          <a:p>
            <a:endParaRPr sz="1350">
              <a:solidFill>
                <a:prstClr val="black"/>
              </a:solidFill>
            </a:endParaRPr>
          </a:p>
        </p:txBody>
      </p:sp>
    </p:spTree>
    <p:extLst>
      <p:ext uri="{BB962C8B-B14F-4D97-AF65-F5344CB8AC3E}">
        <p14:creationId xmlns:p14="http://schemas.microsoft.com/office/powerpoint/2010/main" val="4244020083"/>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69264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41723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913469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00937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86530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61176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F5DA4D"/>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A077817C-7B71-42AF-900A-2817BE836D2B}" type="datetimeFigureOut">
              <a:rPr lang="zh-CN" altLang="en-US" smtClean="0"/>
              <a:pPr/>
              <a:t>2024/5/4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DA75A3B-6662-4096-B8F1-4038B9AC79F6}" type="slidenum">
              <a:rPr lang="zh-CN" altLang="en-US" smtClean="0"/>
              <a:pPr/>
              <a:t>‹#›</a:t>
            </a:fld>
            <a:endParaRPr lang="zh-CN" altLang="en-US"/>
          </a:p>
        </p:txBody>
      </p:sp>
      <p:pic>
        <p:nvPicPr>
          <p:cNvPr id="7" name="Picture 2" descr="E:\丫头\png\小人\卡通类素材\yunf.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882248" y="725542"/>
            <a:ext cx="1347858" cy="56583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E:\丫头\png\小人\卡通类素材\dy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6931690">
            <a:off x="-463038" y="1773965"/>
            <a:ext cx="3734879" cy="31725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p:blipFill>
        <p:spPr bwMode="auto">
          <a:xfrm rot="18355787">
            <a:off x="702593" y="3731240"/>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p:blipFill>
        <p:spPr bwMode="auto">
          <a:xfrm rot="1195425">
            <a:off x="5046821" y="1402267"/>
            <a:ext cx="720080" cy="47242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E:\丫头\png\小人\卡通类素材\dy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248741">
            <a:off x="5447345" y="1277770"/>
            <a:ext cx="3385719" cy="287599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E:\丫头\png\小人\卡通类素材\dtr.png"/>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a:stretch/>
        </p:blipFill>
        <p:spPr bwMode="auto">
          <a:xfrm rot="1493138">
            <a:off x="7171235" y="2186870"/>
            <a:ext cx="617930" cy="8059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p:blipFill>
        <p:spPr bwMode="auto">
          <a:xfrm rot="20400233">
            <a:off x="2538965" y="1813508"/>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p:blipFill>
        <p:spPr bwMode="auto">
          <a:xfrm rot="20621572">
            <a:off x="2794103" y="1599065"/>
            <a:ext cx="720080" cy="47242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E:\丫头\png\小人\卡通类素材\dtr.png"/>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a:stretch/>
        </p:blipFill>
        <p:spPr bwMode="auto">
          <a:xfrm flipH="1">
            <a:off x="6344320" y="1770019"/>
            <a:ext cx="343792" cy="47580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9" descr="E:\丫头\png\小人\卡通类素材\yio.png"/>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rot="15582419" flipV="1">
            <a:off x="8222450" y="3856623"/>
            <a:ext cx="419906" cy="70582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E:\丫头\png\小人\卡通类素材\edt.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rot="320699">
            <a:off x="6722291" y="688021"/>
            <a:ext cx="1405762" cy="229451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9" descr="E:\丫头\png\小人\卡通类素材\yio.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rot="2576239" flipH="1">
            <a:off x="7736645" y="2288345"/>
            <a:ext cx="751098" cy="126253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E:\丫头\png\小人\卡通类素材\yio.png"/>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rot="19307181" flipH="1">
            <a:off x="1519778" y="2052826"/>
            <a:ext cx="442272" cy="74342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9" descr="E:\丫头\png\小人\卡通类素材\yio.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rot="19023761">
            <a:off x="508918" y="2687402"/>
            <a:ext cx="751098" cy="126253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E:\丫头\png\小人\卡通类素材\edt.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rot="18145106">
            <a:off x="1181949" y="563973"/>
            <a:ext cx="1405762" cy="229451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7" descr="E:\丫头\png\小人\卡通类素材\edt.png"/>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rot="19987890">
            <a:off x="3670698" y="20693"/>
            <a:ext cx="1940123" cy="316670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E:\丫头\png\小人\卡通类素材\yunf.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6516216" y="117849"/>
            <a:ext cx="1629202" cy="68395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E:\丫头\png\小人\卡通类素材\dtr.pn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a:stretch/>
        </p:blipFill>
        <p:spPr bwMode="auto">
          <a:xfrm rot="21306121">
            <a:off x="3343189" y="1226417"/>
            <a:ext cx="647670" cy="60573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E:\丫头\png\小人\卡通类素材\dtr.png"/>
          <p:cNvPicPr>
            <a:picLocks noChangeAspect="1" noChangeArrowheads="1"/>
          </p:cNvPicPr>
          <p:nvPr userDrawn="1"/>
        </p:nvPicPr>
        <p:blipFill rotWithShape="1">
          <a:blip r:embed="rId15" cstate="print">
            <a:extLst>
              <a:ext uri="{28A0092B-C50C-407E-A947-70E740481C1C}">
                <a14:useLocalDpi xmlns:a14="http://schemas.microsoft.com/office/drawing/2010/main" val="0"/>
              </a:ext>
            </a:extLst>
          </a:blip>
          <a:srcRect/>
          <a:stretch/>
        </p:blipFill>
        <p:spPr bwMode="auto">
          <a:xfrm rot="18282560">
            <a:off x="1259322" y="2820704"/>
            <a:ext cx="404324" cy="47580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p:blipFill>
        <p:spPr bwMode="auto">
          <a:xfrm rot="4899745">
            <a:off x="7879241" y="3772839"/>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p:blipFill>
        <p:spPr bwMode="auto">
          <a:xfrm rot="4546963">
            <a:off x="7617634" y="3296024"/>
            <a:ext cx="720080" cy="47242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E:\丫头\png\小人\卡通类素材\dtr.png"/>
          <p:cNvPicPr>
            <a:picLocks noChangeAspect="1" noChangeArrowheads="1"/>
          </p:cNvPicPr>
          <p:nvPr userDrawn="1"/>
        </p:nvPicPr>
        <p:blipFill rotWithShape="1">
          <a:blip r:embed="rId16" cstate="print">
            <a:extLst>
              <a:ext uri="{28A0092B-C50C-407E-A947-70E740481C1C}">
                <a14:useLocalDpi xmlns:a14="http://schemas.microsoft.com/office/drawing/2010/main" val="0"/>
              </a:ext>
            </a:extLst>
          </a:blip>
          <a:srcRect/>
          <a:stretch/>
        </p:blipFill>
        <p:spPr bwMode="auto">
          <a:xfrm rot="18322211">
            <a:off x="1279841" y="2462572"/>
            <a:ext cx="461068" cy="60134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E:\丫头\png\小人\卡通类素材\gyk.png"/>
          <p:cNvPicPr>
            <a:picLocks noChangeAspect="1" noChangeArrowheads="1"/>
          </p:cNvPicPr>
          <p:nvPr userDrawn="1"/>
        </p:nvPicPr>
        <p:blipFill rotWithShape="1">
          <a:blip r:embed="rId17" cstate="print">
            <a:extLst>
              <a:ext uri="{28A0092B-C50C-407E-A947-70E740481C1C}">
                <a14:useLocalDpi xmlns:a14="http://schemas.microsoft.com/office/drawing/2010/main" val="0"/>
              </a:ext>
            </a:extLst>
          </a:blip>
          <a:srcRect/>
          <a:stretch/>
        </p:blipFill>
        <p:spPr bwMode="auto">
          <a:xfrm rot="2321278">
            <a:off x="5755804" y="1245639"/>
            <a:ext cx="602484" cy="71681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E:\丫头\png\小人\卡通类素材\gyk.png"/>
          <p:cNvPicPr>
            <a:picLocks noChangeAspect="1" noChangeArrowheads="1"/>
          </p:cNvPicPr>
          <p:nvPr userDrawn="1"/>
        </p:nvPicPr>
        <p:blipFill rotWithShape="1">
          <a:blip r:embed="rId18" cstate="print">
            <a:extLst>
              <a:ext uri="{28A0092B-C50C-407E-A947-70E740481C1C}">
                <a14:useLocalDpi xmlns:a14="http://schemas.microsoft.com/office/drawing/2010/main" val="0"/>
              </a:ext>
            </a:extLst>
          </a:blip>
          <a:srcRect/>
          <a:stretch/>
        </p:blipFill>
        <p:spPr bwMode="auto">
          <a:xfrm rot="588027">
            <a:off x="3938177" y="1318466"/>
            <a:ext cx="354388" cy="421636"/>
          </a:xfrm>
          <a:prstGeom prst="rect">
            <a:avLst/>
          </a:prstGeom>
          <a:noFill/>
          <a:extLst>
            <a:ext uri="{909E8E84-426E-40DD-AFC4-6F175D3DCCD1}">
              <a14:hiddenFill xmlns:a14="http://schemas.microsoft.com/office/drawing/2010/main">
                <a:solidFill>
                  <a:srgbClr val="FFFFFF"/>
                </a:solidFill>
              </a14:hiddenFill>
            </a:ext>
          </a:extLst>
        </p:spPr>
      </p:pic>
      <p:sp>
        <p:nvSpPr>
          <p:cNvPr id="31" name="椭圆 30"/>
          <p:cNvSpPr/>
          <p:nvPr userDrawn="1"/>
        </p:nvSpPr>
        <p:spPr>
          <a:xfrm>
            <a:off x="702593" y="1635646"/>
            <a:ext cx="7704856" cy="77048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32" name="组合 31"/>
          <p:cNvGrpSpPr/>
          <p:nvPr userDrawn="1"/>
        </p:nvGrpSpPr>
        <p:grpSpPr>
          <a:xfrm>
            <a:off x="1650497" y="3848627"/>
            <a:ext cx="463503" cy="619473"/>
            <a:chOff x="1650497" y="3848627"/>
            <a:chExt cx="463503" cy="619473"/>
          </a:xfrm>
        </p:grpSpPr>
        <p:pic>
          <p:nvPicPr>
            <p:cNvPr id="33" name="Picture 10" descr="E:\丫头\png\小人\卡通类素材\ry.png"/>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a:stretch/>
          </p:blipFill>
          <p:spPr bwMode="auto">
            <a:xfrm>
              <a:off x="1650497" y="3848627"/>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E:\丫头\png\小人\卡通类素材\ry.png"/>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a:stretch/>
          </p:blipFill>
          <p:spPr bwMode="auto">
            <a:xfrm>
              <a:off x="1688968" y="4180100"/>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10" descr="E:\丫头\png\小人\卡通类素材\ry.png"/>
          <p:cNvPicPr>
            <a:picLocks noChangeAspect="1" noChangeArrowheads="1"/>
          </p:cNvPicPr>
          <p:nvPr userDrawn="1"/>
        </p:nvPicPr>
        <p:blipFill rotWithShape="1">
          <a:blip r:embed="rId21" cstate="print">
            <a:extLst>
              <a:ext uri="{28A0092B-C50C-407E-A947-70E740481C1C}">
                <a14:useLocalDpi xmlns:a14="http://schemas.microsoft.com/office/drawing/2010/main" val="0"/>
              </a:ext>
            </a:extLst>
          </a:blip>
          <a:srcRect/>
          <a:stretch/>
        </p:blipFill>
        <p:spPr bwMode="auto">
          <a:xfrm>
            <a:off x="1729251" y="3280236"/>
            <a:ext cx="311157" cy="2520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E:\丫头\png\小人\卡通类素材\ry.png"/>
          <p:cNvPicPr>
            <a:picLocks noChangeAspect="1" noChangeArrowheads="1"/>
          </p:cNvPicPr>
          <p:nvPr userDrawn="1"/>
        </p:nvPicPr>
        <p:blipFill rotWithShape="1">
          <a:blip r:embed="rId22" cstate="print">
            <a:extLst>
              <a:ext uri="{28A0092B-C50C-407E-A947-70E740481C1C}">
                <a14:useLocalDpi xmlns:a14="http://schemas.microsoft.com/office/drawing/2010/main" val="0"/>
              </a:ext>
            </a:extLst>
          </a:blip>
          <a:srcRect/>
          <a:stretch/>
        </p:blipFill>
        <p:spPr bwMode="auto">
          <a:xfrm>
            <a:off x="7207207" y="3307155"/>
            <a:ext cx="400059" cy="3240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0" descr="E:\丫头\png\小人\卡通类素材\ry.png"/>
          <p:cNvPicPr>
            <a:picLocks noChangeAspect="1" noChangeArrowheads="1"/>
          </p:cNvPicPr>
          <p:nvPr userDrawn="1"/>
        </p:nvPicPr>
        <p:blipFill rotWithShape="1">
          <a:blip r:embed="rId23" cstate="print">
            <a:extLst>
              <a:ext uri="{28A0092B-C50C-407E-A947-70E740481C1C}">
                <a14:useLocalDpi xmlns:a14="http://schemas.microsoft.com/office/drawing/2010/main" val="0"/>
              </a:ext>
            </a:extLst>
          </a:blip>
          <a:srcRect/>
          <a:stretch/>
        </p:blipFill>
        <p:spPr bwMode="auto">
          <a:xfrm>
            <a:off x="2202469" y="2583182"/>
            <a:ext cx="266707" cy="216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E:\丫头\png\小人\卡通类素材\ry.png"/>
          <p:cNvPicPr>
            <a:picLocks noChangeAspect="1" noChangeArrowheads="1"/>
          </p:cNvPicPr>
          <p:nvPr userDrawn="1"/>
        </p:nvPicPr>
        <p:blipFill rotWithShape="1">
          <a:blip r:embed="rId23" cstate="print">
            <a:extLst>
              <a:ext uri="{28A0092B-C50C-407E-A947-70E740481C1C}">
                <a14:useLocalDpi xmlns:a14="http://schemas.microsoft.com/office/drawing/2010/main" val="0"/>
              </a:ext>
            </a:extLst>
          </a:blip>
          <a:srcRect/>
          <a:stretch/>
        </p:blipFill>
        <p:spPr bwMode="auto">
          <a:xfrm>
            <a:off x="6658778" y="3758263"/>
            <a:ext cx="266707" cy="216000"/>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组合 38"/>
          <p:cNvGrpSpPr/>
          <p:nvPr userDrawn="1"/>
        </p:nvGrpSpPr>
        <p:grpSpPr>
          <a:xfrm>
            <a:off x="977961" y="4036641"/>
            <a:ext cx="454576" cy="629459"/>
            <a:chOff x="977961" y="4036641"/>
            <a:chExt cx="454576" cy="629459"/>
          </a:xfrm>
        </p:grpSpPr>
        <p:pic>
          <p:nvPicPr>
            <p:cNvPr id="40" name="Picture 10" descr="E:\丫头\png\小人\卡通类素材\ry.png"/>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a:stretch/>
          </p:blipFill>
          <p:spPr bwMode="auto">
            <a:xfrm>
              <a:off x="977961" y="4036641"/>
              <a:ext cx="454576" cy="5296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0" descr="E:\丫头\png\小人\卡通类素材\ry.png"/>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a:stretch/>
          </p:blipFill>
          <p:spPr bwMode="auto">
            <a:xfrm>
              <a:off x="997798" y="4342100"/>
              <a:ext cx="400059" cy="324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2" name="组合 41"/>
          <p:cNvGrpSpPr/>
          <p:nvPr userDrawn="1"/>
        </p:nvGrpSpPr>
        <p:grpSpPr>
          <a:xfrm>
            <a:off x="7394848" y="4146689"/>
            <a:ext cx="570762" cy="676730"/>
            <a:chOff x="7394848" y="4146689"/>
            <a:chExt cx="570762" cy="676730"/>
          </a:xfrm>
        </p:grpSpPr>
        <p:pic>
          <p:nvPicPr>
            <p:cNvPr id="43" name="Picture 10" descr="E:\丫头\png\小人\卡通类素材\ry.png"/>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a:stretch/>
          </p:blipFill>
          <p:spPr bwMode="auto">
            <a:xfrm>
              <a:off x="7394848" y="4146689"/>
              <a:ext cx="570762" cy="66496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0" descr="E:\丫头\png\小人\卡通类素材\ry.png"/>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a:stretch/>
          </p:blipFill>
          <p:spPr bwMode="auto">
            <a:xfrm>
              <a:off x="7480200" y="4499419"/>
              <a:ext cx="400059" cy="324000"/>
            </a:xfrm>
            <a:prstGeom prst="rect">
              <a:avLst/>
            </a:prstGeom>
            <a:noFill/>
            <a:extLst>
              <a:ext uri="{909E8E84-426E-40DD-AFC4-6F175D3DCCD1}">
                <a14:hiddenFill xmlns:a14="http://schemas.microsoft.com/office/drawing/2010/main">
                  <a:solidFill>
                    <a:srgbClr val="FFFFFF"/>
                  </a:solidFill>
                </a14:hiddenFill>
              </a:ext>
            </a:extLst>
          </p:spPr>
        </p:pic>
      </p:grpSp>
      <p:pic>
        <p:nvPicPr>
          <p:cNvPr id="45" name="Picture 10" descr="E:\丫头\png\小人\卡通类素材\ry.png"/>
          <p:cNvPicPr>
            <a:picLocks noChangeAspect="1" noChangeArrowheads="1"/>
          </p:cNvPicPr>
          <p:nvPr userDrawn="1"/>
        </p:nvPicPr>
        <p:blipFill rotWithShape="1">
          <a:blip r:embed="rId26" cstate="print">
            <a:extLst>
              <a:ext uri="{28A0092B-C50C-407E-A947-70E740481C1C}">
                <a14:useLocalDpi xmlns:a14="http://schemas.microsoft.com/office/drawing/2010/main" val="0"/>
              </a:ext>
            </a:extLst>
          </a:blip>
          <a:srcRect/>
          <a:stretch/>
        </p:blipFill>
        <p:spPr bwMode="auto">
          <a:xfrm>
            <a:off x="6811178" y="2679698"/>
            <a:ext cx="222256" cy="180000"/>
          </a:xfrm>
          <a:prstGeom prst="rect">
            <a:avLst/>
          </a:prstGeom>
          <a:noFill/>
          <a:extLst>
            <a:ext uri="{909E8E84-426E-40DD-AFC4-6F175D3DCCD1}">
              <a14:hiddenFill xmlns:a14="http://schemas.microsoft.com/office/drawing/2010/main">
                <a:solidFill>
                  <a:srgbClr val="FFFFFF"/>
                </a:solidFill>
              </a14:hiddenFill>
            </a:ext>
          </a:extLst>
        </p:spPr>
      </p:pic>
      <p:grpSp>
        <p:nvGrpSpPr>
          <p:cNvPr id="46" name="组合 45"/>
          <p:cNvGrpSpPr/>
          <p:nvPr userDrawn="1"/>
        </p:nvGrpSpPr>
        <p:grpSpPr>
          <a:xfrm>
            <a:off x="5260515" y="81691"/>
            <a:ext cx="4092795" cy="3677183"/>
            <a:chOff x="5260515" y="81691"/>
            <a:chExt cx="4092795" cy="3677183"/>
          </a:xfrm>
        </p:grpSpPr>
        <p:grpSp>
          <p:nvGrpSpPr>
            <p:cNvPr id="47" name="组合 46"/>
            <p:cNvGrpSpPr/>
            <p:nvPr/>
          </p:nvGrpSpPr>
          <p:grpSpPr>
            <a:xfrm rot="1789715">
              <a:off x="5260515" y="1755031"/>
              <a:ext cx="4092795" cy="2003843"/>
              <a:chOff x="3797945" y="715526"/>
              <a:chExt cx="4092795" cy="2003843"/>
            </a:xfrm>
          </p:grpSpPr>
          <p:pic>
            <p:nvPicPr>
              <p:cNvPr id="49" name="Picture 11" descr="E:\丫头\png\小人\卡通类素材\fyt.pn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rot="1077304">
                <a:off x="4972468" y="737268"/>
                <a:ext cx="1031756" cy="115200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2" descr="E:\丫头\png\小人\卡通类素材\sfe.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rot="640899">
                <a:off x="3797945" y="715526"/>
                <a:ext cx="1235028" cy="118800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3" descr="E:\丫头\png\小人\卡通类素材\fhj.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rot="1375128">
                <a:off x="5951969" y="963305"/>
                <a:ext cx="1033244" cy="121114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4" descr="E:\丫头\png\小人\卡通类素材\eth.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rot="2659501">
                <a:off x="6852980" y="1450121"/>
                <a:ext cx="1037760" cy="1269248"/>
              </a:xfrm>
              <a:prstGeom prst="rect">
                <a:avLst/>
              </a:prstGeom>
              <a:noFill/>
              <a:extLst>
                <a:ext uri="{909E8E84-426E-40DD-AFC4-6F175D3DCCD1}">
                  <a14:hiddenFill xmlns:a14="http://schemas.microsoft.com/office/drawing/2010/main">
                    <a:solidFill>
                      <a:srgbClr val="FFFFFF"/>
                    </a:solidFill>
                  </a14:hiddenFill>
                </a:ext>
              </a:extLst>
            </p:spPr>
          </p:pic>
        </p:grpSp>
        <p:sp>
          <p:nvSpPr>
            <p:cNvPr id="48" name="云形标注 47"/>
            <p:cNvSpPr/>
            <p:nvPr/>
          </p:nvSpPr>
          <p:spPr>
            <a:xfrm rot="2319260">
              <a:off x="6389678" y="81691"/>
              <a:ext cx="600301" cy="1026742"/>
            </a:xfrm>
            <a:prstGeom prst="cloudCallout">
              <a:avLst/>
            </a:prstGeom>
            <a:pattFill prst="wdDnDiag">
              <a:fgClr>
                <a:schemeClr val="bg1"/>
              </a:fgClr>
              <a:bgClr>
                <a:srgbClr val="00B0F0"/>
              </a:bgClr>
            </a:patt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Tree>
    <p:extLst>
      <p:ext uri="{BB962C8B-B14F-4D97-AF65-F5344CB8AC3E}">
        <p14:creationId xmlns:p14="http://schemas.microsoft.com/office/powerpoint/2010/main" val="1677150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53" presetClass="entr" presetSubtype="16"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p:cTn id="22" dur="500" fill="hold"/>
                                        <p:tgtEl>
                                          <p:spTgt spid="28"/>
                                        </p:tgtEl>
                                        <p:attrNameLst>
                                          <p:attrName>ppt_w</p:attrName>
                                        </p:attrNameLst>
                                      </p:cBhvr>
                                      <p:tavLst>
                                        <p:tav tm="0">
                                          <p:val>
                                            <p:fltVal val="0"/>
                                          </p:val>
                                        </p:tav>
                                        <p:tav tm="100000">
                                          <p:val>
                                            <p:strVal val="#ppt_w"/>
                                          </p:val>
                                        </p:tav>
                                      </p:tavLst>
                                    </p:anim>
                                    <p:anim calcmode="lin" valueType="num">
                                      <p:cBhvr>
                                        <p:cTn id="23" dur="500" fill="hold"/>
                                        <p:tgtEl>
                                          <p:spTgt spid="28"/>
                                        </p:tgtEl>
                                        <p:attrNameLst>
                                          <p:attrName>ppt_h</p:attrName>
                                        </p:attrNameLst>
                                      </p:cBhvr>
                                      <p:tavLst>
                                        <p:tav tm="0">
                                          <p:val>
                                            <p:fltVal val="0"/>
                                          </p:val>
                                        </p:tav>
                                        <p:tav tm="100000">
                                          <p:val>
                                            <p:strVal val="#ppt_h"/>
                                          </p:val>
                                        </p:tav>
                                      </p:tavLst>
                                    </p:anim>
                                    <p:animEffect transition="in" filter="fade">
                                      <p:cBhvr>
                                        <p:cTn id="24" dur="500"/>
                                        <p:tgtEl>
                                          <p:spTgt spid="28"/>
                                        </p:tgtEl>
                                      </p:cBhvr>
                                    </p:animEffect>
                                  </p:childTnLst>
                                </p:cTn>
                              </p:par>
                              <p:par>
                                <p:cTn id="25" presetID="53" presetClass="entr" presetSubtype="16"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par>
                                <p:cTn id="30" presetID="53" presetClass="entr" presetSubtype="16"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p:cTn id="32" dur="500" fill="hold"/>
                                        <p:tgtEl>
                                          <p:spTgt spid="37"/>
                                        </p:tgtEl>
                                        <p:attrNameLst>
                                          <p:attrName>ppt_w</p:attrName>
                                        </p:attrNameLst>
                                      </p:cBhvr>
                                      <p:tavLst>
                                        <p:tav tm="0">
                                          <p:val>
                                            <p:fltVal val="0"/>
                                          </p:val>
                                        </p:tav>
                                        <p:tav tm="100000">
                                          <p:val>
                                            <p:strVal val="#ppt_w"/>
                                          </p:val>
                                        </p:tav>
                                      </p:tavLst>
                                    </p:anim>
                                    <p:anim calcmode="lin" valueType="num">
                                      <p:cBhvr>
                                        <p:cTn id="33" dur="500" fill="hold"/>
                                        <p:tgtEl>
                                          <p:spTgt spid="37"/>
                                        </p:tgtEl>
                                        <p:attrNameLst>
                                          <p:attrName>ppt_h</p:attrName>
                                        </p:attrNameLst>
                                      </p:cBhvr>
                                      <p:tavLst>
                                        <p:tav tm="0">
                                          <p:val>
                                            <p:fltVal val="0"/>
                                          </p:val>
                                        </p:tav>
                                        <p:tav tm="100000">
                                          <p:val>
                                            <p:strVal val="#ppt_h"/>
                                          </p:val>
                                        </p:tav>
                                      </p:tavLst>
                                    </p:anim>
                                    <p:animEffect transition="in" filter="fade">
                                      <p:cBhvr>
                                        <p:cTn id="34" dur="500"/>
                                        <p:tgtEl>
                                          <p:spTgt spid="37"/>
                                        </p:tgtEl>
                                      </p:cBhvr>
                                    </p:animEffect>
                                  </p:childTnLst>
                                </p:cTn>
                              </p:par>
                              <p:par>
                                <p:cTn id="35" presetID="53" presetClass="entr" presetSubtype="16"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500" fill="hold"/>
                                        <p:tgtEl>
                                          <p:spTgt spid="21"/>
                                        </p:tgtEl>
                                        <p:attrNameLst>
                                          <p:attrName>ppt_w</p:attrName>
                                        </p:attrNameLst>
                                      </p:cBhvr>
                                      <p:tavLst>
                                        <p:tav tm="0">
                                          <p:val>
                                            <p:fltVal val="0"/>
                                          </p:val>
                                        </p:tav>
                                        <p:tav tm="100000">
                                          <p:val>
                                            <p:strVal val="#ppt_w"/>
                                          </p:val>
                                        </p:tav>
                                      </p:tavLst>
                                    </p:anim>
                                    <p:anim calcmode="lin" valueType="num">
                                      <p:cBhvr>
                                        <p:cTn id="38" dur="500" fill="hold"/>
                                        <p:tgtEl>
                                          <p:spTgt spid="21"/>
                                        </p:tgtEl>
                                        <p:attrNameLst>
                                          <p:attrName>ppt_h</p:attrName>
                                        </p:attrNameLst>
                                      </p:cBhvr>
                                      <p:tavLst>
                                        <p:tav tm="0">
                                          <p:val>
                                            <p:fltVal val="0"/>
                                          </p:val>
                                        </p:tav>
                                        <p:tav tm="100000">
                                          <p:val>
                                            <p:strVal val="#ppt_h"/>
                                          </p:val>
                                        </p:tav>
                                      </p:tavLst>
                                    </p:anim>
                                    <p:animEffect transition="in" filter="fade">
                                      <p:cBhvr>
                                        <p:cTn id="39" dur="500"/>
                                        <p:tgtEl>
                                          <p:spTgt spid="21"/>
                                        </p:tgtEl>
                                      </p:cBhvr>
                                    </p:animEffect>
                                  </p:childTnLst>
                                </p:cTn>
                              </p:par>
                              <p:par>
                                <p:cTn id="40" presetID="53" presetClass="entr" presetSubtype="16"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cTn>
                              </p:par>
                              <p:par>
                                <p:cTn id="50" presetID="53" presetClass="entr" presetSubtype="16" fill="hold" nodeType="with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p:cTn id="52" dur="500" fill="hold"/>
                                        <p:tgtEl>
                                          <p:spTgt spid="24"/>
                                        </p:tgtEl>
                                        <p:attrNameLst>
                                          <p:attrName>ppt_w</p:attrName>
                                        </p:attrNameLst>
                                      </p:cBhvr>
                                      <p:tavLst>
                                        <p:tav tm="0">
                                          <p:val>
                                            <p:fltVal val="0"/>
                                          </p:val>
                                        </p:tav>
                                        <p:tav tm="100000">
                                          <p:val>
                                            <p:strVal val="#ppt_w"/>
                                          </p:val>
                                        </p:tav>
                                      </p:tavLst>
                                    </p:anim>
                                    <p:anim calcmode="lin" valueType="num">
                                      <p:cBhvr>
                                        <p:cTn id="53" dur="500" fill="hold"/>
                                        <p:tgtEl>
                                          <p:spTgt spid="24"/>
                                        </p:tgtEl>
                                        <p:attrNameLst>
                                          <p:attrName>ppt_h</p:attrName>
                                        </p:attrNameLst>
                                      </p:cBhvr>
                                      <p:tavLst>
                                        <p:tav tm="0">
                                          <p:val>
                                            <p:fltVal val="0"/>
                                          </p:val>
                                        </p:tav>
                                        <p:tav tm="100000">
                                          <p:val>
                                            <p:strVal val="#ppt_h"/>
                                          </p:val>
                                        </p:tav>
                                      </p:tavLst>
                                    </p:anim>
                                    <p:animEffect transition="in" filter="fade">
                                      <p:cBhvr>
                                        <p:cTn id="54" dur="500"/>
                                        <p:tgtEl>
                                          <p:spTgt spid="24"/>
                                        </p:tgtEl>
                                      </p:cBhvr>
                                    </p:animEffect>
                                  </p:childTnLst>
                                </p:cTn>
                              </p:par>
                              <p:par>
                                <p:cTn id="55" presetID="53" presetClass="entr" presetSubtype="16" fill="hold" nodeType="withEffect">
                                  <p:stCondLst>
                                    <p:cond delay="0"/>
                                  </p:stCondLst>
                                  <p:childTnLst>
                                    <p:set>
                                      <p:cBhvr>
                                        <p:cTn id="56" dur="1" fill="hold">
                                          <p:stCondLst>
                                            <p:cond delay="0"/>
                                          </p:stCondLst>
                                        </p:cTn>
                                        <p:tgtEl>
                                          <p:spTgt spid="30"/>
                                        </p:tgtEl>
                                        <p:attrNameLst>
                                          <p:attrName>style.visibility</p:attrName>
                                        </p:attrNameLst>
                                      </p:cBhvr>
                                      <p:to>
                                        <p:strVal val="visible"/>
                                      </p:to>
                                    </p:set>
                                    <p:anim calcmode="lin" valueType="num">
                                      <p:cBhvr>
                                        <p:cTn id="57" dur="500" fill="hold"/>
                                        <p:tgtEl>
                                          <p:spTgt spid="30"/>
                                        </p:tgtEl>
                                        <p:attrNameLst>
                                          <p:attrName>ppt_w</p:attrName>
                                        </p:attrNameLst>
                                      </p:cBhvr>
                                      <p:tavLst>
                                        <p:tav tm="0">
                                          <p:val>
                                            <p:fltVal val="0"/>
                                          </p:val>
                                        </p:tav>
                                        <p:tav tm="100000">
                                          <p:val>
                                            <p:strVal val="#ppt_w"/>
                                          </p:val>
                                        </p:tav>
                                      </p:tavLst>
                                    </p:anim>
                                    <p:anim calcmode="lin" valueType="num">
                                      <p:cBhvr>
                                        <p:cTn id="58" dur="500" fill="hold"/>
                                        <p:tgtEl>
                                          <p:spTgt spid="30"/>
                                        </p:tgtEl>
                                        <p:attrNameLst>
                                          <p:attrName>ppt_h</p:attrName>
                                        </p:attrNameLst>
                                      </p:cBhvr>
                                      <p:tavLst>
                                        <p:tav tm="0">
                                          <p:val>
                                            <p:fltVal val="0"/>
                                          </p:val>
                                        </p:tav>
                                        <p:tav tm="100000">
                                          <p:val>
                                            <p:strVal val="#ppt_h"/>
                                          </p:val>
                                        </p:tav>
                                      </p:tavLst>
                                    </p:anim>
                                    <p:animEffect transition="in" filter="fade">
                                      <p:cBhvr>
                                        <p:cTn id="59" dur="500"/>
                                        <p:tgtEl>
                                          <p:spTgt spid="30"/>
                                        </p:tgtEl>
                                      </p:cBhvr>
                                    </p:animEffect>
                                  </p:childTnLst>
                                </p:cTn>
                              </p:par>
                              <p:par>
                                <p:cTn id="60" presetID="53" presetClass="entr" presetSubtype="16" fill="hold" nodeType="withEffect">
                                  <p:stCondLst>
                                    <p:cond delay="0"/>
                                  </p:stCondLst>
                                  <p:childTnLst>
                                    <p:set>
                                      <p:cBhvr>
                                        <p:cTn id="61" dur="1" fill="hold">
                                          <p:stCondLst>
                                            <p:cond delay="0"/>
                                          </p:stCondLst>
                                        </p:cTn>
                                        <p:tgtEl>
                                          <p:spTgt spid="22"/>
                                        </p:tgtEl>
                                        <p:attrNameLst>
                                          <p:attrName>style.visibility</p:attrName>
                                        </p:attrNameLst>
                                      </p:cBhvr>
                                      <p:to>
                                        <p:strVal val="visible"/>
                                      </p:to>
                                    </p:set>
                                    <p:anim calcmode="lin" valueType="num">
                                      <p:cBhvr>
                                        <p:cTn id="62" dur="500" fill="hold"/>
                                        <p:tgtEl>
                                          <p:spTgt spid="22"/>
                                        </p:tgtEl>
                                        <p:attrNameLst>
                                          <p:attrName>ppt_w</p:attrName>
                                        </p:attrNameLst>
                                      </p:cBhvr>
                                      <p:tavLst>
                                        <p:tav tm="0">
                                          <p:val>
                                            <p:fltVal val="0"/>
                                          </p:val>
                                        </p:tav>
                                        <p:tav tm="100000">
                                          <p:val>
                                            <p:strVal val="#ppt_w"/>
                                          </p:val>
                                        </p:tav>
                                      </p:tavLst>
                                    </p:anim>
                                    <p:anim calcmode="lin" valueType="num">
                                      <p:cBhvr>
                                        <p:cTn id="63" dur="500" fill="hold"/>
                                        <p:tgtEl>
                                          <p:spTgt spid="22"/>
                                        </p:tgtEl>
                                        <p:attrNameLst>
                                          <p:attrName>ppt_h</p:attrName>
                                        </p:attrNameLst>
                                      </p:cBhvr>
                                      <p:tavLst>
                                        <p:tav tm="0">
                                          <p:val>
                                            <p:fltVal val="0"/>
                                          </p:val>
                                        </p:tav>
                                        <p:tav tm="100000">
                                          <p:val>
                                            <p:strVal val="#ppt_h"/>
                                          </p:val>
                                        </p:tav>
                                      </p:tavLst>
                                    </p:anim>
                                    <p:animEffect transition="in" filter="fade">
                                      <p:cBhvr>
                                        <p:cTn id="64" dur="500"/>
                                        <p:tgtEl>
                                          <p:spTgt spid="22"/>
                                        </p:tgtEl>
                                      </p:cBhvr>
                                    </p:animEffect>
                                  </p:childTnLst>
                                </p:cTn>
                              </p:par>
                              <p:par>
                                <p:cTn id="65" presetID="53" presetClass="entr" presetSubtype="16" fill="hold" nodeType="withEffect">
                                  <p:stCondLst>
                                    <p:cond delay="0"/>
                                  </p:stCondLst>
                                  <p:childTnLst>
                                    <p:set>
                                      <p:cBhvr>
                                        <p:cTn id="66" dur="1" fill="hold">
                                          <p:stCondLst>
                                            <p:cond delay="0"/>
                                          </p:stCondLst>
                                        </p:cTn>
                                        <p:tgtEl>
                                          <p:spTgt spid="10"/>
                                        </p:tgtEl>
                                        <p:attrNameLst>
                                          <p:attrName>style.visibility</p:attrName>
                                        </p:attrNameLst>
                                      </p:cBhvr>
                                      <p:to>
                                        <p:strVal val="visible"/>
                                      </p:to>
                                    </p:set>
                                    <p:anim calcmode="lin" valueType="num">
                                      <p:cBhvr>
                                        <p:cTn id="67" dur="500" fill="hold"/>
                                        <p:tgtEl>
                                          <p:spTgt spid="10"/>
                                        </p:tgtEl>
                                        <p:attrNameLst>
                                          <p:attrName>ppt_w</p:attrName>
                                        </p:attrNameLst>
                                      </p:cBhvr>
                                      <p:tavLst>
                                        <p:tav tm="0">
                                          <p:val>
                                            <p:fltVal val="0"/>
                                          </p:val>
                                        </p:tav>
                                        <p:tav tm="100000">
                                          <p:val>
                                            <p:strVal val="#ppt_w"/>
                                          </p:val>
                                        </p:tav>
                                      </p:tavLst>
                                    </p:anim>
                                    <p:anim calcmode="lin" valueType="num">
                                      <p:cBhvr>
                                        <p:cTn id="68" dur="500" fill="hold"/>
                                        <p:tgtEl>
                                          <p:spTgt spid="10"/>
                                        </p:tgtEl>
                                        <p:attrNameLst>
                                          <p:attrName>ppt_h</p:attrName>
                                        </p:attrNameLst>
                                      </p:cBhvr>
                                      <p:tavLst>
                                        <p:tav tm="0">
                                          <p:val>
                                            <p:fltVal val="0"/>
                                          </p:val>
                                        </p:tav>
                                        <p:tav tm="100000">
                                          <p:val>
                                            <p:strVal val="#ppt_h"/>
                                          </p:val>
                                        </p:tav>
                                      </p:tavLst>
                                    </p:anim>
                                    <p:animEffect transition="in" filter="fade">
                                      <p:cBhvr>
                                        <p:cTn id="69" dur="500"/>
                                        <p:tgtEl>
                                          <p:spTgt spid="10"/>
                                        </p:tgtEl>
                                      </p:cBhvr>
                                    </p:animEffect>
                                  </p:childTnLst>
                                </p:cTn>
                              </p:par>
                              <p:par>
                                <p:cTn id="70" presetID="53" presetClass="entr" presetSubtype="16" fill="hold" nodeType="withEffect">
                                  <p:stCondLst>
                                    <p:cond delay="0"/>
                                  </p:stCondLst>
                                  <p:childTnLst>
                                    <p:set>
                                      <p:cBhvr>
                                        <p:cTn id="71" dur="1" fill="hold">
                                          <p:stCondLst>
                                            <p:cond delay="0"/>
                                          </p:stCondLst>
                                        </p:cTn>
                                        <p:tgtEl>
                                          <p:spTgt spid="15"/>
                                        </p:tgtEl>
                                        <p:attrNameLst>
                                          <p:attrName>style.visibility</p:attrName>
                                        </p:attrNameLst>
                                      </p:cBhvr>
                                      <p:to>
                                        <p:strVal val="visible"/>
                                      </p:to>
                                    </p:set>
                                    <p:anim calcmode="lin" valueType="num">
                                      <p:cBhvr>
                                        <p:cTn id="72" dur="500" fill="hold"/>
                                        <p:tgtEl>
                                          <p:spTgt spid="15"/>
                                        </p:tgtEl>
                                        <p:attrNameLst>
                                          <p:attrName>ppt_w</p:attrName>
                                        </p:attrNameLst>
                                      </p:cBhvr>
                                      <p:tavLst>
                                        <p:tav tm="0">
                                          <p:val>
                                            <p:fltVal val="0"/>
                                          </p:val>
                                        </p:tav>
                                        <p:tav tm="100000">
                                          <p:val>
                                            <p:strVal val="#ppt_w"/>
                                          </p:val>
                                        </p:tav>
                                      </p:tavLst>
                                    </p:anim>
                                    <p:anim calcmode="lin" valueType="num">
                                      <p:cBhvr>
                                        <p:cTn id="73" dur="500" fill="hold"/>
                                        <p:tgtEl>
                                          <p:spTgt spid="15"/>
                                        </p:tgtEl>
                                        <p:attrNameLst>
                                          <p:attrName>ppt_h</p:attrName>
                                        </p:attrNameLst>
                                      </p:cBhvr>
                                      <p:tavLst>
                                        <p:tav tm="0">
                                          <p:val>
                                            <p:fltVal val="0"/>
                                          </p:val>
                                        </p:tav>
                                        <p:tav tm="100000">
                                          <p:val>
                                            <p:strVal val="#ppt_h"/>
                                          </p:val>
                                        </p:tav>
                                      </p:tavLst>
                                    </p:anim>
                                    <p:animEffect transition="in" filter="fade">
                                      <p:cBhvr>
                                        <p:cTn id="74" dur="500"/>
                                        <p:tgtEl>
                                          <p:spTgt spid="15"/>
                                        </p:tgtEl>
                                      </p:cBhvr>
                                    </p:animEffect>
                                  </p:childTnLst>
                                </p:cTn>
                              </p:par>
                              <p:par>
                                <p:cTn id="75" presetID="53" presetClass="entr" presetSubtype="16" fill="hold" nodeType="withEffect">
                                  <p:stCondLst>
                                    <p:cond delay="0"/>
                                  </p:stCondLst>
                                  <p:childTnLst>
                                    <p:set>
                                      <p:cBhvr>
                                        <p:cTn id="76" dur="1" fill="hold">
                                          <p:stCondLst>
                                            <p:cond delay="0"/>
                                          </p:stCondLst>
                                        </p:cTn>
                                        <p:tgtEl>
                                          <p:spTgt spid="29"/>
                                        </p:tgtEl>
                                        <p:attrNameLst>
                                          <p:attrName>style.visibility</p:attrName>
                                        </p:attrNameLst>
                                      </p:cBhvr>
                                      <p:to>
                                        <p:strVal val="visible"/>
                                      </p:to>
                                    </p:set>
                                    <p:anim calcmode="lin" valueType="num">
                                      <p:cBhvr>
                                        <p:cTn id="77" dur="500" fill="hold"/>
                                        <p:tgtEl>
                                          <p:spTgt spid="29"/>
                                        </p:tgtEl>
                                        <p:attrNameLst>
                                          <p:attrName>ppt_w</p:attrName>
                                        </p:attrNameLst>
                                      </p:cBhvr>
                                      <p:tavLst>
                                        <p:tav tm="0">
                                          <p:val>
                                            <p:fltVal val="0"/>
                                          </p:val>
                                        </p:tav>
                                        <p:tav tm="100000">
                                          <p:val>
                                            <p:strVal val="#ppt_w"/>
                                          </p:val>
                                        </p:tav>
                                      </p:tavLst>
                                    </p:anim>
                                    <p:anim calcmode="lin" valueType="num">
                                      <p:cBhvr>
                                        <p:cTn id="78" dur="500" fill="hold"/>
                                        <p:tgtEl>
                                          <p:spTgt spid="29"/>
                                        </p:tgtEl>
                                        <p:attrNameLst>
                                          <p:attrName>ppt_h</p:attrName>
                                        </p:attrNameLst>
                                      </p:cBhvr>
                                      <p:tavLst>
                                        <p:tav tm="0">
                                          <p:val>
                                            <p:fltVal val="0"/>
                                          </p:val>
                                        </p:tav>
                                        <p:tav tm="100000">
                                          <p:val>
                                            <p:strVal val="#ppt_h"/>
                                          </p:val>
                                        </p:tav>
                                      </p:tavLst>
                                    </p:anim>
                                    <p:animEffect transition="in" filter="fade">
                                      <p:cBhvr>
                                        <p:cTn id="79" dur="500"/>
                                        <p:tgtEl>
                                          <p:spTgt spid="29"/>
                                        </p:tgtEl>
                                      </p:cBhvr>
                                    </p:animEffect>
                                  </p:childTnLst>
                                </p:cTn>
                              </p:par>
                              <p:par>
                                <p:cTn id="80" presetID="53" presetClass="entr" presetSubtype="16" fill="hold" nodeType="withEffect">
                                  <p:stCondLst>
                                    <p:cond delay="0"/>
                                  </p:stCondLst>
                                  <p:childTnLst>
                                    <p:set>
                                      <p:cBhvr>
                                        <p:cTn id="81" dur="1" fill="hold">
                                          <p:stCondLst>
                                            <p:cond delay="0"/>
                                          </p:stCondLst>
                                        </p:cTn>
                                        <p:tgtEl>
                                          <p:spTgt spid="26"/>
                                        </p:tgtEl>
                                        <p:attrNameLst>
                                          <p:attrName>style.visibility</p:attrName>
                                        </p:attrNameLst>
                                      </p:cBhvr>
                                      <p:to>
                                        <p:strVal val="visible"/>
                                      </p:to>
                                    </p:set>
                                    <p:anim calcmode="lin" valueType="num">
                                      <p:cBhvr>
                                        <p:cTn id="82" dur="500" fill="hold"/>
                                        <p:tgtEl>
                                          <p:spTgt spid="26"/>
                                        </p:tgtEl>
                                        <p:attrNameLst>
                                          <p:attrName>ppt_w</p:attrName>
                                        </p:attrNameLst>
                                      </p:cBhvr>
                                      <p:tavLst>
                                        <p:tav tm="0">
                                          <p:val>
                                            <p:fltVal val="0"/>
                                          </p:val>
                                        </p:tav>
                                        <p:tav tm="100000">
                                          <p:val>
                                            <p:strVal val="#ppt_w"/>
                                          </p:val>
                                        </p:tav>
                                      </p:tavLst>
                                    </p:anim>
                                    <p:anim calcmode="lin" valueType="num">
                                      <p:cBhvr>
                                        <p:cTn id="83" dur="500" fill="hold"/>
                                        <p:tgtEl>
                                          <p:spTgt spid="26"/>
                                        </p:tgtEl>
                                        <p:attrNameLst>
                                          <p:attrName>ppt_h</p:attrName>
                                        </p:attrNameLst>
                                      </p:cBhvr>
                                      <p:tavLst>
                                        <p:tav tm="0">
                                          <p:val>
                                            <p:fltVal val="0"/>
                                          </p:val>
                                        </p:tav>
                                        <p:tav tm="100000">
                                          <p:val>
                                            <p:strVal val="#ppt_h"/>
                                          </p:val>
                                        </p:tav>
                                      </p:tavLst>
                                    </p:anim>
                                    <p:animEffect transition="in" filter="fade">
                                      <p:cBhvr>
                                        <p:cTn id="84" dur="500"/>
                                        <p:tgtEl>
                                          <p:spTgt spid="26"/>
                                        </p:tgtEl>
                                      </p:cBhvr>
                                    </p:animEffect>
                                  </p:childTnLst>
                                </p:cTn>
                              </p:par>
                              <p:par>
                                <p:cTn id="85" presetID="53" presetClass="entr" presetSubtype="16" fill="hold" nodeType="withEffect">
                                  <p:stCondLst>
                                    <p:cond delay="0"/>
                                  </p:stCondLst>
                                  <p:childTnLst>
                                    <p:set>
                                      <p:cBhvr>
                                        <p:cTn id="86" dur="1" fill="hold">
                                          <p:stCondLst>
                                            <p:cond delay="0"/>
                                          </p:stCondLst>
                                        </p:cTn>
                                        <p:tgtEl>
                                          <p:spTgt spid="27"/>
                                        </p:tgtEl>
                                        <p:attrNameLst>
                                          <p:attrName>style.visibility</p:attrName>
                                        </p:attrNameLst>
                                      </p:cBhvr>
                                      <p:to>
                                        <p:strVal val="visible"/>
                                      </p:to>
                                    </p:set>
                                    <p:anim calcmode="lin" valueType="num">
                                      <p:cBhvr>
                                        <p:cTn id="87" dur="500" fill="hold"/>
                                        <p:tgtEl>
                                          <p:spTgt spid="27"/>
                                        </p:tgtEl>
                                        <p:attrNameLst>
                                          <p:attrName>ppt_w</p:attrName>
                                        </p:attrNameLst>
                                      </p:cBhvr>
                                      <p:tavLst>
                                        <p:tav tm="0">
                                          <p:val>
                                            <p:fltVal val="0"/>
                                          </p:val>
                                        </p:tav>
                                        <p:tav tm="100000">
                                          <p:val>
                                            <p:strVal val="#ppt_w"/>
                                          </p:val>
                                        </p:tav>
                                      </p:tavLst>
                                    </p:anim>
                                    <p:anim calcmode="lin" valueType="num">
                                      <p:cBhvr>
                                        <p:cTn id="88" dur="500" fill="hold"/>
                                        <p:tgtEl>
                                          <p:spTgt spid="27"/>
                                        </p:tgtEl>
                                        <p:attrNameLst>
                                          <p:attrName>ppt_h</p:attrName>
                                        </p:attrNameLst>
                                      </p:cBhvr>
                                      <p:tavLst>
                                        <p:tav tm="0">
                                          <p:val>
                                            <p:fltVal val="0"/>
                                          </p:val>
                                        </p:tav>
                                        <p:tav tm="100000">
                                          <p:val>
                                            <p:strVal val="#ppt_h"/>
                                          </p:val>
                                        </p:tav>
                                      </p:tavLst>
                                    </p:anim>
                                    <p:animEffect transition="in" filter="fade">
                                      <p:cBhvr>
                                        <p:cTn id="89" dur="500"/>
                                        <p:tgtEl>
                                          <p:spTgt spid="27"/>
                                        </p:tgtEl>
                                      </p:cBhvr>
                                    </p:animEffect>
                                  </p:childTnLst>
                                </p:cTn>
                              </p:par>
                              <p:par>
                                <p:cTn id="90" presetID="53" presetClass="entr" presetSubtype="16" fill="hold" nodeType="withEffect">
                                  <p:stCondLst>
                                    <p:cond delay="0"/>
                                  </p:stCondLst>
                                  <p:childTnLst>
                                    <p:set>
                                      <p:cBhvr>
                                        <p:cTn id="91" dur="1" fill="hold">
                                          <p:stCondLst>
                                            <p:cond delay="0"/>
                                          </p:stCondLst>
                                        </p:cTn>
                                        <p:tgtEl>
                                          <p:spTgt spid="12"/>
                                        </p:tgtEl>
                                        <p:attrNameLst>
                                          <p:attrName>style.visibility</p:attrName>
                                        </p:attrNameLst>
                                      </p:cBhvr>
                                      <p:to>
                                        <p:strVal val="visible"/>
                                      </p:to>
                                    </p:set>
                                    <p:anim calcmode="lin" valueType="num">
                                      <p:cBhvr>
                                        <p:cTn id="92" dur="500" fill="hold"/>
                                        <p:tgtEl>
                                          <p:spTgt spid="12"/>
                                        </p:tgtEl>
                                        <p:attrNameLst>
                                          <p:attrName>ppt_w</p:attrName>
                                        </p:attrNameLst>
                                      </p:cBhvr>
                                      <p:tavLst>
                                        <p:tav tm="0">
                                          <p:val>
                                            <p:fltVal val="0"/>
                                          </p:val>
                                        </p:tav>
                                        <p:tav tm="100000">
                                          <p:val>
                                            <p:strVal val="#ppt_w"/>
                                          </p:val>
                                        </p:tav>
                                      </p:tavLst>
                                    </p:anim>
                                    <p:anim calcmode="lin" valueType="num">
                                      <p:cBhvr>
                                        <p:cTn id="93" dur="500" fill="hold"/>
                                        <p:tgtEl>
                                          <p:spTgt spid="12"/>
                                        </p:tgtEl>
                                        <p:attrNameLst>
                                          <p:attrName>ppt_h</p:attrName>
                                        </p:attrNameLst>
                                      </p:cBhvr>
                                      <p:tavLst>
                                        <p:tav tm="0">
                                          <p:val>
                                            <p:fltVal val="0"/>
                                          </p:val>
                                        </p:tav>
                                        <p:tav tm="100000">
                                          <p:val>
                                            <p:strVal val="#ppt_h"/>
                                          </p:val>
                                        </p:tav>
                                      </p:tavLst>
                                    </p:anim>
                                    <p:animEffect transition="in" filter="fade">
                                      <p:cBhvr>
                                        <p:cTn id="94" dur="500"/>
                                        <p:tgtEl>
                                          <p:spTgt spid="12"/>
                                        </p:tgtEl>
                                      </p:cBhvr>
                                    </p:animEffect>
                                  </p:childTnLst>
                                </p:cTn>
                              </p:par>
                              <p:par>
                                <p:cTn id="95" presetID="53" presetClass="entr" presetSubtype="16" fill="hold" nodeType="withEffect">
                                  <p:stCondLst>
                                    <p:cond delay="0"/>
                                  </p:stCondLst>
                                  <p:childTnLst>
                                    <p:set>
                                      <p:cBhvr>
                                        <p:cTn id="96" dur="1" fill="hold">
                                          <p:stCondLst>
                                            <p:cond delay="0"/>
                                          </p:stCondLst>
                                        </p:cTn>
                                        <p:tgtEl>
                                          <p:spTgt spid="16"/>
                                        </p:tgtEl>
                                        <p:attrNameLst>
                                          <p:attrName>style.visibility</p:attrName>
                                        </p:attrNameLst>
                                      </p:cBhvr>
                                      <p:to>
                                        <p:strVal val="visible"/>
                                      </p:to>
                                    </p:set>
                                    <p:anim calcmode="lin" valueType="num">
                                      <p:cBhvr>
                                        <p:cTn id="97" dur="500" fill="hold"/>
                                        <p:tgtEl>
                                          <p:spTgt spid="16"/>
                                        </p:tgtEl>
                                        <p:attrNameLst>
                                          <p:attrName>ppt_w</p:attrName>
                                        </p:attrNameLst>
                                      </p:cBhvr>
                                      <p:tavLst>
                                        <p:tav tm="0">
                                          <p:val>
                                            <p:fltVal val="0"/>
                                          </p:val>
                                        </p:tav>
                                        <p:tav tm="100000">
                                          <p:val>
                                            <p:strVal val="#ppt_w"/>
                                          </p:val>
                                        </p:tav>
                                      </p:tavLst>
                                    </p:anim>
                                    <p:anim calcmode="lin" valueType="num">
                                      <p:cBhvr>
                                        <p:cTn id="98" dur="500" fill="hold"/>
                                        <p:tgtEl>
                                          <p:spTgt spid="16"/>
                                        </p:tgtEl>
                                        <p:attrNameLst>
                                          <p:attrName>ppt_h</p:attrName>
                                        </p:attrNameLst>
                                      </p:cBhvr>
                                      <p:tavLst>
                                        <p:tav tm="0">
                                          <p:val>
                                            <p:fltVal val="0"/>
                                          </p:val>
                                        </p:tav>
                                        <p:tav tm="100000">
                                          <p:val>
                                            <p:strVal val="#ppt_h"/>
                                          </p:val>
                                        </p:tav>
                                      </p:tavLst>
                                    </p:anim>
                                    <p:animEffect transition="in" filter="fade">
                                      <p:cBhvr>
                                        <p:cTn id="99" dur="500"/>
                                        <p:tgtEl>
                                          <p:spTgt spid="16"/>
                                        </p:tgtEl>
                                      </p:cBhvr>
                                    </p:animEffect>
                                  </p:childTnLst>
                                </p:cTn>
                              </p:par>
                              <p:par>
                                <p:cTn id="100" presetID="10" presetClass="entr" presetSubtype="0" fill="hold" nodeType="withEffect">
                                  <p:stCondLst>
                                    <p:cond delay="0"/>
                                  </p:stCondLst>
                                  <p:childTnLst>
                                    <p:set>
                                      <p:cBhvr>
                                        <p:cTn id="101" dur="1" fill="hold">
                                          <p:stCondLst>
                                            <p:cond delay="0"/>
                                          </p:stCondLst>
                                        </p:cTn>
                                        <p:tgtEl>
                                          <p:spTgt spid="7"/>
                                        </p:tgtEl>
                                        <p:attrNameLst>
                                          <p:attrName>style.visibility</p:attrName>
                                        </p:attrNameLst>
                                      </p:cBhvr>
                                      <p:to>
                                        <p:strVal val="visible"/>
                                      </p:to>
                                    </p:set>
                                    <p:animEffect transition="in" filter="fade">
                                      <p:cBhvr>
                                        <p:cTn id="102" dur="500"/>
                                        <p:tgtEl>
                                          <p:spTgt spid="7"/>
                                        </p:tgtEl>
                                      </p:cBhvr>
                                    </p:animEffect>
                                  </p:childTnLst>
                                </p:cTn>
                              </p:par>
                              <p:par>
                                <p:cTn id="103" presetID="10" presetClass="entr" presetSubtype="0" fill="hold" nodeType="withEffect">
                                  <p:stCondLst>
                                    <p:cond delay="0"/>
                                  </p:stCondLst>
                                  <p:childTnLst>
                                    <p:set>
                                      <p:cBhvr>
                                        <p:cTn id="104" dur="1" fill="hold">
                                          <p:stCondLst>
                                            <p:cond delay="0"/>
                                          </p:stCondLst>
                                        </p:cTn>
                                        <p:tgtEl>
                                          <p:spTgt spid="23"/>
                                        </p:tgtEl>
                                        <p:attrNameLst>
                                          <p:attrName>style.visibility</p:attrName>
                                        </p:attrNameLst>
                                      </p:cBhvr>
                                      <p:to>
                                        <p:strVal val="visible"/>
                                      </p:to>
                                    </p:set>
                                    <p:animEffect transition="in" filter="fade">
                                      <p:cBhvr>
                                        <p:cTn id="105" dur="500"/>
                                        <p:tgtEl>
                                          <p:spTgt spid="23"/>
                                        </p:tgtEl>
                                      </p:cBhvr>
                                    </p:animEffect>
                                  </p:childTnLst>
                                </p:cTn>
                              </p:par>
                              <p:par>
                                <p:cTn id="106" presetID="53" presetClass="entr" presetSubtype="16" fill="hold" nodeType="withEffect">
                                  <p:stCondLst>
                                    <p:cond delay="0"/>
                                  </p:stCondLst>
                                  <p:childTnLst>
                                    <p:set>
                                      <p:cBhvr>
                                        <p:cTn id="107" dur="1" fill="hold">
                                          <p:stCondLst>
                                            <p:cond delay="0"/>
                                          </p:stCondLst>
                                        </p:cTn>
                                        <p:tgtEl>
                                          <p:spTgt spid="46"/>
                                        </p:tgtEl>
                                        <p:attrNameLst>
                                          <p:attrName>style.visibility</p:attrName>
                                        </p:attrNameLst>
                                      </p:cBhvr>
                                      <p:to>
                                        <p:strVal val="visible"/>
                                      </p:to>
                                    </p:set>
                                    <p:anim calcmode="lin" valueType="num">
                                      <p:cBhvr>
                                        <p:cTn id="108" dur="500" fill="hold"/>
                                        <p:tgtEl>
                                          <p:spTgt spid="46"/>
                                        </p:tgtEl>
                                        <p:attrNameLst>
                                          <p:attrName>ppt_w</p:attrName>
                                        </p:attrNameLst>
                                      </p:cBhvr>
                                      <p:tavLst>
                                        <p:tav tm="0">
                                          <p:val>
                                            <p:fltVal val="0"/>
                                          </p:val>
                                        </p:tav>
                                        <p:tav tm="100000">
                                          <p:val>
                                            <p:strVal val="#ppt_w"/>
                                          </p:val>
                                        </p:tav>
                                      </p:tavLst>
                                    </p:anim>
                                    <p:anim calcmode="lin" valueType="num">
                                      <p:cBhvr>
                                        <p:cTn id="109" dur="500" fill="hold"/>
                                        <p:tgtEl>
                                          <p:spTgt spid="46"/>
                                        </p:tgtEl>
                                        <p:attrNameLst>
                                          <p:attrName>ppt_h</p:attrName>
                                        </p:attrNameLst>
                                      </p:cBhvr>
                                      <p:tavLst>
                                        <p:tav tm="0">
                                          <p:val>
                                            <p:fltVal val="0"/>
                                          </p:val>
                                        </p:tav>
                                        <p:tav tm="100000">
                                          <p:val>
                                            <p:strVal val="#ppt_h"/>
                                          </p:val>
                                        </p:tav>
                                      </p:tavLst>
                                    </p:anim>
                                    <p:animEffect transition="in" filter="fade">
                                      <p:cBhvr>
                                        <p:cTn id="110" dur="500"/>
                                        <p:tgtEl>
                                          <p:spTgt spid="46"/>
                                        </p:tgtEl>
                                      </p:cBhvr>
                                    </p:animEffect>
                                  </p:childTnLst>
                                </p:cTn>
                              </p:par>
                              <p:par>
                                <p:cTn id="111" presetID="6" presetClass="emph" presetSubtype="0" repeatCount="indefinite" autoRev="1" fill="hold" nodeType="withEffect">
                                  <p:stCondLst>
                                    <p:cond delay="0"/>
                                  </p:stCondLst>
                                  <p:childTnLst>
                                    <p:animScale>
                                      <p:cBhvr>
                                        <p:cTn id="112" dur="250" fill="hold"/>
                                        <p:tgtEl>
                                          <p:spTgt spid="46"/>
                                        </p:tgtEl>
                                      </p:cBhvr>
                                      <p:by x="105000" y="105000"/>
                                    </p:animScale>
                                  </p:childTnLst>
                                </p:cTn>
                              </p:par>
                              <p:par>
                                <p:cTn id="113"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114" dur="1500" fill="hold"/>
                                        <p:tgtEl>
                                          <p:spTgt spid="23"/>
                                        </p:tgtEl>
                                        <p:attrNameLst>
                                          <p:attrName>ppt_x</p:attrName>
                                          <p:attrName>ppt_y</p:attrName>
                                        </p:attrNameLst>
                                      </p:cBhvr>
                                      <p:rCtr x="1059" y="31"/>
                                    </p:animMotion>
                                  </p:childTnLst>
                                </p:cTn>
                              </p:par>
                              <p:par>
                                <p:cTn id="115"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116" dur="1500" fill="hold"/>
                                        <p:tgtEl>
                                          <p:spTgt spid="7"/>
                                        </p:tgtEl>
                                        <p:attrNameLst>
                                          <p:attrName>ppt_x</p:attrName>
                                          <p:attrName>ppt_y</p:attrName>
                                        </p:attrNameLst>
                                      </p:cBhvr>
                                    </p:animMotion>
                                  </p:childTnLst>
                                </p:cTn>
                              </p:par>
                              <p:par>
                                <p:cTn id="117" presetID="1" presetClass="path" presetSubtype="0" accel="50000" decel="50000" fill="hold" nodeType="withEffect">
                                  <p:stCondLst>
                                    <p:cond delay="0"/>
                                  </p:stCondLst>
                                  <p:childTnLst>
                                    <p:animMotion origin="layout" path="M -0.0151 -0.01173 C 0.20226 0.26913 0.25608 0.81512 0.09931 1.20741 C -0.0566 1.60308 -0.36475 1.69444 -0.5868 1.41666 C -0.80607 1.1358 -0.85868 0.59136 -0.70121 0.1966 C -0.54392 -0.19846 -0.23646 -0.29074 -0.0151 -0.01173 Z " pathEditMode="relative" rAng="2122698" ptsTypes="fffff">
                                      <p:cBhvr>
                                        <p:cTn id="118" dur="18000" spd="-100000" fill="hold"/>
                                        <p:tgtEl>
                                          <p:spTgt spid="46"/>
                                        </p:tgtEl>
                                        <p:attrNameLst>
                                          <p:attrName>ppt_x</p:attrName>
                                          <p:attrName>ppt_y</p:attrName>
                                        </p:attrNameLst>
                                      </p:cBhvr>
                                      <p:rCtr x="-28542" y="71481"/>
                                    </p:animMotion>
                                  </p:childTnLst>
                                </p:cTn>
                              </p:par>
                              <p:par>
                                <p:cTn id="119" presetID="8" presetClass="emph" presetSubtype="0" autoRev="1" fill="hold" nodeType="withEffect">
                                  <p:stCondLst>
                                    <p:cond delay="0"/>
                                  </p:stCondLst>
                                  <p:childTnLst>
                                    <p:animRot by="-300000">
                                      <p:cBhvr>
                                        <p:cTn id="120" dur="500" fill="hold"/>
                                        <p:tgtEl>
                                          <p:spTgt spid="46"/>
                                        </p:tgtEl>
                                        <p:attrNameLst>
                                          <p:attrName>r</p:attrName>
                                        </p:attrNameLst>
                                      </p:cBhvr>
                                    </p:animRot>
                                  </p:childTnLst>
                                </p:cTn>
                              </p:par>
                              <p:par>
                                <p:cTn id="121" presetID="8" presetClass="emph" presetSubtype="0" fill="hold" nodeType="withEffect">
                                  <p:stCondLst>
                                    <p:cond delay="0"/>
                                  </p:stCondLst>
                                  <p:childTnLst>
                                    <p:animRot by="-300000">
                                      <p:cBhvr>
                                        <p:cTn id="122" dur="500" fill="hold"/>
                                        <p:tgtEl>
                                          <p:spTgt spid="46"/>
                                        </p:tgtEl>
                                        <p:attrNameLst>
                                          <p:attrName>r</p:attrName>
                                        </p:attrNameLst>
                                      </p:cBhvr>
                                    </p:animRot>
                                  </p:childTnLst>
                                </p:cTn>
                              </p:par>
                              <p:par>
                                <p:cTn id="123" presetID="8" presetClass="emph" presetSubtype="0" fill="hold" nodeType="withEffect">
                                  <p:stCondLst>
                                    <p:cond delay="0"/>
                                  </p:stCondLst>
                                  <p:childTnLst>
                                    <p:animRot by="-300000">
                                      <p:cBhvr>
                                        <p:cTn id="124" dur="500" fill="hold"/>
                                        <p:tgtEl>
                                          <p:spTgt spid="46"/>
                                        </p:tgtEl>
                                        <p:attrNameLst>
                                          <p:attrName>r</p:attrName>
                                        </p:attrNameLst>
                                      </p:cBhvr>
                                    </p:animRot>
                                  </p:childTnLst>
                                </p:cTn>
                              </p:par>
                              <p:par>
                                <p:cTn id="125" presetID="8" presetClass="emph" presetSubtype="0" fill="hold" nodeType="withEffect">
                                  <p:stCondLst>
                                    <p:cond delay="0"/>
                                  </p:stCondLst>
                                  <p:childTnLst>
                                    <p:animRot by="-120000">
                                      <p:cBhvr>
                                        <p:cTn id="126" dur="500" fill="hold"/>
                                        <p:tgtEl>
                                          <p:spTgt spid="46"/>
                                        </p:tgtEl>
                                        <p:attrNameLst>
                                          <p:attrName>r</p:attrName>
                                        </p:attrNameLst>
                                      </p:cBhvr>
                                    </p:animRot>
                                  </p:childTnLst>
                                </p:cTn>
                              </p:par>
                              <p:par>
                                <p:cTn id="127" presetID="8" presetClass="emph" presetSubtype="0" fill="hold" nodeType="withEffect">
                                  <p:stCondLst>
                                    <p:cond delay="0"/>
                                  </p:stCondLst>
                                  <p:childTnLst>
                                    <p:animRot by="-300000">
                                      <p:cBhvr>
                                        <p:cTn id="128" dur="500" fill="hold"/>
                                        <p:tgtEl>
                                          <p:spTgt spid="46"/>
                                        </p:tgtEl>
                                        <p:attrNameLst>
                                          <p:attrName>r</p:attrName>
                                        </p:attrNameLst>
                                      </p:cBhvr>
                                    </p:animRot>
                                  </p:childTnLst>
                                </p:cTn>
                              </p:par>
                              <p:par>
                                <p:cTn id="129" presetID="8" presetClass="emph" presetSubtype="0" fill="hold" nodeType="withEffect">
                                  <p:stCondLst>
                                    <p:cond delay="0"/>
                                  </p:stCondLst>
                                  <p:childTnLst>
                                    <p:animRot by="-300000">
                                      <p:cBhvr>
                                        <p:cTn id="130" dur="500" fill="hold"/>
                                        <p:tgtEl>
                                          <p:spTgt spid="46"/>
                                        </p:tgtEl>
                                        <p:attrNameLst>
                                          <p:attrName>r</p:attrName>
                                        </p:attrNameLst>
                                      </p:cBhvr>
                                    </p:animRot>
                                  </p:childTnLst>
                                </p:cTn>
                              </p:par>
                              <p:par>
                                <p:cTn id="131" presetID="8" presetClass="emph" presetSubtype="0" fill="hold" nodeType="withEffect">
                                  <p:stCondLst>
                                    <p:cond delay="0"/>
                                  </p:stCondLst>
                                  <p:childTnLst>
                                    <p:animRot by="-600000">
                                      <p:cBhvr>
                                        <p:cTn id="132" dur="500" fill="hold"/>
                                        <p:tgtEl>
                                          <p:spTgt spid="46"/>
                                        </p:tgtEl>
                                        <p:attrNameLst>
                                          <p:attrName>r</p:attrName>
                                        </p:attrNameLst>
                                      </p:cBhvr>
                                    </p:animRot>
                                  </p:childTnLst>
                                </p:cTn>
                              </p:par>
                              <p:par>
                                <p:cTn id="133" presetID="8" presetClass="emph" presetSubtype="0" fill="hold" nodeType="withEffect">
                                  <p:stCondLst>
                                    <p:cond delay="0"/>
                                  </p:stCondLst>
                                  <p:childTnLst>
                                    <p:animRot by="-1200000">
                                      <p:cBhvr>
                                        <p:cTn id="134" dur="500" fill="hold"/>
                                        <p:tgtEl>
                                          <p:spTgt spid="46"/>
                                        </p:tgtEl>
                                        <p:attrNameLst>
                                          <p:attrName>r</p:attrName>
                                        </p:attrNameLst>
                                      </p:cBhvr>
                                    </p:animRot>
                                  </p:childTnLst>
                                </p:cTn>
                              </p:par>
                              <p:par>
                                <p:cTn id="135" presetID="8" presetClass="emph" presetSubtype="0" fill="hold" nodeType="withEffect">
                                  <p:stCondLst>
                                    <p:cond delay="0"/>
                                  </p:stCondLst>
                                  <p:childTnLst>
                                    <p:animRot by="-1200000">
                                      <p:cBhvr>
                                        <p:cTn id="136" dur="500" fill="hold"/>
                                        <p:tgtEl>
                                          <p:spTgt spid="46"/>
                                        </p:tgtEl>
                                        <p:attrNameLst>
                                          <p:attrName>r</p:attrName>
                                        </p:attrNameLst>
                                      </p:cBhvr>
                                    </p:animRot>
                                  </p:childTnLst>
                                </p:cTn>
                              </p:par>
                              <p:par>
                                <p:cTn id="137" presetID="8" presetClass="emph" presetSubtype="0" fill="hold" nodeType="withEffect">
                                  <p:stCondLst>
                                    <p:cond delay="0"/>
                                  </p:stCondLst>
                                  <p:childTnLst>
                                    <p:animRot by="-600000">
                                      <p:cBhvr>
                                        <p:cTn id="138" dur="500" fill="hold"/>
                                        <p:tgtEl>
                                          <p:spTgt spid="46"/>
                                        </p:tgtEl>
                                        <p:attrNameLst>
                                          <p:attrName>r</p:attrName>
                                        </p:attrNameLst>
                                      </p:cBhvr>
                                    </p:animRot>
                                  </p:childTnLst>
                                </p:cTn>
                              </p:par>
                              <p:par>
                                <p:cTn id="139" presetID="8" presetClass="emph" presetSubtype="0" fill="hold" nodeType="withEffect">
                                  <p:stCondLst>
                                    <p:cond delay="0"/>
                                  </p:stCondLst>
                                  <p:childTnLst>
                                    <p:animRot by="-600000">
                                      <p:cBhvr>
                                        <p:cTn id="140" dur="500" fill="hold"/>
                                        <p:tgtEl>
                                          <p:spTgt spid="46"/>
                                        </p:tgtEl>
                                        <p:attrNameLst>
                                          <p:attrName>r</p:attrName>
                                        </p:attrNameLst>
                                      </p:cBhvr>
                                    </p:animRot>
                                  </p:childTnLst>
                                </p:cTn>
                              </p:par>
                              <p:par>
                                <p:cTn id="141" presetID="8" presetClass="emph" presetSubtype="0" fill="hold" nodeType="withEffect">
                                  <p:stCondLst>
                                    <p:cond delay="0"/>
                                  </p:stCondLst>
                                  <p:childTnLst>
                                    <p:animRot by="-900000">
                                      <p:cBhvr>
                                        <p:cTn id="142" dur="500" fill="hold"/>
                                        <p:tgtEl>
                                          <p:spTgt spid="46"/>
                                        </p:tgtEl>
                                        <p:attrNameLst>
                                          <p:attrName>r</p:attrName>
                                        </p:attrNameLst>
                                      </p:cBhvr>
                                    </p:animRot>
                                  </p:childTnLst>
                                </p:cTn>
                              </p:par>
                              <p:par>
                                <p:cTn id="143" presetID="8" presetClass="emph" presetSubtype="0" fill="hold" nodeType="withEffect">
                                  <p:stCondLst>
                                    <p:cond delay="0"/>
                                  </p:stCondLst>
                                  <p:childTnLst>
                                    <p:animRot by="-900000">
                                      <p:cBhvr>
                                        <p:cTn id="144" dur="500" fill="hold"/>
                                        <p:tgtEl>
                                          <p:spTgt spid="46"/>
                                        </p:tgtEl>
                                        <p:attrNameLst>
                                          <p:attrName>r</p:attrName>
                                        </p:attrNameLst>
                                      </p:cBhvr>
                                    </p:animRot>
                                  </p:childTnLst>
                                </p:cTn>
                              </p:par>
                              <p:par>
                                <p:cTn id="145" presetID="8" presetClass="emph" presetSubtype="0" fill="hold" nodeType="withEffect">
                                  <p:stCondLst>
                                    <p:cond delay="0"/>
                                  </p:stCondLst>
                                  <p:childTnLst>
                                    <p:animRot by="-600000">
                                      <p:cBhvr>
                                        <p:cTn id="146" dur="500" fill="hold"/>
                                        <p:tgtEl>
                                          <p:spTgt spid="46"/>
                                        </p:tgtEl>
                                        <p:attrNameLst>
                                          <p:attrName>r</p:attrName>
                                        </p:attrNameLst>
                                      </p:cBhvr>
                                    </p:animRot>
                                  </p:childTnLst>
                                </p:cTn>
                              </p:par>
                              <p:par>
                                <p:cTn id="147" presetID="8" presetClass="emph" presetSubtype="0" fill="hold" nodeType="withEffect">
                                  <p:stCondLst>
                                    <p:cond delay="0"/>
                                  </p:stCondLst>
                                  <p:childTnLst>
                                    <p:animRot by="-1200000">
                                      <p:cBhvr>
                                        <p:cTn id="148" dur="500" fill="hold"/>
                                        <p:tgtEl>
                                          <p:spTgt spid="46"/>
                                        </p:tgtEl>
                                        <p:attrNameLst>
                                          <p:attrName>r</p:attrName>
                                        </p:attrNameLst>
                                      </p:cBhvr>
                                    </p:animRot>
                                  </p:childTnLst>
                                </p:cTn>
                              </p:par>
                              <p:par>
                                <p:cTn id="149" presetID="8" presetClass="emph" presetSubtype="0" fill="hold" nodeType="withEffect">
                                  <p:stCondLst>
                                    <p:cond delay="0"/>
                                  </p:stCondLst>
                                  <p:childTnLst>
                                    <p:animRot by="-9600000">
                                      <p:cBhvr>
                                        <p:cTn id="150" dur="500" fill="hold"/>
                                        <p:tgtEl>
                                          <p:spTgt spid="46"/>
                                        </p:tgtEl>
                                        <p:attrNameLst>
                                          <p:attrName>r</p:attrName>
                                        </p:attrNameLst>
                                      </p:cBhvr>
                                    </p:animRot>
                                  </p:childTnLst>
                                </p:cTn>
                              </p:par>
                              <p:par>
                                <p:cTn id="151" presetID="8" presetClass="emph" presetSubtype="0" fill="hold" nodeType="withEffect">
                                  <p:stCondLst>
                                    <p:cond delay="0"/>
                                  </p:stCondLst>
                                  <p:childTnLst>
                                    <p:animRot by="-600000">
                                      <p:cBhvr>
                                        <p:cTn id="152" dur="500" fill="hold"/>
                                        <p:tgtEl>
                                          <p:spTgt spid="46"/>
                                        </p:tgtEl>
                                        <p:attrNameLst>
                                          <p:attrName>r</p:attrName>
                                        </p:attrNameLst>
                                      </p:cBhvr>
                                    </p:animRot>
                                  </p:childTnLst>
                                </p:cTn>
                              </p:par>
                              <p:par>
                                <p:cTn id="153" presetID="8" presetClass="emph" presetSubtype="0" fill="hold" nodeType="withEffect">
                                  <p:stCondLst>
                                    <p:cond delay="0"/>
                                  </p:stCondLst>
                                  <p:childTnLst>
                                    <p:animRot by="-300000">
                                      <p:cBhvr>
                                        <p:cTn id="154" dur="500" fill="hold"/>
                                        <p:tgtEl>
                                          <p:spTgt spid="46"/>
                                        </p:tgtEl>
                                        <p:attrNameLst>
                                          <p:attrName>r</p:attrName>
                                        </p:attrNameLst>
                                      </p:cBhvr>
                                    </p:animRot>
                                  </p:childTnLst>
                                </p:cTn>
                              </p:par>
                              <p:par>
                                <p:cTn id="155" presetID="8" presetClass="emph" presetSubtype="0" fill="hold" nodeType="withEffect">
                                  <p:stCondLst>
                                    <p:cond delay="0"/>
                                  </p:stCondLst>
                                  <p:childTnLst>
                                    <p:animRot by="-600000">
                                      <p:cBhvr>
                                        <p:cTn id="156" dur="500" fill="hold"/>
                                        <p:tgtEl>
                                          <p:spTgt spid="46"/>
                                        </p:tgtEl>
                                        <p:attrNameLst>
                                          <p:attrName>r</p:attrName>
                                        </p:attrNameLst>
                                      </p:cBhvr>
                                    </p:animRot>
                                  </p:childTnLst>
                                </p:cTn>
                              </p:par>
                              <p:par>
                                <p:cTn id="157" presetID="8" presetClass="emph" presetSubtype="0" fill="hold" nodeType="withEffect">
                                  <p:stCondLst>
                                    <p:cond delay="0"/>
                                  </p:stCondLst>
                                  <p:childTnLst>
                                    <p:animRot by="-300000">
                                      <p:cBhvr>
                                        <p:cTn id="158" dur="500" fill="hold"/>
                                        <p:tgtEl>
                                          <p:spTgt spid="46"/>
                                        </p:tgtEl>
                                        <p:attrNameLst>
                                          <p:attrName>r</p:attrName>
                                        </p:attrNameLst>
                                      </p:cBhvr>
                                    </p:animRot>
                                  </p:childTnLst>
                                </p:cTn>
                              </p:par>
                              <p:par>
                                <p:cTn id="159" presetID="8" presetClass="emph" presetSubtype="0" fill="hold" nodeType="withEffect">
                                  <p:stCondLst>
                                    <p:cond delay="0"/>
                                  </p:stCondLst>
                                  <p:childTnLst>
                                    <p:animRot by="-600000">
                                      <p:cBhvr>
                                        <p:cTn id="160" dur="500" fill="hold"/>
                                        <p:tgtEl>
                                          <p:spTgt spid="46"/>
                                        </p:tgtEl>
                                        <p:attrNameLst>
                                          <p:attrName>r</p:attrName>
                                        </p:attrNameLst>
                                      </p:cBhvr>
                                    </p:animRot>
                                  </p:childTnLst>
                                </p:cTn>
                              </p:par>
                              <p:par>
                                <p:cTn id="161" presetID="8" presetClass="emph" presetSubtype="0" fill="hold" nodeType="withEffect">
                                  <p:stCondLst>
                                    <p:cond delay="0"/>
                                  </p:stCondLst>
                                  <p:childTnLst>
                                    <p:animRot by="-420000">
                                      <p:cBhvr>
                                        <p:cTn id="162" dur="500" fill="hold"/>
                                        <p:tgtEl>
                                          <p:spTgt spid="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垂直排列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61075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326503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41162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742051" y="-626892"/>
            <a:ext cx="9985925" cy="1182418"/>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43753" y="4515974"/>
            <a:ext cx="1800253" cy="719600"/>
          </a:xfrm>
          <a:prstGeom prst="rect">
            <a:avLst/>
          </a:prstGeom>
        </p:spPr>
      </p:pic>
    </p:spTree>
    <p:extLst>
      <p:ext uri="{BB962C8B-B14F-4D97-AF65-F5344CB8AC3E}">
        <p14:creationId xmlns:p14="http://schemas.microsoft.com/office/powerpoint/2010/main" val="10417767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43753" y="4515974"/>
            <a:ext cx="1800253" cy="719600"/>
          </a:xfrm>
          <a:prstGeom prst="rect">
            <a:avLst/>
          </a:prstGeom>
        </p:spPr>
      </p:pic>
      <p:pic>
        <p:nvPicPr>
          <p:cNvPr id="12" name="图片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742051" y="-626892"/>
            <a:ext cx="9985925" cy="1182418"/>
          </a:xfrm>
          <a:prstGeom prst="rect">
            <a:avLst/>
          </a:prstGeom>
        </p:spPr>
      </p:pic>
    </p:spTree>
    <p:extLst>
      <p:ext uri="{BB962C8B-B14F-4D97-AF65-F5344CB8AC3E}">
        <p14:creationId xmlns:p14="http://schemas.microsoft.com/office/powerpoint/2010/main" val="27785541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707655"/>
            <a:ext cx="9144000" cy="2619375"/>
          </a:xfrm>
          <a:prstGeom prst="rect">
            <a:avLst/>
          </a:prstGeom>
        </p:spPr>
      </p:pic>
      <p:grpSp>
        <p:nvGrpSpPr>
          <p:cNvPr id="4" name="组合 3"/>
          <p:cNvGrpSpPr/>
          <p:nvPr userDrawn="1"/>
        </p:nvGrpSpPr>
        <p:grpSpPr>
          <a:xfrm>
            <a:off x="-1426111" y="-55792"/>
            <a:ext cx="11474420" cy="1558327"/>
            <a:chOff x="-900605" y="-49427"/>
            <a:chExt cx="5490815" cy="745701"/>
          </a:xfrm>
        </p:grpSpPr>
        <p:pic>
          <p:nvPicPr>
            <p:cNvPr id="5" name="图片 4"/>
            <p:cNvPicPr>
              <a:picLocks noChangeAspect="1"/>
            </p:cNvPicPr>
            <p:nvPr userDrawn="1"/>
          </p:nvPicPr>
          <p:blipFill rotWithShape="1">
            <a:blip r:embed="rId3"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37837651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14" name="矩形: 圆角 13"/>
          <p:cNvSpPr/>
          <p:nvPr userDrawn="1"/>
        </p:nvSpPr>
        <p:spPr>
          <a:xfrm>
            <a:off x="605470" y="341315"/>
            <a:ext cx="8538530" cy="4589806"/>
          </a:xfrm>
          <a:prstGeom prst="roundRect">
            <a:avLst>
              <a:gd name="adj" fmla="val 512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Tree>
    <p:extLst>
      <p:ext uri="{BB962C8B-B14F-4D97-AF65-F5344CB8AC3E}">
        <p14:creationId xmlns:p14="http://schemas.microsoft.com/office/powerpoint/2010/main" val="3936445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5_内容">
    <p:spTree>
      <p:nvGrpSpPr>
        <p:cNvPr id="1" name=""/>
        <p:cNvGrpSpPr/>
        <p:nvPr/>
      </p:nvGrpSpPr>
      <p:grpSpPr>
        <a:xfrm>
          <a:off x="0" y="0"/>
          <a:ext cx="0" cy="0"/>
          <a:chOff x="0" y="0"/>
          <a:chExt cx="0" cy="0"/>
        </a:xfrm>
      </p:grpSpPr>
      <p:pic>
        <p:nvPicPr>
          <p:cNvPr id="2" name="图片 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131614"/>
            <a:ext cx="9144000" cy="2619375"/>
          </a:xfrm>
          <a:prstGeom prst="rect">
            <a:avLst/>
          </a:prstGeom>
        </p:spPr>
      </p:pic>
    </p:spTree>
    <p:extLst>
      <p:ext uri="{BB962C8B-B14F-4D97-AF65-F5344CB8AC3E}">
        <p14:creationId xmlns:p14="http://schemas.microsoft.com/office/powerpoint/2010/main" val="33008620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6_内容">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图片 1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41488" y="-627063"/>
            <a:ext cx="9985376"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2"/>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343776" y="4516439"/>
            <a:ext cx="1800225"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79560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7_内容">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4290" y="3750973"/>
            <a:ext cx="2142464" cy="2142464"/>
          </a:xfrm>
          <a:prstGeom prst="rect">
            <a:avLst/>
          </a:prstGeom>
        </p:spPr>
      </p:pic>
      <p:pic>
        <p:nvPicPr>
          <p:cNvPr id="5"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矩形 8">
            <a:extLst>
              <a:ext uri="{FF2B5EF4-FFF2-40B4-BE49-F238E27FC236}">
                <a16:creationId xmlns:a16="http://schemas.microsoft.com/office/drawing/2014/main" id="{3A9A580C-226B-434D-9AE5-7E25F5033F47}"/>
              </a:ext>
            </a:extLst>
          </p:cNvPr>
          <p:cNvSpPr/>
          <p:nvPr userDrawn="1"/>
        </p:nvSpPr>
        <p:spPr>
          <a:xfrm>
            <a:off x="274719" y="260841"/>
            <a:ext cx="8594562" cy="4621818"/>
          </a:xfrm>
          <a:prstGeom prst="rect">
            <a:avLst/>
          </a:prstGeom>
          <a:solidFill>
            <a:schemeClr val="bg1">
              <a:alpha val="88000"/>
            </a:schemeClr>
          </a:solidFill>
          <a:ln>
            <a:solidFill>
              <a:schemeClr val="accent6">
                <a:lumMod val="75000"/>
              </a:schemeClr>
            </a:solidFill>
          </a:ln>
          <a:effectLst>
            <a:outerShdw blurRad="63500" sx="102000" sy="102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68567" tIns="34283" rIns="68567" bIns="34283" rtlCol="0" anchor="ctr"/>
          <a:lstStyle/>
          <a:p>
            <a:pPr algn="ctr"/>
            <a:endParaRPr lang="zh-CN" altLang="en-US" sz="1350">
              <a:solidFill>
                <a:prstClr val="white"/>
              </a:solidFill>
            </a:endParaRPr>
          </a:p>
        </p:txBody>
      </p:sp>
    </p:spTree>
    <p:extLst>
      <p:ext uri="{BB962C8B-B14F-4D97-AF65-F5344CB8AC3E}">
        <p14:creationId xmlns:p14="http://schemas.microsoft.com/office/powerpoint/2010/main" val="32462961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1_节标题">
    <p:bg>
      <p:bgPr>
        <a:solidFill>
          <a:srgbClr val="F5DA4D"/>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267206" y="4823419"/>
            <a:ext cx="2133600" cy="273844"/>
          </a:xfrm>
        </p:spPr>
        <p:txBody>
          <a:bodyPr/>
          <a:lstStyle/>
          <a:p>
            <a:fld id="{A077817C-7B71-42AF-900A-2817BE836D2B}" type="datetimeFigureOut">
              <a:rPr lang="zh-CN" altLang="en-US" smtClean="0"/>
              <a:pPr/>
              <a:t>2024/5/4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DA75A3B-6662-4096-B8F1-4038B9AC79F6}" type="slidenum">
              <a:rPr lang="zh-CN" altLang="en-US" smtClean="0"/>
              <a:pPr/>
              <a:t>‹#›</a:t>
            </a:fld>
            <a:endParaRPr lang="zh-CN" altLang="en-US"/>
          </a:p>
        </p:txBody>
      </p:sp>
      <p:pic>
        <p:nvPicPr>
          <p:cNvPr id="7" name="Picture 2" descr="E:\丫头\png\小人\卡通类素材\yunf.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882248" y="725542"/>
            <a:ext cx="1347858" cy="56583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E:\丫头\png\小人\卡通类素材\dy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6931690">
            <a:off x="-463038" y="1773965"/>
            <a:ext cx="3734879" cy="31725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p:blipFill>
        <p:spPr bwMode="auto">
          <a:xfrm rot="18355787">
            <a:off x="512599" y="3787396"/>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p:blipFill>
        <p:spPr bwMode="auto">
          <a:xfrm rot="1195425">
            <a:off x="5046821" y="1402267"/>
            <a:ext cx="720080" cy="47242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E:\丫头\png\小人\卡通类素材\dy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248741">
            <a:off x="5447345" y="1277770"/>
            <a:ext cx="3385719" cy="287599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E:\丫头\png\小人\卡通类素材\dtr.png"/>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a:stretch/>
        </p:blipFill>
        <p:spPr bwMode="auto">
          <a:xfrm rot="1493138">
            <a:off x="7171235" y="2186870"/>
            <a:ext cx="617930" cy="8059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p:blipFill>
        <p:spPr bwMode="auto">
          <a:xfrm rot="20400233">
            <a:off x="2538965" y="1813508"/>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p:blipFill>
        <p:spPr bwMode="auto">
          <a:xfrm rot="20621572">
            <a:off x="2794103" y="1599065"/>
            <a:ext cx="720080" cy="47242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E:\丫头\png\小人\卡通类素材\dtr.png"/>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a:stretch/>
        </p:blipFill>
        <p:spPr bwMode="auto">
          <a:xfrm flipH="1">
            <a:off x="6344320" y="1770019"/>
            <a:ext cx="343792" cy="47580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9" descr="E:\丫头\png\小人\卡通类素材\yio.png"/>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rot="15582419" flipV="1">
            <a:off x="8222450" y="3856623"/>
            <a:ext cx="419906" cy="70582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E:\丫头\png\小人\卡通类素材\edt.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rot="320699">
            <a:off x="6722291" y="688021"/>
            <a:ext cx="1405762" cy="229451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9" descr="E:\丫头\png\小人\卡通类素材\yio.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rot="2576239" flipH="1">
            <a:off x="7736645" y="2288345"/>
            <a:ext cx="751098" cy="126253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E:\丫头\png\小人\卡通类素材\yio.png"/>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rot="19307181" flipH="1">
            <a:off x="1329784" y="2108982"/>
            <a:ext cx="442272" cy="74342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9" descr="E:\丫头\png\小人\卡通类素材\yio.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rot="19023761">
            <a:off x="318924" y="2743558"/>
            <a:ext cx="751098" cy="126253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E:\丫头\png\小人\卡通类素材\edt.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rot="18145106">
            <a:off x="1181949" y="563973"/>
            <a:ext cx="1405762" cy="229451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7" descr="E:\丫头\png\小人\卡通类素材\edt.png"/>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rot="19987890">
            <a:off x="3670698" y="20693"/>
            <a:ext cx="1940123" cy="316670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E:\丫头\png\小人\卡通类素材\yunf.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6516216" y="117849"/>
            <a:ext cx="1629202" cy="68395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E:\丫头\png\小人\卡通类素材\dtr.pn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a:stretch/>
        </p:blipFill>
        <p:spPr bwMode="auto">
          <a:xfrm rot="21306121">
            <a:off x="3343189" y="1226417"/>
            <a:ext cx="647670" cy="60573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E:\丫头\png\小人\卡通类素材\dtr.png"/>
          <p:cNvPicPr>
            <a:picLocks noChangeAspect="1" noChangeArrowheads="1"/>
          </p:cNvPicPr>
          <p:nvPr userDrawn="1"/>
        </p:nvPicPr>
        <p:blipFill rotWithShape="1">
          <a:blip r:embed="rId15" cstate="print">
            <a:extLst>
              <a:ext uri="{28A0092B-C50C-407E-A947-70E740481C1C}">
                <a14:useLocalDpi xmlns:a14="http://schemas.microsoft.com/office/drawing/2010/main" val="0"/>
              </a:ext>
            </a:extLst>
          </a:blip>
          <a:srcRect/>
          <a:stretch/>
        </p:blipFill>
        <p:spPr bwMode="auto">
          <a:xfrm rot="18282560">
            <a:off x="1069328" y="2876860"/>
            <a:ext cx="404324" cy="47580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p:blipFill>
        <p:spPr bwMode="auto">
          <a:xfrm rot="4899745">
            <a:off x="7879241" y="3772839"/>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p:blipFill>
        <p:spPr bwMode="auto">
          <a:xfrm rot="4546963">
            <a:off x="7617634" y="3296024"/>
            <a:ext cx="720080" cy="47242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E:\丫头\png\小人\卡通类素材\dtr.png"/>
          <p:cNvPicPr>
            <a:picLocks noChangeAspect="1" noChangeArrowheads="1"/>
          </p:cNvPicPr>
          <p:nvPr userDrawn="1"/>
        </p:nvPicPr>
        <p:blipFill rotWithShape="1">
          <a:blip r:embed="rId16" cstate="print">
            <a:extLst>
              <a:ext uri="{28A0092B-C50C-407E-A947-70E740481C1C}">
                <a14:useLocalDpi xmlns:a14="http://schemas.microsoft.com/office/drawing/2010/main" val="0"/>
              </a:ext>
            </a:extLst>
          </a:blip>
          <a:srcRect/>
          <a:stretch/>
        </p:blipFill>
        <p:spPr bwMode="auto">
          <a:xfrm rot="18322211">
            <a:off x="1089847" y="2518728"/>
            <a:ext cx="461068" cy="60134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E:\丫头\png\小人\卡通类素材\gyk.png"/>
          <p:cNvPicPr>
            <a:picLocks noChangeAspect="1" noChangeArrowheads="1"/>
          </p:cNvPicPr>
          <p:nvPr userDrawn="1"/>
        </p:nvPicPr>
        <p:blipFill rotWithShape="1">
          <a:blip r:embed="rId17" cstate="print">
            <a:extLst>
              <a:ext uri="{28A0092B-C50C-407E-A947-70E740481C1C}">
                <a14:useLocalDpi xmlns:a14="http://schemas.microsoft.com/office/drawing/2010/main" val="0"/>
              </a:ext>
            </a:extLst>
          </a:blip>
          <a:srcRect/>
          <a:stretch/>
        </p:blipFill>
        <p:spPr bwMode="auto">
          <a:xfrm rot="2321278">
            <a:off x="5755804" y="1245639"/>
            <a:ext cx="602484" cy="71681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E:\丫头\png\小人\卡通类素材\gyk.png"/>
          <p:cNvPicPr>
            <a:picLocks noChangeAspect="1" noChangeArrowheads="1"/>
          </p:cNvPicPr>
          <p:nvPr userDrawn="1"/>
        </p:nvPicPr>
        <p:blipFill rotWithShape="1">
          <a:blip r:embed="rId18" cstate="print">
            <a:extLst>
              <a:ext uri="{28A0092B-C50C-407E-A947-70E740481C1C}">
                <a14:useLocalDpi xmlns:a14="http://schemas.microsoft.com/office/drawing/2010/main" val="0"/>
              </a:ext>
            </a:extLst>
          </a:blip>
          <a:srcRect/>
          <a:stretch/>
        </p:blipFill>
        <p:spPr bwMode="auto">
          <a:xfrm rot="588027">
            <a:off x="3938177" y="1318466"/>
            <a:ext cx="354388" cy="421636"/>
          </a:xfrm>
          <a:prstGeom prst="rect">
            <a:avLst/>
          </a:prstGeom>
          <a:noFill/>
          <a:extLst>
            <a:ext uri="{909E8E84-426E-40DD-AFC4-6F175D3DCCD1}">
              <a14:hiddenFill xmlns:a14="http://schemas.microsoft.com/office/drawing/2010/main">
                <a:solidFill>
                  <a:srgbClr val="FFFFFF"/>
                </a:solidFill>
              </a14:hiddenFill>
            </a:ext>
          </a:extLst>
        </p:spPr>
      </p:pic>
      <p:sp>
        <p:nvSpPr>
          <p:cNvPr id="31" name="椭圆 30"/>
          <p:cNvSpPr/>
          <p:nvPr userDrawn="1"/>
        </p:nvSpPr>
        <p:spPr>
          <a:xfrm>
            <a:off x="539554" y="1635646"/>
            <a:ext cx="7955159" cy="77048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32" name="组合 31"/>
          <p:cNvGrpSpPr/>
          <p:nvPr userDrawn="1"/>
        </p:nvGrpSpPr>
        <p:grpSpPr>
          <a:xfrm>
            <a:off x="1460503" y="3904783"/>
            <a:ext cx="463503" cy="619473"/>
            <a:chOff x="1650497" y="3848627"/>
            <a:chExt cx="463503" cy="619473"/>
          </a:xfrm>
        </p:grpSpPr>
        <p:pic>
          <p:nvPicPr>
            <p:cNvPr id="33" name="Picture 10" descr="E:\丫头\png\小人\卡通类素材\ry.png"/>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a:stretch/>
          </p:blipFill>
          <p:spPr bwMode="auto">
            <a:xfrm>
              <a:off x="1650497" y="3848627"/>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E:\丫头\png\小人\卡通类素材\ry.png"/>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a:stretch/>
          </p:blipFill>
          <p:spPr bwMode="auto">
            <a:xfrm>
              <a:off x="1688968" y="4180100"/>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10" descr="E:\丫头\png\小人\卡通类素材\ry.png"/>
          <p:cNvPicPr>
            <a:picLocks noChangeAspect="1" noChangeArrowheads="1"/>
          </p:cNvPicPr>
          <p:nvPr userDrawn="1"/>
        </p:nvPicPr>
        <p:blipFill rotWithShape="1">
          <a:blip r:embed="rId21" cstate="print">
            <a:extLst>
              <a:ext uri="{28A0092B-C50C-407E-A947-70E740481C1C}">
                <a14:useLocalDpi xmlns:a14="http://schemas.microsoft.com/office/drawing/2010/main" val="0"/>
              </a:ext>
            </a:extLst>
          </a:blip>
          <a:srcRect/>
          <a:stretch/>
        </p:blipFill>
        <p:spPr bwMode="auto">
          <a:xfrm>
            <a:off x="1412763" y="3158087"/>
            <a:ext cx="311157" cy="2520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E:\丫头\png\小人\卡通类素材\ry.png"/>
          <p:cNvPicPr>
            <a:picLocks noChangeAspect="1" noChangeArrowheads="1"/>
          </p:cNvPicPr>
          <p:nvPr userDrawn="1"/>
        </p:nvPicPr>
        <p:blipFill rotWithShape="1">
          <a:blip r:embed="rId22" cstate="print">
            <a:extLst>
              <a:ext uri="{28A0092B-C50C-407E-A947-70E740481C1C}">
                <a14:useLocalDpi xmlns:a14="http://schemas.microsoft.com/office/drawing/2010/main" val="0"/>
              </a:ext>
            </a:extLst>
          </a:blip>
          <a:srcRect/>
          <a:stretch/>
        </p:blipFill>
        <p:spPr bwMode="auto">
          <a:xfrm>
            <a:off x="7207207" y="3307155"/>
            <a:ext cx="400059" cy="3240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0" descr="E:\丫头\png\小人\卡通类素材\ry.png"/>
          <p:cNvPicPr>
            <a:picLocks noChangeAspect="1" noChangeArrowheads="1"/>
          </p:cNvPicPr>
          <p:nvPr userDrawn="1"/>
        </p:nvPicPr>
        <p:blipFill rotWithShape="1">
          <a:blip r:embed="rId23" cstate="print">
            <a:extLst>
              <a:ext uri="{28A0092B-C50C-407E-A947-70E740481C1C}">
                <a14:useLocalDpi xmlns:a14="http://schemas.microsoft.com/office/drawing/2010/main" val="0"/>
              </a:ext>
            </a:extLst>
          </a:blip>
          <a:srcRect/>
          <a:stretch/>
        </p:blipFill>
        <p:spPr bwMode="auto">
          <a:xfrm>
            <a:off x="2453453" y="2290499"/>
            <a:ext cx="266707" cy="216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E:\丫头\png\小人\卡通类素材\ry.png"/>
          <p:cNvPicPr>
            <a:picLocks noChangeAspect="1" noChangeArrowheads="1"/>
          </p:cNvPicPr>
          <p:nvPr userDrawn="1"/>
        </p:nvPicPr>
        <p:blipFill rotWithShape="1">
          <a:blip r:embed="rId23" cstate="print">
            <a:extLst>
              <a:ext uri="{28A0092B-C50C-407E-A947-70E740481C1C}">
                <a14:useLocalDpi xmlns:a14="http://schemas.microsoft.com/office/drawing/2010/main" val="0"/>
              </a:ext>
            </a:extLst>
          </a:blip>
          <a:srcRect/>
          <a:stretch/>
        </p:blipFill>
        <p:spPr bwMode="auto">
          <a:xfrm>
            <a:off x="6658778" y="3758263"/>
            <a:ext cx="266707" cy="216000"/>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组合 38"/>
          <p:cNvGrpSpPr/>
          <p:nvPr userDrawn="1"/>
        </p:nvGrpSpPr>
        <p:grpSpPr>
          <a:xfrm>
            <a:off x="787967" y="4092797"/>
            <a:ext cx="454576" cy="629459"/>
            <a:chOff x="977961" y="4036641"/>
            <a:chExt cx="454576" cy="629459"/>
          </a:xfrm>
        </p:grpSpPr>
        <p:pic>
          <p:nvPicPr>
            <p:cNvPr id="40" name="Picture 10" descr="E:\丫头\png\小人\卡通类素材\ry.png"/>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a:stretch/>
          </p:blipFill>
          <p:spPr bwMode="auto">
            <a:xfrm>
              <a:off x="977961" y="4036641"/>
              <a:ext cx="454576" cy="5296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0" descr="E:\丫头\png\小人\卡通类素材\ry.png"/>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a:stretch/>
          </p:blipFill>
          <p:spPr bwMode="auto">
            <a:xfrm>
              <a:off x="997798" y="4342100"/>
              <a:ext cx="400059" cy="324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2" name="组合 41"/>
          <p:cNvGrpSpPr/>
          <p:nvPr userDrawn="1"/>
        </p:nvGrpSpPr>
        <p:grpSpPr>
          <a:xfrm>
            <a:off x="7394848" y="4146689"/>
            <a:ext cx="570762" cy="676730"/>
            <a:chOff x="7394848" y="4146689"/>
            <a:chExt cx="570762" cy="676730"/>
          </a:xfrm>
        </p:grpSpPr>
        <p:pic>
          <p:nvPicPr>
            <p:cNvPr id="43" name="Picture 10" descr="E:\丫头\png\小人\卡通类素材\ry.png"/>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a:stretch/>
          </p:blipFill>
          <p:spPr bwMode="auto">
            <a:xfrm>
              <a:off x="7394848" y="4146689"/>
              <a:ext cx="570762" cy="66496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0" descr="E:\丫头\png\小人\卡通类素材\ry.png"/>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a:stretch/>
          </p:blipFill>
          <p:spPr bwMode="auto">
            <a:xfrm>
              <a:off x="7480200" y="4499419"/>
              <a:ext cx="400059" cy="324000"/>
            </a:xfrm>
            <a:prstGeom prst="rect">
              <a:avLst/>
            </a:prstGeom>
            <a:noFill/>
            <a:extLst>
              <a:ext uri="{909E8E84-426E-40DD-AFC4-6F175D3DCCD1}">
                <a14:hiddenFill xmlns:a14="http://schemas.microsoft.com/office/drawing/2010/main">
                  <a:solidFill>
                    <a:srgbClr val="FFFFFF"/>
                  </a:solidFill>
                </a14:hiddenFill>
              </a:ext>
            </a:extLst>
          </p:spPr>
        </p:pic>
      </p:grpSp>
      <p:pic>
        <p:nvPicPr>
          <p:cNvPr id="45" name="Picture 10" descr="E:\丫头\png\小人\卡通类素材\ry.png"/>
          <p:cNvPicPr>
            <a:picLocks noChangeAspect="1" noChangeArrowheads="1"/>
          </p:cNvPicPr>
          <p:nvPr userDrawn="1"/>
        </p:nvPicPr>
        <p:blipFill rotWithShape="1">
          <a:blip r:embed="rId26" cstate="print">
            <a:extLst>
              <a:ext uri="{28A0092B-C50C-407E-A947-70E740481C1C}">
                <a14:useLocalDpi xmlns:a14="http://schemas.microsoft.com/office/drawing/2010/main" val="0"/>
              </a:ext>
            </a:extLst>
          </a:blip>
          <a:srcRect/>
          <a:stretch/>
        </p:blipFill>
        <p:spPr bwMode="auto">
          <a:xfrm>
            <a:off x="6367817" y="2232042"/>
            <a:ext cx="222256" cy="1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5418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53" presetClass="entr" presetSubtype="16"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p:cTn id="22" dur="500" fill="hold"/>
                                        <p:tgtEl>
                                          <p:spTgt spid="28"/>
                                        </p:tgtEl>
                                        <p:attrNameLst>
                                          <p:attrName>ppt_w</p:attrName>
                                        </p:attrNameLst>
                                      </p:cBhvr>
                                      <p:tavLst>
                                        <p:tav tm="0">
                                          <p:val>
                                            <p:fltVal val="0"/>
                                          </p:val>
                                        </p:tav>
                                        <p:tav tm="100000">
                                          <p:val>
                                            <p:strVal val="#ppt_w"/>
                                          </p:val>
                                        </p:tav>
                                      </p:tavLst>
                                    </p:anim>
                                    <p:anim calcmode="lin" valueType="num">
                                      <p:cBhvr>
                                        <p:cTn id="23" dur="500" fill="hold"/>
                                        <p:tgtEl>
                                          <p:spTgt spid="28"/>
                                        </p:tgtEl>
                                        <p:attrNameLst>
                                          <p:attrName>ppt_h</p:attrName>
                                        </p:attrNameLst>
                                      </p:cBhvr>
                                      <p:tavLst>
                                        <p:tav tm="0">
                                          <p:val>
                                            <p:fltVal val="0"/>
                                          </p:val>
                                        </p:tav>
                                        <p:tav tm="100000">
                                          <p:val>
                                            <p:strVal val="#ppt_h"/>
                                          </p:val>
                                        </p:tav>
                                      </p:tavLst>
                                    </p:anim>
                                    <p:animEffect transition="in" filter="fade">
                                      <p:cBhvr>
                                        <p:cTn id="24" dur="500"/>
                                        <p:tgtEl>
                                          <p:spTgt spid="28"/>
                                        </p:tgtEl>
                                      </p:cBhvr>
                                    </p:animEffect>
                                  </p:childTnLst>
                                </p:cTn>
                              </p:par>
                              <p:par>
                                <p:cTn id="25" presetID="53" presetClass="entr" presetSubtype="16"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par>
                                <p:cTn id="30" presetID="53" presetClass="entr" presetSubtype="16"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p:cTn id="32" dur="500" fill="hold"/>
                                        <p:tgtEl>
                                          <p:spTgt spid="37"/>
                                        </p:tgtEl>
                                        <p:attrNameLst>
                                          <p:attrName>ppt_w</p:attrName>
                                        </p:attrNameLst>
                                      </p:cBhvr>
                                      <p:tavLst>
                                        <p:tav tm="0">
                                          <p:val>
                                            <p:fltVal val="0"/>
                                          </p:val>
                                        </p:tav>
                                        <p:tav tm="100000">
                                          <p:val>
                                            <p:strVal val="#ppt_w"/>
                                          </p:val>
                                        </p:tav>
                                      </p:tavLst>
                                    </p:anim>
                                    <p:anim calcmode="lin" valueType="num">
                                      <p:cBhvr>
                                        <p:cTn id="33" dur="500" fill="hold"/>
                                        <p:tgtEl>
                                          <p:spTgt spid="37"/>
                                        </p:tgtEl>
                                        <p:attrNameLst>
                                          <p:attrName>ppt_h</p:attrName>
                                        </p:attrNameLst>
                                      </p:cBhvr>
                                      <p:tavLst>
                                        <p:tav tm="0">
                                          <p:val>
                                            <p:fltVal val="0"/>
                                          </p:val>
                                        </p:tav>
                                        <p:tav tm="100000">
                                          <p:val>
                                            <p:strVal val="#ppt_h"/>
                                          </p:val>
                                        </p:tav>
                                      </p:tavLst>
                                    </p:anim>
                                    <p:animEffect transition="in" filter="fade">
                                      <p:cBhvr>
                                        <p:cTn id="34" dur="500"/>
                                        <p:tgtEl>
                                          <p:spTgt spid="37"/>
                                        </p:tgtEl>
                                      </p:cBhvr>
                                    </p:animEffect>
                                  </p:childTnLst>
                                </p:cTn>
                              </p:par>
                              <p:par>
                                <p:cTn id="35" presetID="53" presetClass="entr" presetSubtype="16"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500" fill="hold"/>
                                        <p:tgtEl>
                                          <p:spTgt spid="21"/>
                                        </p:tgtEl>
                                        <p:attrNameLst>
                                          <p:attrName>ppt_w</p:attrName>
                                        </p:attrNameLst>
                                      </p:cBhvr>
                                      <p:tavLst>
                                        <p:tav tm="0">
                                          <p:val>
                                            <p:fltVal val="0"/>
                                          </p:val>
                                        </p:tav>
                                        <p:tav tm="100000">
                                          <p:val>
                                            <p:strVal val="#ppt_w"/>
                                          </p:val>
                                        </p:tav>
                                      </p:tavLst>
                                    </p:anim>
                                    <p:anim calcmode="lin" valueType="num">
                                      <p:cBhvr>
                                        <p:cTn id="38" dur="500" fill="hold"/>
                                        <p:tgtEl>
                                          <p:spTgt spid="21"/>
                                        </p:tgtEl>
                                        <p:attrNameLst>
                                          <p:attrName>ppt_h</p:attrName>
                                        </p:attrNameLst>
                                      </p:cBhvr>
                                      <p:tavLst>
                                        <p:tav tm="0">
                                          <p:val>
                                            <p:fltVal val="0"/>
                                          </p:val>
                                        </p:tav>
                                        <p:tav tm="100000">
                                          <p:val>
                                            <p:strVal val="#ppt_h"/>
                                          </p:val>
                                        </p:tav>
                                      </p:tavLst>
                                    </p:anim>
                                    <p:animEffect transition="in" filter="fade">
                                      <p:cBhvr>
                                        <p:cTn id="39" dur="500"/>
                                        <p:tgtEl>
                                          <p:spTgt spid="21"/>
                                        </p:tgtEl>
                                      </p:cBhvr>
                                    </p:animEffect>
                                  </p:childTnLst>
                                </p:cTn>
                              </p:par>
                              <p:par>
                                <p:cTn id="40" presetID="53" presetClass="entr" presetSubtype="16"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cTn>
                              </p:par>
                              <p:par>
                                <p:cTn id="50" presetID="53" presetClass="entr" presetSubtype="16" fill="hold" nodeType="with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p:cTn id="52" dur="500" fill="hold"/>
                                        <p:tgtEl>
                                          <p:spTgt spid="24"/>
                                        </p:tgtEl>
                                        <p:attrNameLst>
                                          <p:attrName>ppt_w</p:attrName>
                                        </p:attrNameLst>
                                      </p:cBhvr>
                                      <p:tavLst>
                                        <p:tav tm="0">
                                          <p:val>
                                            <p:fltVal val="0"/>
                                          </p:val>
                                        </p:tav>
                                        <p:tav tm="100000">
                                          <p:val>
                                            <p:strVal val="#ppt_w"/>
                                          </p:val>
                                        </p:tav>
                                      </p:tavLst>
                                    </p:anim>
                                    <p:anim calcmode="lin" valueType="num">
                                      <p:cBhvr>
                                        <p:cTn id="53" dur="500" fill="hold"/>
                                        <p:tgtEl>
                                          <p:spTgt spid="24"/>
                                        </p:tgtEl>
                                        <p:attrNameLst>
                                          <p:attrName>ppt_h</p:attrName>
                                        </p:attrNameLst>
                                      </p:cBhvr>
                                      <p:tavLst>
                                        <p:tav tm="0">
                                          <p:val>
                                            <p:fltVal val="0"/>
                                          </p:val>
                                        </p:tav>
                                        <p:tav tm="100000">
                                          <p:val>
                                            <p:strVal val="#ppt_h"/>
                                          </p:val>
                                        </p:tav>
                                      </p:tavLst>
                                    </p:anim>
                                    <p:animEffect transition="in" filter="fade">
                                      <p:cBhvr>
                                        <p:cTn id="54" dur="500"/>
                                        <p:tgtEl>
                                          <p:spTgt spid="24"/>
                                        </p:tgtEl>
                                      </p:cBhvr>
                                    </p:animEffect>
                                  </p:childTnLst>
                                </p:cTn>
                              </p:par>
                              <p:par>
                                <p:cTn id="55" presetID="53" presetClass="entr" presetSubtype="16" fill="hold" nodeType="withEffect">
                                  <p:stCondLst>
                                    <p:cond delay="0"/>
                                  </p:stCondLst>
                                  <p:childTnLst>
                                    <p:set>
                                      <p:cBhvr>
                                        <p:cTn id="56" dur="1" fill="hold">
                                          <p:stCondLst>
                                            <p:cond delay="0"/>
                                          </p:stCondLst>
                                        </p:cTn>
                                        <p:tgtEl>
                                          <p:spTgt spid="30"/>
                                        </p:tgtEl>
                                        <p:attrNameLst>
                                          <p:attrName>style.visibility</p:attrName>
                                        </p:attrNameLst>
                                      </p:cBhvr>
                                      <p:to>
                                        <p:strVal val="visible"/>
                                      </p:to>
                                    </p:set>
                                    <p:anim calcmode="lin" valueType="num">
                                      <p:cBhvr>
                                        <p:cTn id="57" dur="500" fill="hold"/>
                                        <p:tgtEl>
                                          <p:spTgt spid="30"/>
                                        </p:tgtEl>
                                        <p:attrNameLst>
                                          <p:attrName>ppt_w</p:attrName>
                                        </p:attrNameLst>
                                      </p:cBhvr>
                                      <p:tavLst>
                                        <p:tav tm="0">
                                          <p:val>
                                            <p:fltVal val="0"/>
                                          </p:val>
                                        </p:tav>
                                        <p:tav tm="100000">
                                          <p:val>
                                            <p:strVal val="#ppt_w"/>
                                          </p:val>
                                        </p:tav>
                                      </p:tavLst>
                                    </p:anim>
                                    <p:anim calcmode="lin" valueType="num">
                                      <p:cBhvr>
                                        <p:cTn id="58" dur="500" fill="hold"/>
                                        <p:tgtEl>
                                          <p:spTgt spid="30"/>
                                        </p:tgtEl>
                                        <p:attrNameLst>
                                          <p:attrName>ppt_h</p:attrName>
                                        </p:attrNameLst>
                                      </p:cBhvr>
                                      <p:tavLst>
                                        <p:tav tm="0">
                                          <p:val>
                                            <p:fltVal val="0"/>
                                          </p:val>
                                        </p:tav>
                                        <p:tav tm="100000">
                                          <p:val>
                                            <p:strVal val="#ppt_h"/>
                                          </p:val>
                                        </p:tav>
                                      </p:tavLst>
                                    </p:anim>
                                    <p:animEffect transition="in" filter="fade">
                                      <p:cBhvr>
                                        <p:cTn id="59" dur="500"/>
                                        <p:tgtEl>
                                          <p:spTgt spid="30"/>
                                        </p:tgtEl>
                                      </p:cBhvr>
                                    </p:animEffect>
                                  </p:childTnLst>
                                </p:cTn>
                              </p:par>
                              <p:par>
                                <p:cTn id="60" presetID="53" presetClass="entr" presetSubtype="16" fill="hold" nodeType="withEffect">
                                  <p:stCondLst>
                                    <p:cond delay="0"/>
                                  </p:stCondLst>
                                  <p:childTnLst>
                                    <p:set>
                                      <p:cBhvr>
                                        <p:cTn id="61" dur="1" fill="hold">
                                          <p:stCondLst>
                                            <p:cond delay="0"/>
                                          </p:stCondLst>
                                        </p:cTn>
                                        <p:tgtEl>
                                          <p:spTgt spid="22"/>
                                        </p:tgtEl>
                                        <p:attrNameLst>
                                          <p:attrName>style.visibility</p:attrName>
                                        </p:attrNameLst>
                                      </p:cBhvr>
                                      <p:to>
                                        <p:strVal val="visible"/>
                                      </p:to>
                                    </p:set>
                                    <p:anim calcmode="lin" valueType="num">
                                      <p:cBhvr>
                                        <p:cTn id="62" dur="500" fill="hold"/>
                                        <p:tgtEl>
                                          <p:spTgt spid="22"/>
                                        </p:tgtEl>
                                        <p:attrNameLst>
                                          <p:attrName>ppt_w</p:attrName>
                                        </p:attrNameLst>
                                      </p:cBhvr>
                                      <p:tavLst>
                                        <p:tav tm="0">
                                          <p:val>
                                            <p:fltVal val="0"/>
                                          </p:val>
                                        </p:tav>
                                        <p:tav tm="100000">
                                          <p:val>
                                            <p:strVal val="#ppt_w"/>
                                          </p:val>
                                        </p:tav>
                                      </p:tavLst>
                                    </p:anim>
                                    <p:anim calcmode="lin" valueType="num">
                                      <p:cBhvr>
                                        <p:cTn id="63" dur="500" fill="hold"/>
                                        <p:tgtEl>
                                          <p:spTgt spid="22"/>
                                        </p:tgtEl>
                                        <p:attrNameLst>
                                          <p:attrName>ppt_h</p:attrName>
                                        </p:attrNameLst>
                                      </p:cBhvr>
                                      <p:tavLst>
                                        <p:tav tm="0">
                                          <p:val>
                                            <p:fltVal val="0"/>
                                          </p:val>
                                        </p:tav>
                                        <p:tav tm="100000">
                                          <p:val>
                                            <p:strVal val="#ppt_h"/>
                                          </p:val>
                                        </p:tav>
                                      </p:tavLst>
                                    </p:anim>
                                    <p:animEffect transition="in" filter="fade">
                                      <p:cBhvr>
                                        <p:cTn id="64" dur="500"/>
                                        <p:tgtEl>
                                          <p:spTgt spid="22"/>
                                        </p:tgtEl>
                                      </p:cBhvr>
                                    </p:animEffect>
                                  </p:childTnLst>
                                </p:cTn>
                              </p:par>
                              <p:par>
                                <p:cTn id="65" presetID="53" presetClass="entr" presetSubtype="16" fill="hold" nodeType="withEffect">
                                  <p:stCondLst>
                                    <p:cond delay="0"/>
                                  </p:stCondLst>
                                  <p:childTnLst>
                                    <p:set>
                                      <p:cBhvr>
                                        <p:cTn id="66" dur="1" fill="hold">
                                          <p:stCondLst>
                                            <p:cond delay="0"/>
                                          </p:stCondLst>
                                        </p:cTn>
                                        <p:tgtEl>
                                          <p:spTgt spid="10"/>
                                        </p:tgtEl>
                                        <p:attrNameLst>
                                          <p:attrName>style.visibility</p:attrName>
                                        </p:attrNameLst>
                                      </p:cBhvr>
                                      <p:to>
                                        <p:strVal val="visible"/>
                                      </p:to>
                                    </p:set>
                                    <p:anim calcmode="lin" valueType="num">
                                      <p:cBhvr>
                                        <p:cTn id="67" dur="500" fill="hold"/>
                                        <p:tgtEl>
                                          <p:spTgt spid="10"/>
                                        </p:tgtEl>
                                        <p:attrNameLst>
                                          <p:attrName>ppt_w</p:attrName>
                                        </p:attrNameLst>
                                      </p:cBhvr>
                                      <p:tavLst>
                                        <p:tav tm="0">
                                          <p:val>
                                            <p:fltVal val="0"/>
                                          </p:val>
                                        </p:tav>
                                        <p:tav tm="100000">
                                          <p:val>
                                            <p:strVal val="#ppt_w"/>
                                          </p:val>
                                        </p:tav>
                                      </p:tavLst>
                                    </p:anim>
                                    <p:anim calcmode="lin" valueType="num">
                                      <p:cBhvr>
                                        <p:cTn id="68" dur="500" fill="hold"/>
                                        <p:tgtEl>
                                          <p:spTgt spid="10"/>
                                        </p:tgtEl>
                                        <p:attrNameLst>
                                          <p:attrName>ppt_h</p:attrName>
                                        </p:attrNameLst>
                                      </p:cBhvr>
                                      <p:tavLst>
                                        <p:tav tm="0">
                                          <p:val>
                                            <p:fltVal val="0"/>
                                          </p:val>
                                        </p:tav>
                                        <p:tav tm="100000">
                                          <p:val>
                                            <p:strVal val="#ppt_h"/>
                                          </p:val>
                                        </p:tav>
                                      </p:tavLst>
                                    </p:anim>
                                    <p:animEffect transition="in" filter="fade">
                                      <p:cBhvr>
                                        <p:cTn id="69" dur="500"/>
                                        <p:tgtEl>
                                          <p:spTgt spid="10"/>
                                        </p:tgtEl>
                                      </p:cBhvr>
                                    </p:animEffect>
                                  </p:childTnLst>
                                </p:cTn>
                              </p:par>
                              <p:par>
                                <p:cTn id="70" presetID="53" presetClass="entr" presetSubtype="16" fill="hold" nodeType="withEffect">
                                  <p:stCondLst>
                                    <p:cond delay="0"/>
                                  </p:stCondLst>
                                  <p:childTnLst>
                                    <p:set>
                                      <p:cBhvr>
                                        <p:cTn id="71" dur="1" fill="hold">
                                          <p:stCondLst>
                                            <p:cond delay="0"/>
                                          </p:stCondLst>
                                        </p:cTn>
                                        <p:tgtEl>
                                          <p:spTgt spid="15"/>
                                        </p:tgtEl>
                                        <p:attrNameLst>
                                          <p:attrName>style.visibility</p:attrName>
                                        </p:attrNameLst>
                                      </p:cBhvr>
                                      <p:to>
                                        <p:strVal val="visible"/>
                                      </p:to>
                                    </p:set>
                                    <p:anim calcmode="lin" valueType="num">
                                      <p:cBhvr>
                                        <p:cTn id="72" dur="500" fill="hold"/>
                                        <p:tgtEl>
                                          <p:spTgt spid="15"/>
                                        </p:tgtEl>
                                        <p:attrNameLst>
                                          <p:attrName>ppt_w</p:attrName>
                                        </p:attrNameLst>
                                      </p:cBhvr>
                                      <p:tavLst>
                                        <p:tav tm="0">
                                          <p:val>
                                            <p:fltVal val="0"/>
                                          </p:val>
                                        </p:tav>
                                        <p:tav tm="100000">
                                          <p:val>
                                            <p:strVal val="#ppt_w"/>
                                          </p:val>
                                        </p:tav>
                                      </p:tavLst>
                                    </p:anim>
                                    <p:anim calcmode="lin" valueType="num">
                                      <p:cBhvr>
                                        <p:cTn id="73" dur="500" fill="hold"/>
                                        <p:tgtEl>
                                          <p:spTgt spid="15"/>
                                        </p:tgtEl>
                                        <p:attrNameLst>
                                          <p:attrName>ppt_h</p:attrName>
                                        </p:attrNameLst>
                                      </p:cBhvr>
                                      <p:tavLst>
                                        <p:tav tm="0">
                                          <p:val>
                                            <p:fltVal val="0"/>
                                          </p:val>
                                        </p:tav>
                                        <p:tav tm="100000">
                                          <p:val>
                                            <p:strVal val="#ppt_h"/>
                                          </p:val>
                                        </p:tav>
                                      </p:tavLst>
                                    </p:anim>
                                    <p:animEffect transition="in" filter="fade">
                                      <p:cBhvr>
                                        <p:cTn id="74" dur="500"/>
                                        <p:tgtEl>
                                          <p:spTgt spid="15"/>
                                        </p:tgtEl>
                                      </p:cBhvr>
                                    </p:animEffect>
                                  </p:childTnLst>
                                </p:cTn>
                              </p:par>
                              <p:par>
                                <p:cTn id="75" presetID="53" presetClass="entr" presetSubtype="16" fill="hold" nodeType="withEffect">
                                  <p:stCondLst>
                                    <p:cond delay="0"/>
                                  </p:stCondLst>
                                  <p:childTnLst>
                                    <p:set>
                                      <p:cBhvr>
                                        <p:cTn id="76" dur="1" fill="hold">
                                          <p:stCondLst>
                                            <p:cond delay="0"/>
                                          </p:stCondLst>
                                        </p:cTn>
                                        <p:tgtEl>
                                          <p:spTgt spid="29"/>
                                        </p:tgtEl>
                                        <p:attrNameLst>
                                          <p:attrName>style.visibility</p:attrName>
                                        </p:attrNameLst>
                                      </p:cBhvr>
                                      <p:to>
                                        <p:strVal val="visible"/>
                                      </p:to>
                                    </p:set>
                                    <p:anim calcmode="lin" valueType="num">
                                      <p:cBhvr>
                                        <p:cTn id="77" dur="500" fill="hold"/>
                                        <p:tgtEl>
                                          <p:spTgt spid="29"/>
                                        </p:tgtEl>
                                        <p:attrNameLst>
                                          <p:attrName>ppt_w</p:attrName>
                                        </p:attrNameLst>
                                      </p:cBhvr>
                                      <p:tavLst>
                                        <p:tav tm="0">
                                          <p:val>
                                            <p:fltVal val="0"/>
                                          </p:val>
                                        </p:tav>
                                        <p:tav tm="100000">
                                          <p:val>
                                            <p:strVal val="#ppt_w"/>
                                          </p:val>
                                        </p:tav>
                                      </p:tavLst>
                                    </p:anim>
                                    <p:anim calcmode="lin" valueType="num">
                                      <p:cBhvr>
                                        <p:cTn id="78" dur="500" fill="hold"/>
                                        <p:tgtEl>
                                          <p:spTgt spid="29"/>
                                        </p:tgtEl>
                                        <p:attrNameLst>
                                          <p:attrName>ppt_h</p:attrName>
                                        </p:attrNameLst>
                                      </p:cBhvr>
                                      <p:tavLst>
                                        <p:tav tm="0">
                                          <p:val>
                                            <p:fltVal val="0"/>
                                          </p:val>
                                        </p:tav>
                                        <p:tav tm="100000">
                                          <p:val>
                                            <p:strVal val="#ppt_h"/>
                                          </p:val>
                                        </p:tav>
                                      </p:tavLst>
                                    </p:anim>
                                    <p:animEffect transition="in" filter="fade">
                                      <p:cBhvr>
                                        <p:cTn id="79" dur="500"/>
                                        <p:tgtEl>
                                          <p:spTgt spid="29"/>
                                        </p:tgtEl>
                                      </p:cBhvr>
                                    </p:animEffect>
                                  </p:childTnLst>
                                </p:cTn>
                              </p:par>
                              <p:par>
                                <p:cTn id="80" presetID="53" presetClass="entr" presetSubtype="16" fill="hold" nodeType="withEffect">
                                  <p:stCondLst>
                                    <p:cond delay="0"/>
                                  </p:stCondLst>
                                  <p:childTnLst>
                                    <p:set>
                                      <p:cBhvr>
                                        <p:cTn id="81" dur="1" fill="hold">
                                          <p:stCondLst>
                                            <p:cond delay="0"/>
                                          </p:stCondLst>
                                        </p:cTn>
                                        <p:tgtEl>
                                          <p:spTgt spid="26"/>
                                        </p:tgtEl>
                                        <p:attrNameLst>
                                          <p:attrName>style.visibility</p:attrName>
                                        </p:attrNameLst>
                                      </p:cBhvr>
                                      <p:to>
                                        <p:strVal val="visible"/>
                                      </p:to>
                                    </p:set>
                                    <p:anim calcmode="lin" valueType="num">
                                      <p:cBhvr>
                                        <p:cTn id="82" dur="500" fill="hold"/>
                                        <p:tgtEl>
                                          <p:spTgt spid="26"/>
                                        </p:tgtEl>
                                        <p:attrNameLst>
                                          <p:attrName>ppt_w</p:attrName>
                                        </p:attrNameLst>
                                      </p:cBhvr>
                                      <p:tavLst>
                                        <p:tav tm="0">
                                          <p:val>
                                            <p:fltVal val="0"/>
                                          </p:val>
                                        </p:tav>
                                        <p:tav tm="100000">
                                          <p:val>
                                            <p:strVal val="#ppt_w"/>
                                          </p:val>
                                        </p:tav>
                                      </p:tavLst>
                                    </p:anim>
                                    <p:anim calcmode="lin" valueType="num">
                                      <p:cBhvr>
                                        <p:cTn id="83" dur="500" fill="hold"/>
                                        <p:tgtEl>
                                          <p:spTgt spid="26"/>
                                        </p:tgtEl>
                                        <p:attrNameLst>
                                          <p:attrName>ppt_h</p:attrName>
                                        </p:attrNameLst>
                                      </p:cBhvr>
                                      <p:tavLst>
                                        <p:tav tm="0">
                                          <p:val>
                                            <p:fltVal val="0"/>
                                          </p:val>
                                        </p:tav>
                                        <p:tav tm="100000">
                                          <p:val>
                                            <p:strVal val="#ppt_h"/>
                                          </p:val>
                                        </p:tav>
                                      </p:tavLst>
                                    </p:anim>
                                    <p:animEffect transition="in" filter="fade">
                                      <p:cBhvr>
                                        <p:cTn id="84" dur="500"/>
                                        <p:tgtEl>
                                          <p:spTgt spid="26"/>
                                        </p:tgtEl>
                                      </p:cBhvr>
                                    </p:animEffect>
                                  </p:childTnLst>
                                </p:cTn>
                              </p:par>
                              <p:par>
                                <p:cTn id="85" presetID="53" presetClass="entr" presetSubtype="16" fill="hold" nodeType="withEffect">
                                  <p:stCondLst>
                                    <p:cond delay="0"/>
                                  </p:stCondLst>
                                  <p:childTnLst>
                                    <p:set>
                                      <p:cBhvr>
                                        <p:cTn id="86" dur="1" fill="hold">
                                          <p:stCondLst>
                                            <p:cond delay="0"/>
                                          </p:stCondLst>
                                        </p:cTn>
                                        <p:tgtEl>
                                          <p:spTgt spid="27"/>
                                        </p:tgtEl>
                                        <p:attrNameLst>
                                          <p:attrName>style.visibility</p:attrName>
                                        </p:attrNameLst>
                                      </p:cBhvr>
                                      <p:to>
                                        <p:strVal val="visible"/>
                                      </p:to>
                                    </p:set>
                                    <p:anim calcmode="lin" valueType="num">
                                      <p:cBhvr>
                                        <p:cTn id="87" dur="500" fill="hold"/>
                                        <p:tgtEl>
                                          <p:spTgt spid="27"/>
                                        </p:tgtEl>
                                        <p:attrNameLst>
                                          <p:attrName>ppt_w</p:attrName>
                                        </p:attrNameLst>
                                      </p:cBhvr>
                                      <p:tavLst>
                                        <p:tav tm="0">
                                          <p:val>
                                            <p:fltVal val="0"/>
                                          </p:val>
                                        </p:tav>
                                        <p:tav tm="100000">
                                          <p:val>
                                            <p:strVal val="#ppt_w"/>
                                          </p:val>
                                        </p:tav>
                                      </p:tavLst>
                                    </p:anim>
                                    <p:anim calcmode="lin" valueType="num">
                                      <p:cBhvr>
                                        <p:cTn id="88" dur="500" fill="hold"/>
                                        <p:tgtEl>
                                          <p:spTgt spid="27"/>
                                        </p:tgtEl>
                                        <p:attrNameLst>
                                          <p:attrName>ppt_h</p:attrName>
                                        </p:attrNameLst>
                                      </p:cBhvr>
                                      <p:tavLst>
                                        <p:tav tm="0">
                                          <p:val>
                                            <p:fltVal val="0"/>
                                          </p:val>
                                        </p:tav>
                                        <p:tav tm="100000">
                                          <p:val>
                                            <p:strVal val="#ppt_h"/>
                                          </p:val>
                                        </p:tav>
                                      </p:tavLst>
                                    </p:anim>
                                    <p:animEffect transition="in" filter="fade">
                                      <p:cBhvr>
                                        <p:cTn id="89" dur="500"/>
                                        <p:tgtEl>
                                          <p:spTgt spid="27"/>
                                        </p:tgtEl>
                                      </p:cBhvr>
                                    </p:animEffect>
                                  </p:childTnLst>
                                </p:cTn>
                              </p:par>
                              <p:par>
                                <p:cTn id="90" presetID="53" presetClass="entr" presetSubtype="16" fill="hold" nodeType="withEffect">
                                  <p:stCondLst>
                                    <p:cond delay="0"/>
                                  </p:stCondLst>
                                  <p:childTnLst>
                                    <p:set>
                                      <p:cBhvr>
                                        <p:cTn id="91" dur="1" fill="hold">
                                          <p:stCondLst>
                                            <p:cond delay="0"/>
                                          </p:stCondLst>
                                        </p:cTn>
                                        <p:tgtEl>
                                          <p:spTgt spid="12"/>
                                        </p:tgtEl>
                                        <p:attrNameLst>
                                          <p:attrName>style.visibility</p:attrName>
                                        </p:attrNameLst>
                                      </p:cBhvr>
                                      <p:to>
                                        <p:strVal val="visible"/>
                                      </p:to>
                                    </p:set>
                                    <p:anim calcmode="lin" valueType="num">
                                      <p:cBhvr>
                                        <p:cTn id="92" dur="500" fill="hold"/>
                                        <p:tgtEl>
                                          <p:spTgt spid="12"/>
                                        </p:tgtEl>
                                        <p:attrNameLst>
                                          <p:attrName>ppt_w</p:attrName>
                                        </p:attrNameLst>
                                      </p:cBhvr>
                                      <p:tavLst>
                                        <p:tav tm="0">
                                          <p:val>
                                            <p:fltVal val="0"/>
                                          </p:val>
                                        </p:tav>
                                        <p:tav tm="100000">
                                          <p:val>
                                            <p:strVal val="#ppt_w"/>
                                          </p:val>
                                        </p:tav>
                                      </p:tavLst>
                                    </p:anim>
                                    <p:anim calcmode="lin" valueType="num">
                                      <p:cBhvr>
                                        <p:cTn id="93" dur="500" fill="hold"/>
                                        <p:tgtEl>
                                          <p:spTgt spid="12"/>
                                        </p:tgtEl>
                                        <p:attrNameLst>
                                          <p:attrName>ppt_h</p:attrName>
                                        </p:attrNameLst>
                                      </p:cBhvr>
                                      <p:tavLst>
                                        <p:tav tm="0">
                                          <p:val>
                                            <p:fltVal val="0"/>
                                          </p:val>
                                        </p:tav>
                                        <p:tav tm="100000">
                                          <p:val>
                                            <p:strVal val="#ppt_h"/>
                                          </p:val>
                                        </p:tav>
                                      </p:tavLst>
                                    </p:anim>
                                    <p:animEffect transition="in" filter="fade">
                                      <p:cBhvr>
                                        <p:cTn id="94" dur="500"/>
                                        <p:tgtEl>
                                          <p:spTgt spid="12"/>
                                        </p:tgtEl>
                                      </p:cBhvr>
                                    </p:animEffect>
                                  </p:childTnLst>
                                </p:cTn>
                              </p:par>
                              <p:par>
                                <p:cTn id="95" presetID="53" presetClass="entr" presetSubtype="16" fill="hold" nodeType="withEffect">
                                  <p:stCondLst>
                                    <p:cond delay="0"/>
                                  </p:stCondLst>
                                  <p:childTnLst>
                                    <p:set>
                                      <p:cBhvr>
                                        <p:cTn id="96" dur="1" fill="hold">
                                          <p:stCondLst>
                                            <p:cond delay="0"/>
                                          </p:stCondLst>
                                        </p:cTn>
                                        <p:tgtEl>
                                          <p:spTgt spid="16"/>
                                        </p:tgtEl>
                                        <p:attrNameLst>
                                          <p:attrName>style.visibility</p:attrName>
                                        </p:attrNameLst>
                                      </p:cBhvr>
                                      <p:to>
                                        <p:strVal val="visible"/>
                                      </p:to>
                                    </p:set>
                                    <p:anim calcmode="lin" valueType="num">
                                      <p:cBhvr>
                                        <p:cTn id="97" dur="500" fill="hold"/>
                                        <p:tgtEl>
                                          <p:spTgt spid="16"/>
                                        </p:tgtEl>
                                        <p:attrNameLst>
                                          <p:attrName>ppt_w</p:attrName>
                                        </p:attrNameLst>
                                      </p:cBhvr>
                                      <p:tavLst>
                                        <p:tav tm="0">
                                          <p:val>
                                            <p:fltVal val="0"/>
                                          </p:val>
                                        </p:tav>
                                        <p:tav tm="100000">
                                          <p:val>
                                            <p:strVal val="#ppt_w"/>
                                          </p:val>
                                        </p:tav>
                                      </p:tavLst>
                                    </p:anim>
                                    <p:anim calcmode="lin" valueType="num">
                                      <p:cBhvr>
                                        <p:cTn id="98" dur="500" fill="hold"/>
                                        <p:tgtEl>
                                          <p:spTgt spid="16"/>
                                        </p:tgtEl>
                                        <p:attrNameLst>
                                          <p:attrName>ppt_h</p:attrName>
                                        </p:attrNameLst>
                                      </p:cBhvr>
                                      <p:tavLst>
                                        <p:tav tm="0">
                                          <p:val>
                                            <p:fltVal val="0"/>
                                          </p:val>
                                        </p:tav>
                                        <p:tav tm="100000">
                                          <p:val>
                                            <p:strVal val="#ppt_h"/>
                                          </p:val>
                                        </p:tav>
                                      </p:tavLst>
                                    </p:anim>
                                    <p:animEffect transition="in" filter="fade">
                                      <p:cBhvr>
                                        <p:cTn id="99" dur="500"/>
                                        <p:tgtEl>
                                          <p:spTgt spid="16"/>
                                        </p:tgtEl>
                                      </p:cBhvr>
                                    </p:animEffect>
                                  </p:childTnLst>
                                </p:cTn>
                              </p:par>
                              <p:par>
                                <p:cTn id="100" presetID="10" presetClass="entr" presetSubtype="0" fill="hold" nodeType="withEffect">
                                  <p:stCondLst>
                                    <p:cond delay="0"/>
                                  </p:stCondLst>
                                  <p:childTnLst>
                                    <p:set>
                                      <p:cBhvr>
                                        <p:cTn id="101" dur="1" fill="hold">
                                          <p:stCondLst>
                                            <p:cond delay="0"/>
                                          </p:stCondLst>
                                        </p:cTn>
                                        <p:tgtEl>
                                          <p:spTgt spid="7"/>
                                        </p:tgtEl>
                                        <p:attrNameLst>
                                          <p:attrName>style.visibility</p:attrName>
                                        </p:attrNameLst>
                                      </p:cBhvr>
                                      <p:to>
                                        <p:strVal val="visible"/>
                                      </p:to>
                                    </p:set>
                                    <p:animEffect transition="in" filter="fade">
                                      <p:cBhvr>
                                        <p:cTn id="102" dur="500"/>
                                        <p:tgtEl>
                                          <p:spTgt spid="7"/>
                                        </p:tgtEl>
                                      </p:cBhvr>
                                    </p:animEffect>
                                  </p:childTnLst>
                                </p:cTn>
                              </p:par>
                              <p:par>
                                <p:cTn id="103" presetID="10" presetClass="entr" presetSubtype="0" fill="hold" nodeType="withEffect">
                                  <p:stCondLst>
                                    <p:cond delay="0"/>
                                  </p:stCondLst>
                                  <p:childTnLst>
                                    <p:set>
                                      <p:cBhvr>
                                        <p:cTn id="104" dur="1" fill="hold">
                                          <p:stCondLst>
                                            <p:cond delay="0"/>
                                          </p:stCondLst>
                                        </p:cTn>
                                        <p:tgtEl>
                                          <p:spTgt spid="23"/>
                                        </p:tgtEl>
                                        <p:attrNameLst>
                                          <p:attrName>style.visibility</p:attrName>
                                        </p:attrNameLst>
                                      </p:cBhvr>
                                      <p:to>
                                        <p:strVal val="visible"/>
                                      </p:to>
                                    </p:set>
                                    <p:animEffect transition="in" filter="fade">
                                      <p:cBhvr>
                                        <p:cTn id="105" dur="500"/>
                                        <p:tgtEl>
                                          <p:spTgt spid="23"/>
                                        </p:tgtEl>
                                      </p:cBhvr>
                                    </p:animEffect>
                                  </p:childTnLst>
                                </p:cTn>
                              </p:par>
                              <p:par>
                                <p:cTn id="106"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107" dur="1500" fill="hold"/>
                                        <p:tgtEl>
                                          <p:spTgt spid="23"/>
                                        </p:tgtEl>
                                        <p:attrNameLst>
                                          <p:attrName>ppt_x</p:attrName>
                                          <p:attrName>ppt_y</p:attrName>
                                        </p:attrNameLst>
                                      </p:cBhvr>
                                      <p:rCtr x="1059" y="31"/>
                                    </p:animMotion>
                                  </p:childTnLst>
                                </p:cTn>
                              </p:par>
                              <p:par>
                                <p:cTn id="108"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109" dur="1500" fill="hold"/>
                                        <p:tgtEl>
                                          <p:spTgt spid="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88379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제목 및 내용">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59259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8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131614"/>
            <a:ext cx="9144000" cy="2619375"/>
          </a:xfrm>
          <a:prstGeom prst="rect">
            <a:avLst/>
          </a:prstGeom>
        </p:spPr>
      </p:pic>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64290" y="3750990"/>
            <a:ext cx="2142464" cy="2142464"/>
          </a:xfrm>
          <a:prstGeom prst="rect">
            <a:avLst/>
          </a:prstGeom>
        </p:spPr>
      </p:pic>
      <p:grpSp>
        <p:nvGrpSpPr>
          <p:cNvPr id="11" name="组合 10"/>
          <p:cNvGrpSpPr/>
          <p:nvPr userDrawn="1"/>
        </p:nvGrpSpPr>
        <p:grpSpPr>
          <a:xfrm>
            <a:off x="-1426111" y="-55792"/>
            <a:ext cx="11474420" cy="1558327"/>
            <a:chOff x="-900605" y="-49427"/>
            <a:chExt cx="5490815" cy="745701"/>
          </a:xfrm>
        </p:grpSpPr>
        <p:pic>
          <p:nvPicPr>
            <p:cNvPr id="12" name="图片 11"/>
            <p:cNvPicPr>
              <a:picLocks noChangeAspect="1"/>
            </p:cNvPicPr>
            <p:nvPr userDrawn="1"/>
          </p:nvPicPr>
          <p:blipFill rotWithShape="1">
            <a:blip r:embed="rId5"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13" name="图片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21435511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3_图片与标题">
    <p:spTree>
      <p:nvGrpSpPr>
        <p:cNvPr id="1" name=""/>
        <p:cNvGrpSpPr/>
        <p:nvPr/>
      </p:nvGrpSpPr>
      <p:grpSpPr>
        <a:xfrm>
          <a:off x="0" y="0"/>
          <a:ext cx="0" cy="0"/>
          <a:chOff x="0" y="0"/>
          <a:chExt cx="0" cy="0"/>
        </a:xfrm>
      </p:grpSpPr>
      <p:pic>
        <p:nvPicPr>
          <p:cNvPr id="9" name="图片 4">
            <a:extLst>
              <a:ext uri="{FF2B5EF4-FFF2-40B4-BE49-F238E27FC236}">
                <a16:creationId xmlns:a16="http://schemas.microsoft.com/office/drawing/2014/main" id="{F786D55E-9118-91AC-076D-DC1F44DF627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66" y="2788491"/>
            <a:ext cx="9144000" cy="2411817"/>
          </a:xfrm>
          <a:prstGeom prst="rect">
            <a:avLst/>
          </a:prstGeom>
        </p:spPr>
      </p:pic>
      <p:pic>
        <p:nvPicPr>
          <p:cNvPr id="10" name="图片 9">
            <a:extLst>
              <a:ext uri="{FF2B5EF4-FFF2-40B4-BE49-F238E27FC236}">
                <a16:creationId xmlns:a16="http://schemas.microsoft.com/office/drawing/2014/main" id="{49DF0476-32EE-3557-1A84-C9098A33FBF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63061" y="-262868"/>
            <a:ext cx="1680939" cy="2208914"/>
          </a:xfrm>
          <a:prstGeom prst="rect">
            <a:avLst/>
          </a:prstGeom>
        </p:spPr>
      </p:pic>
      <p:pic>
        <p:nvPicPr>
          <p:cNvPr id="11" name="图片 10">
            <a:extLst>
              <a:ext uri="{FF2B5EF4-FFF2-40B4-BE49-F238E27FC236}">
                <a16:creationId xmlns:a16="http://schemas.microsoft.com/office/drawing/2014/main" id="{BB222D86-4D35-851B-99B5-919E59E140AC}"/>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b="59857"/>
          <a:stretch/>
        </p:blipFill>
        <p:spPr>
          <a:xfrm>
            <a:off x="4005246" y="608847"/>
            <a:ext cx="3428516" cy="2064774"/>
          </a:xfrm>
          <a:prstGeom prst="rect">
            <a:avLst/>
          </a:prstGeom>
        </p:spPr>
      </p:pic>
      <p:pic>
        <p:nvPicPr>
          <p:cNvPr id="12" name="图片 11">
            <a:extLst>
              <a:ext uri="{FF2B5EF4-FFF2-40B4-BE49-F238E27FC236}">
                <a16:creationId xmlns:a16="http://schemas.microsoft.com/office/drawing/2014/main" id="{5288E54B-B907-E3A7-CF49-109E6C9C53D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b="59857"/>
          <a:stretch/>
        </p:blipFill>
        <p:spPr>
          <a:xfrm>
            <a:off x="1134537" y="1344222"/>
            <a:ext cx="3428516" cy="2098233"/>
          </a:xfrm>
          <a:prstGeom prst="rect">
            <a:avLst/>
          </a:prstGeom>
        </p:spPr>
      </p:pic>
      <p:pic>
        <p:nvPicPr>
          <p:cNvPr id="13" name="图片 39">
            <a:extLst>
              <a:ext uri="{FF2B5EF4-FFF2-40B4-BE49-F238E27FC236}">
                <a16:creationId xmlns:a16="http://schemas.microsoft.com/office/drawing/2014/main" id="{3ABF9BCF-AEAF-0A52-680A-74573C5B034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6066" y="-153920"/>
            <a:ext cx="1680939" cy="2208914"/>
          </a:xfrm>
          <a:prstGeom prst="rect">
            <a:avLst/>
          </a:prstGeom>
        </p:spPr>
      </p:pic>
      <p:pic>
        <p:nvPicPr>
          <p:cNvPr id="2" name="Picture 1"/>
          <p:cNvPicPr>
            <a:picLocks noChangeAspect="1"/>
          </p:cNvPicPr>
          <p:nvPr userDrawn="1"/>
        </p:nvPicPr>
        <p:blipFill>
          <a:blip r:embed="rId5"/>
          <a:stretch>
            <a:fillRect/>
          </a:stretch>
        </p:blipFill>
        <p:spPr>
          <a:xfrm>
            <a:off x="3059832" y="-435451"/>
            <a:ext cx="5663675" cy="5657578"/>
          </a:xfrm>
          <a:prstGeom prst="rect">
            <a:avLst/>
          </a:prstGeom>
        </p:spPr>
      </p:pic>
    </p:spTree>
    <p:extLst>
      <p:ext uri="{BB962C8B-B14F-4D97-AF65-F5344CB8AC3E}">
        <p14:creationId xmlns:p14="http://schemas.microsoft.com/office/powerpoint/2010/main" val="17920241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23B50B2E-ED24-4458-8911-6043289A343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42"/>
            <a:ext cx="9144000" cy="5143016"/>
          </a:xfrm>
          <a:prstGeom prst="rect">
            <a:avLst/>
          </a:prstGeom>
        </p:spPr>
      </p:pic>
      <p:sp>
        <p:nvSpPr>
          <p:cNvPr id="13" name="矩形 12">
            <a:extLst>
              <a:ext uri="{FF2B5EF4-FFF2-40B4-BE49-F238E27FC236}">
                <a16:creationId xmlns:a16="http://schemas.microsoft.com/office/drawing/2014/main" id="{90FA714A-A793-4425-86B5-F291DC4732C9}"/>
              </a:ext>
            </a:extLst>
          </p:cNvPr>
          <p:cNvSpPr/>
          <p:nvPr userDrawn="1"/>
        </p:nvSpPr>
        <p:spPr>
          <a:xfrm>
            <a:off x="199104" y="212009"/>
            <a:ext cx="8745794" cy="47194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72"/>
          </a:p>
        </p:txBody>
      </p:sp>
      <p:pic>
        <p:nvPicPr>
          <p:cNvPr id="14" name="图片 13">
            <a:extLst>
              <a:ext uri="{FF2B5EF4-FFF2-40B4-BE49-F238E27FC236}">
                <a16:creationId xmlns:a16="http://schemas.microsoft.com/office/drawing/2014/main" id="{CA68E53B-CE84-4943-8C81-7F7524F9CCE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0" y="3937592"/>
            <a:ext cx="4572000" cy="1205908"/>
          </a:xfrm>
          <a:prstGeom prst="rect">
            <a:avLst/>
          </a:prstGeom>
        </p:spPr>
      </p:pic>
      <p:pic>
        <p:nvPicPr>
          <p:cNvPr id="16" name="图片 15">
            <a:extLst>
              <a:ext uri="{FF2B5EF4-FFF2-40B4-BE49-F238E27FC236}">
                <a16:creationId xmlns:a16="http://schemas.microsoft.com/office/drawing/2014/main" id="{9A32AEC8-BB37-40E4-B46D-670DF60DA41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66928" y="-262869"/>
            <a:ext cx="877072" cy="1152556"/>
          </a:xfrm>
          <a:prstGeom prst="rect">
            <a:avLst/>
          </a:prstGeom>
        </p:spPr>
      </p:pic>
      <p:pic>
        <p:nvPicPr>
          <p:cNvPr id="18" name="图片 17">
            <a:extLst>
              <a:ext uri="{FF2B5EF4-FFF2-40B4-BE49-F238E27FC236}">
                <a16:creationId xmlns:a16="http://schemas.microsoft.com/office/drawing/2014/main" id="{43531B6E-9AC1-44E0-BADB-262F53E461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31362" y="-262868"/>
            <a:ext cx="877073" cy="1152557"/>
          </a:xfrm>
          <a:prstGeom prst="rect">
            <a:avLst/>
          </a:prstGeom>
        </p:spPr>
      </p:pic>
      <p:pic>
        <p:nvPicPr>
          <p:cNvPr id="19" name="图片 18">
            <a:extLst>
              <a:ext uri="{FF2B5EF4-FFF2-40B4-BE49-F238E27FC236}">
                <a16:creationId xmlns:a16="http://schemas.microsoft.com/office/drawing/2014/main" id="{7E8229BB-16B4-4B44-8341-922D55C1B46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62435" y="3937592"/>
            <a:ext cx="4572000" cy="1205908"/>
          </a:xfrm>
          <a:prstGeom prst="rect">
            <a:avLst/>
          </a:prstGeom>
        </p:spPr>
      </p:pic>
      <p:pic>
        <p:nvPicPr>
          <p:cNvPr id="3" name="Hình ảnh 2" descr="Ảnh có chứa văn bản, đồ chơi, đồ họa véc-tơ&#10;&#10;Mô tả được tạo tự động">
            <a:extLst>
              <a:ext uri="{FF2B5EF4-FFF2-40B4-BE49-F238E27FC236}">
                <a16:creationId xmlns:a16="http://schemas.microsoft.com/office/drawing/2014/main" id="{23ED2F64-E80E-5135-7F64-2037528314A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636669" y="3720412"/>
            <a:ext cx="1843546" cy="1473094"/>
          </a:xfrm>
          <a:prstGeom prst="rect">
            <a:avLst/>
          </a:prstGeom>
        </p:spPr>
      </p:pic>
    </p:spTree>
    <p:extLst>
      <p:ext uri="{BB962C8B-B14F-4D97-AF65-F5344CB8AC3E}">
        <p14:creationId xmlns:p14="http://schemas.microsoft.com/office/powerpoint/2010/main" val="3315591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pic>
        <p:nvPicPr>
          <p:cNvPr id="8194" name="Picture 2" descr="Hình ảnh Đồng Tiền Xu PNG, Vector, PSD, và biểu tượng để tải về miễn phí |  pngtree">
            <a:extLst>
              <a:ext uri="{FF2B5EF4-FFF2-40B4-BE49-F238E27FC236}">
                <a16:creationId xmlns:a16="http://schemas.microsoft.com/office/drawing/2014/main" id="{D0219038-A7A4-AE15-9DAF-9DAE69B2BC78}"/>
              </a:ext>
            </a:extLst>
          </p:cNvPr>
          <p:cNvPicPr>
            <a:picLocks noChangeAspect="1" noChangeArrowheads="1"/>
          </p:cNvPicPr>
          <p:nvPr userDrawn="1"/>
        </p:nvPicPr>
        <p:blipFill>
          <a:blip r:embed="rId2">
            <a:alphaModFix amt="35000"/>
            <a:extLst>
              <a:ext uri="{28A0092B-C50C-407E-A947-70E740481C1C}">
                <a14:useLocalDpi xmlns:a14="http://schemas.microsoft.com/office/drawing/2010/main" val="0"/>
              </a:ext>
            </a:extLst>
          </a:blip>
          <a:srcRect/>
          <a:stretch>
            <a:fillRect/>
          </a:stretch>
        </p:blipFill>
        <p:spPr bwMode="auto">
          <a:xfrm>
            <a:off x="755576" y="129386"/>
            <a:ext cx="8572500" cy="4822031"/>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4">
            <a:extLst>
              <a:ext uri="{FF2B5EF4-FFF2-40B4-BE49-F238E27FC236}">
                <a16:creationId xmlns:a16="http://schemas.microsoft.com/office/drawing/2014/main" id="{C335A837-4502-D6B7-F50F-33D0B2860F7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448" y="2402128"/>
            <a:ext cx="9144000" cy="2411817"/>
          </a:xfrm>
          <a:prstGeom prst="rect">
            <a:avLst/>
          </a:prstGeom>
        </p:spPr>
      </p:pic>
      <p:pic>
        <p:nvPicPr>
          <p:cNvPr id="9" name="图片 9">
            <a:extLst>
              <a:ext uri="{FF2B5EF4-FFF2-40B4-BE49-F238E27FC236}">
                <a16:creationId xmlns:a16="http://schemas.microsoft.com/office/drawing/2014/main" id="{371DB4DA-8AA5-3FFE-EA2F-F15A5965DDD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63061" y="-262868"/>
            <a:ext cx="1680939" cy="2208914"/>
          </a:xfrm>
          <a:prstGeom prst="rect">
            <a:avLst/>
          </a:prstGeom>
        </p:spPr>
      </p:pic>
      <p:pic>
        <p:nvPicPr>
          <p:cNvPr id="10" name="图片 10">
            <a:extLst>
              <a:ext uri="{FF2B5EF4-FFF2-40B4-BE49-F238E27FC236}">
                <a16:creationId xmlns:a16="http://schemas.microsoft.com/office/drawing/2014/main" id="{0F5C9ECF-C127-4897-35C4-16E8064884B8}"/>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b="59857"/>
          <a:stretch/>
        </p:blipFill>
        <p:spPr>
          <a:xfrm>
            <a:off x="4005246" y="608847"/>
            <a:ext cx="3428516" cy="2064774"/>
          </a:xfrm>
          <a:prstGeom prst="rect">
            <a:avLst/>
          </a:prstGeom>
        </p:spPr>
      </p:pic>
      <p:pic>
        <p:nvPicPr>
          <p:cNvPr id="11" name="图片 11">
            <a:extLst>
              <a:ext uri="{FF2B5EF4-FFF2-40B4-BE49-F238E27FC236}">
                <a16:creationId xmlns:a16="http://schemas.microsoft.com/office/drawing/2014/main" id="{BC90CF97-C0D0-0002-9D25-0771164D489F}"/>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b="59857"/>
          <a:stretch/>
        </p:blipFill>
        <p:spPr>
          <a:xfrm>
            <a:off x="1288509" y="1712845"/>
            <a:ext cx="3428516" cy="2098233"/>
          </a:xfrm>
          <a:prstGeom prst="rect">
            <a:avLst/>
          </a:prstGeom>
        </p:spPr>
      </p:pic>
      <p:pic>
        <p:nvPicPr>
          <p:cNvPr id="12" name="图片 39">
            <a:extLst>
              <a:ext uri="{FF2B5EF4-FFF2-40B4-BE49-F238E27FC236}">
                <a16:creationId xmlns:a16="http://schemas.microsoft.com/office/drawing/2014/main" id="{094E2446-6952-BF0E-B8C2-2520869EE5C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7166" y="-183341"/>
            <a:ext cx="1680939" cy="2208914"/>
          </a:xfrm>
          <a:prstGeom prst="rect">
            <a:avLst/>
          </a:prstGeom>
        </p:spPr>
      </p:pic>
      <p:pic>
        <p:nvPicPr>
          <p:cNvPr id="20" name="Hình ảnh 19" descr="Ảnh có chứa đồ chơi&#10;&#10;Mô tả được tạo tự động">
            <a:extLst>
              <a:ext uri="{FF2B5EF4-FFF2-40B4-BE49-F238E27FC236}">
                <a16:creationId xmlns:a16="http://schemas.microsoft.com/office/drawing/2014/main" id="{F0ABA274-8A94-04D2-FECF-FF962F6E700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47470" y="-380578"/>
            <a:ext cx="5661344" cy="5658629"/>
          </a:xfrm>
          <a:prstGeom prst="rect">
            <a:avLst/>
          </a:prstGeom>
        </p:spPr>
      </p:pic>
      <p:sp>
        <p:nvSpPr>
          <p:cNvPr id="21" name="ïṥḻîḑe">
            <a:extLst>
              <a:ext uri="{FF2B5EF4-FFF2-40B4-BE49-F238E27FC236}">
                <a16:creationId xmlns:a16="http://schemas.microsoft.com/office/drawing/2014/main" id="{D62E0B29-DFD1-5A29-C5B8-4B5FC7A7E99A}"/>
              </a:ext>
            </a:extLst>
          </p:cNvPr>
          <p:cNvSpPr txBox="1"/>
          <p:nvPr userDrawn="1"/>
        </p:nvSpPr>
        <p:spPr>
          <a:xfrm>
            <a:off x="2488066" y="2201868"/>
            <a:ext cx="4058018" cy="977812"/>
          </a:xfrm>
          <a:prstGeom prst="rect">
            <a:avLst/>
          </a:prstGeom>
          <a:noFill/>
          <a:ln>
            <a:noFill/>
          </a:ln>
        </p:spPr>
        <p:txBody>
          <a:bodyPr wrap="square" lIns="68493" tIns="34247" rIns="68493" bIns="34247" anchor="ctr" anchorCtr="0">
            <a:noAutofit/>
          </a:bodyPr>
          <a:lstStyle/>
          <a:p>
            <a:pPr lvl="0" algn="ctr" defTabSz="684454">
              <a:buSzPct val="25000"/>
              <a:defRPr/>
            </a:pPr>
            <a:r>
              <a:rPr lang="en-US" altLang="zh-CN" sz="5393" b="1" dirty="0">
                <a:ln>
                  <a:solidFill>
                    <a:schemeClr val="tx1"/>
                  </a:solidFill>
                </a:ln>
                <a:solidFill>
                  <a:srgbClr val="FFFF00"/>
                </a:solidFill>
                <a:effectLst>
                  <a:glow rad="228600">
                    <a:schemeClr val="accent4">
                      <a:satMod val="175000"/>
                      <a:alpha val="40000"/>
                    </a:schemeClr>
                  </a:glow>
                </a:effectLst>
                <a:latin typeface="SVN-Ziclets" panose="02000603000000000000" pitchFamily="2" charset="0"/>
                <a:ea typeface="印品溜溜圆" panose="02000000000000000000" pitchFamily="2" charset="-122"/>
              </a:rPr>
              <a:t>KHÁM PHÁ</a:t>
            </a:r>
            <a:endParaRPr lang="zh-CN" altLang="en-US" sz="5393" b="1" dirty="0">
              <a:ln>
                <a:solidFill>
                  <a:schemeClr val="tx1"/>
                </a:solidFill>
              </a:ln>
              <a:solidFill>
                <a:srgbClr val="FFFF00"/>
              </a:solidFill>
              <a:effectLst>
                <a:glow rad="228600">
                  <a:schemeClr val="accent4">
                    <a:satMod val="175000"/>
                    <a:alpha val="40000"/>
                  </a:schemeClr>
                </a:glow>
              </a:effectLst>
              <a:latin typeface="SVN-Ziclets" panose="02000603000000000000" pitchFamily="2" charset="0"/>
              <a:ea typeface="印品溜溜圆" panose="02000000000000000000" pitchFamily="2" charset="-122"/>
            </a:endParaRPr>
          </a:p>
        </p:txBody>
      </p:sp>
      <p:grpSp>
        <p:nvGrpSpPr>
          <p:cNvPr id="22" name="Nhóm 21">
            <a:extLst>
              <a:ext uri="{FF2B5EF4-FFF2-40B4-BE49-F238E27FC236}">
                <a16:creationId xmlns:a16="http://schemas.microsoft.com/office/drawing/2014/main" id="{B5C1299D-24F2-A4D9-98AB-26C33948BC9D}"/>
              </a:ext>
            </a:extLst>
          </p:cNvPr>
          <p:cNvGrpSpPr/>
          <p:nvPr userDrawn="1"/>
        </p:nvGrpSpPr>
        <p:grpSpPr>
          <a:xfrm>
            <a:off x="2586058" y="873897"/>
            <a:ext cx="3587261" cy="1198918"/>
            <a:chOff x="3766782" y="1436238"/>
            <a:chExt cx="4783015" cy="1598557"/>
          </a:xfrm>
        </p:grpSpPr>
        <p:sp>
          <p:nvSpPr>
            <p:cNvPr id="23" name="Hộp Văn bản 22">
              <a:extLst>
                <a:ext uri="{FF2B5EF4-FFF2-40B4-BE49-F238E27FC236}">
                  <a16:creationId xmlns:a16="http://schemas.microsoft.com/office/drawing/2014/main" id="{B40611E2-B1BD-80E9-480B-65F6D1C889CE}"/>
                </a:ext>
              </a:extLst>
            </p:cNvPr>
            <p:cNvSpPr txBox="1"/>
            <p:nvPr/>
          </p:nvSpPr>
          <p:spPr>
            <a:xfrm>
              <a:off x="3766782" y="1436238"/>
              <a:ext cx="4783015" cy="1598557"/>
            </a:xfrm>
            <a:prstGeom prst="rect">
              <a:avLst/>
            </a:prstGeom>
            <a:noFill/>
          </p:spPr>
          <p:txBody>
            <a:bodyPr wrap="square" rtlCol="0">
              <a:spAutoFit/>
            </a:bodyPr>
            <a:lstStyle/>
            <a:p>
              <a:pPr algn="ctr"/>
              <a:r>
                <a:rPr lang="en-US" sz="7191" dirty="0">
                  <a:ln w="317500">
                    <a:solidFill>
                      <a:schemeClr val="bg1"/>
                    </a:solidFill>
                  </a:ln>
                  <a:solidFill>
                    <a:schemeClr val="bg1"/>
                  </a:solidFill>
                  <a:effectLst>
                    <a:outerShdw blurRad="50800" dist="38100" dir="5400000" algn="t" rotWithShape="0">
                      <a:prstClr val="black">
                        <a:alpha val="40000"/>
                      </a:prstClr>
                    </a:outerShdw>
                  </a:effectLst>
                  <a:latin typeface="SVN-Ziclets" panose="02000603000000000000" pitchFamily="2" charset="0"/>
                </a:rPr>
                <a:t>02</a:t>
              </a:r>
            </a:p>
          </p:txBody>
        </p:sp>
        <p:sp>
          <p:nvSpPr>
            <p:cNvPr id="24" name="Hộp Văn bản 23">
              <a:extLst>
                <a:ext uri="{FF2B5EF4-FFF2-40B4-BE49-F238E27FC236}">
                  <a16:creationId xmlns:a16="http://schemas.microsoft.com/office/drawing/2014/main" id="{C458F5D5-8F2D-051F-3271-DA2F7EA75E4B}"/>
                </a:ext>
              </a:extLst>
            </p:cNvPr>
            <p:cNvSpPr txBox="1"/>
            <p:nvPr/>
          </p:nvSpPr>
          <p:spPr>
            <a:xfrm>
              <a:off x="3766782" y="1436238"/>
              <a:ext cx="4783015" cy="1598557"/>
            </a:xfrm>
            <a:prstGeom prst="rect">
              <a:avLst/>
            </a:prstGeom>
            <a:noFill/>
          </p:spPr>
          <p:txBody>
            <a:bodyPr wrap="square" rtlCol="0">
              <a:spAutoFit/>
            </a:bodyPr>
            <a:lstStyle/>
            <a:p>
              <a:pPr algn="ctr"/>
              <a:r>
                <a:rPr lang="en-US" sz="7191" dirty="0">
                  <a:ln>
                    <a:solidFill>
                      <a:sysClr val="windowText" lastClr="000000"/>
                    </a:solidFill>
                  </a:ln>
                  <a:solidFill>
                    <a:srgbClr val="5FE1F5"/>
                  </a:solidFill>
                  <a:latin typeface="SVN-Ziclets" panose="02000603000000000000" pitchFamily="2" charset="0"/>
                </a:rPr>
                <a:t>0</a:t>
              </a:r>
              <a:r>
                <a:rPr lang="en-US" sz="7191" dirty="0">
                  <a:ln>
                    <a:solidFill>
                      <a:sysClr val="windowText" lastClr="000000"/>
                    </a:solidFill>
                  </a:ln>
                  <a:solidFill>
                    <a:srgbClr val="FFF288"/>
                  </a:solidFill>
                  <a:latin typeface="SVN-Ziclets" panose="02000603000000000000" pitchFamily="2" charset="0"/>
                </a:rPr>
                <a:t>2</a:t>
              </a:r>
            </a:p>
          </p:txBody>
        </p:sp>
      </p:grpSp>
    </p:spTree>
    <p:extLst>
      <p:ext uri="{BB962C8B-B14F-4D97-AF65-F5344CB8AC3E}">
        <p14:creationId xmlns:p14="http://schemas.microsoft.com/office/powerpoint/2010/main" val="1379343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1+#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par>
                                <p:cTn id="9" presetID="8" presetClass="emph" presetSubtype="0" fill="hold" nodeType="withEffect">
                                  <p:stCondLst>
                                    <p:cond delay="0"/>
                                  </p:stCondLst>
                                  <p:childTnLst>
                                    <p:animRot by="21600000">
                                      <p:cBhvr>
                                        <p:cTn id="10" dur="1000" fill="hold"/>
                                        <p:tgtEl>
                                          <p:spTgt spid="22"/>
                                        </p:tgtEl>
                                        <p:attrNameLst>
                                          <p:attrName>r</p:attrName>
                                        </p:attrNameLst>
                                      </p:cBhvr>
                                    </p:animRo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left)">
                                      <p:cBhvr>
                                        <p:cTn id="14"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5_Title and Conten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3011588"/>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1"/>
            <a:ext cx="7772400" cy="1102519"/>
          </a:xfrm>
          <a:prstGeom prst="rect">
            <a:avLst/>
          </a:prstGeom>
        </p:spPr>
        <p:txBody>
          <a:bodyPr/>
          <a:lstStyle/>
          <a:p>
            <a:r>
              <a:rPr lang="en-US"/>
              <a:t>Click to edit Master title style</a:t>
            </a:r>
            <a:endParaRPr lang="vi-VN"/>
          </a:p>
        </p:txBody>
      </p:sp>
      <p:sp>
        <p:nvSpPr>
          <p:cNvPr id="3" name="Subtitle 2"/>
          <p:cNvSpPr>
            <a:spLocks noGrp="1"/>
          </p:cNvSpPr>
          <p:nvPr>
            <p:ph type="subTitle" idx="1"/>
          </p:nvPr>
        </p:nvSpPr>
        <p:spPr>
          <a:xfrm>
            <a:off x="1371601" y="2914650"/>
            <a:ext cx="6400800" cy="1314450"/>
          </a:xfrm>
          <a:prstGeom prst="rect">
            <a:avLst/>
          </a:prstGeo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a:xfrm>
            <a:off x="457201" y="4767264"/>
            <a:ext cx="2133600" cy="273844"/>
          </a:xfrm>
          <a:prstGeom prst="rect">
            <a:avLst/>
          </a:prstGeom>
        </p:spPr>
        <p:txBody>
          <a:bodyPr/>
          <a:lstStyle/>
          <a:p>
            <a:fld id="{CDB73A91-D8D7-4A88-AF8A-3383793B11E7}" type="datetimeFigureOut">
              <a:rPr lang="vi-VN" smtClean="0">
                <a:solidFill>
                  <a:prstClr val="black"/>
                </a:solidFill>
              </a:rPr>
              <a:pPr/>
              <a:t>04/05/2024</a:t>
            </a:fld>
            <a:endParaRPr lang="vi-VN">
              <a:solidFill>
                <a:prstClr val="black"/>
              </a:solidFill>
            </a:endParaRPr>
          </a:p>
        </p:txBody>
      </p:sp>
      <p:sp>
        <p:nvSpPr>
          <p:cNvPr id="5" name="Footer Placeholder 4"/>
          <p:cNvSpPr>
            <a:spLocks noGrp="1"/>
          </p:cNvSpPr>
          <p:nvPr>
            <p:ph type="ftr" sz="quarter" idx="11"/>
          </p:nvPr>
        </p:nvSpPr>
        <p:spPr>
          <a:xfrm>
            <a:off x="3124201" y="4767264"/>
            <a:ext cx="2895600" cy="273844"/>
          </a:xfrm>
          <a:prstGeom prst="rect">
            <a:avLst/>
          </a:prstGeom>
        </p:spPr>
        <p:txBody>
          <a:bodyPr/>
          <a:lstStyle/>
          <a:p>
            <a:endParaRPr lang="vi-VN">
              <a:solidFill>
                <a:prstClr val="black"/>
              </a:solidFill>
            </a:endParaRPr>
          </a:p>
        </p:txBody>
      </p:sp>
      <p:sp>
        <p:nvSpPr>
          <p:cNvPr id="6" name="Slide Number Placeholder 5"/>
          <p:cNvSpPr>
            <a:spLocks noGrp="1"/>
          </p:cNvSpPr>
          <p:nvPr>
            <p:ph type="sldNum" sz="quarter" idx="12"/>
          </p:nvPr>
        </p:nvSpPr>
        <p:spPr>
          <a:xfrm>
            <a:off x="6553201" y="4767264"/>
            <a:ext cx="2133600" cy="273844"/>
          </a:xfrm>
          <a:prstGeom prst="rect">
            <a:avLst/>
          </a:prstGeom>
        </p:spPr>
        <p:txBody>
          <a:bodyPr/>
          <a:lstStyle/>
          <a:p>
            <a:fld id="{B92213A0-3C65-47A7-84BB-BD1EED854B4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23873023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1" y="205979"/>
            <a:ext cx="8229600" cy="857250"/>
          </a:xfrm>
          <a:prstGeom prst="rect">
            <a:avLst/>
          </a:prstGeom>
        </p:spPr>
        <p:txBody>
          <a:bodyPr/>
          <a:lstStyle/>
          <a:p>
            <a:r>
              <a:rPr lang="en-US"/>
              <a:t>Click to edit Master title style</a:t>
            </a:r>
            <a:endParaRPr lang="vi-VN"/>
          </a:p>
        </p:txBody>
      </p:sp>
      <p:sp>
        <p:nvSpPr>
          <p:cNvPr id="3" name="Content Placeholder 2"/>
          <p:cNvSpPr>
            <a:spLocks noGrp="1"/>
          </p:cNvSpPr>
          <p:nvPr>
            <p:ph idx="1"/>
          </p:nvPr>
        </p:nvSpPr>
        <p:spPr>
          <a:xfrm>
            <a:off x="457201" y="1200152"/>
            <a:ext cx="8229600" cy="339447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457201" y="4767264"/>
            <a:ext cx="2133600" cy="273844"/>
          </a:xfrm>
          <a:prstGeom prst="rect">
            <a:avLst/>
          </a:prstGeom>
        </p:spPr>
        <p:txBody>
          <a:bodyPr/>
          <a:lstStyle/>
          <a:p>
            <a:fld id="{CDB73A91-D8D7-4A88-AF8A-3383793B11E7}" type="datetimeFigureOut">
              <a:rPr lang="vi-VN" smtClean="0">
                <a:solidFill>
                  <a:prstClr val="black"/>
                </a:solidFill>
              </a:rPr>
              <a:pPr/>
              <a:t>04/05/2024</a:t>
            </a:fld>
            <a:endParaRPr lang="vi-VN">
              <a:solidFill>
                <a:prstClr val="black"/>
              </a:solidFill>
            </a:endParaRPr>
          </a:p>
        </p:txBody>
      </p:sp>
      <p:sp>
        <p:nvSpPr>
          <p:cNvPr id="5" name="Footer Placeholder 4"/>
          <p:cNvSpPr>
            <a:spLocks noGrp="1"/>
          </p:cNvSpPr>
          <p:nvPr>
            <p:ph type="ftr" sz="quarter" idx="11"/>
          </p:nvPr>
        </p:nvSpPr>
        <p:spPr>
          <a:xfrm>
            <a:off x="3124201" y="4767264"/>
            <a:ext cx="2895600" cy="273844"/>
          </a:xfrm>
          <a:prstGeom prst="rect">
            <a:avLst/>
          </a:prstGeom>
        </p:spPr>
        <p:txBody>
          <a:bodyPr/>
          <a:lstStyle/>
          <a:p>
            <a:endParaRPr lang="vi-VN">
              <a:solidFill>
                <a:prstClr val="black"/>
              </a:solidFill>
            </a:endParaRPr>
          </a:p>
        </p:txBody>
      </p:sp>
      <p:sp>
        <p:nvSpPr>
          <p:cNvPr id="6" name="Slide Number Placeholder 5"/>
          <p:cNvSpPr>
            <a:spLocks noGrp="1"/>
          </p:cNvSpPr>
          <p:nvPr>
            <p:ph type="sldNum" sz="quarter" idx="12"/>
          </p:nvPr>
        </p:nvSpPr>
        <p:spPr>
          <a:xfrm>
            <a:off x="6553201" y="4767264"/>
            <a:ext cx="2133600" cy="273844"/>
          </a:xfrm>
          <a:prstGeom prst="rect">
            <a:avLst/>
          </a:prstGeom>
        </p:spPr>
        <p:txBody>
          <a:bodyPr/>
          <a:lstStyle/>
          <a:p>
            <a:fld id="{B92213A0-3C65-47A7-84BB-BD1EED854B4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10183598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3305177"/>
            <a:ext cx="7772400" cy="1021556"/>
          </a:xfrm>
          <a:prstGeom prst="rect">
            <a:avLst/>
          </a:prstGeom>
        </p:spPr>
        <p:txBody>
          <a:bodyPr anchor="t"/>
          <a:lstStyle>
            <a:lvl1pPr algn="l">
              <a:defRPr sz="3000" b="1" cap="all"/>
            </a:lvl1pPr>
          </a:lstStyle>
          <a:p>
            <a:r>
              <a:rPr lang="en-US"/>
              <a:t>Click to edit Master title style</a:t>
            </a:r>
            <a:endParaRPr lang="vi-VN"/>
          </a:p>
        </p:txBody>
      </p:sp>
      <p:sp>
        <p:nvSpPr>
          <p:cNvPr id="3" name="Text Placeholder 2"/>
          <p:cNvSpPr>
            <a:spLocks noGrp="1"/>
          </p:cNvSpPr>
          <p:nvPr>
            <p:ph type="body" idx="1"/>
          </p:nvPr>
        </p:nvSpPr>
        <p:spPr>
          <a:xfrm>
            <a:off x="722314" y="2180035"/>
            <a:ext cx="7772400" cy="1125140"/>
          </a:xfrm>
          <a:prstGeom prst="rect">
            <a:avLst/>
          </a:prstGeo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1" y="4767264"/>
            <a:ext cx="2133600" cy="273844"/>
          </a:xfrm>
          <a:prstGeom prst="rect">
            <a:avLst/>
          </a:prstGeom>
        </p:spPr>
        <p:txBody>
          <a:bodyPr/>
          <a:lstStyle/>
          <a:p>
            <a:fld id="{CDB73A91-D8D7-4A88-AF8A-3383793B11E7}" type="datetimeFigureOut">
              <a:rPr lang="vi-VN" smtClean="0">
                <a:solidFill>
                  <a:prstClr val="black"/>
                </a:solidFill>
              </a:rPr>
              <a:pPr/>
              <a:t>04/05/2024</a:t>
            </a:fld>
            <a:endParaRPr lang="vi-VN">
              <a:solidFill>
                <a:prstClr val="black"/>
              </a:solidFill>
            </a:endParaRPr>
          </a:p>
        </p:txBody>
      </p:sp>
      <p:sp>
        <p:nvSpPr>
          <p:cNvPr id="5" name="Footer Placeholder 4"/>
          <p:cNvSpPr>
            <a:spLocks noGrp="1"/>
          </p:cNvSpPr>
          <p:nvPr>
            <p:ph type="ftr" sz="quarter" idx="11"/>
          </p:nvPr>
        </p:nvSpPr>
        <p:spPr>
          <a:xfrm>
            <a:off x="3124201" y="4767264"/>
            <a:ext cx="2895600" cy="273844"/>
          </a:xfrm>
          <a:prstGeom prst="rect">
            <a:avLst/>
          </a:prstGeom>
        </p:spPr>
        <p:txBody>
          <a:bodyPr/>
          <a:lstStyle/>
          <a:p>
            <a:endParaRPr lang="vi-VN">
              <a:solidFill>
                <a:prstClr val="black"/>
              </a:solidFill>
            </a:endParaRPr>
          </a:p>
        </p:txBody>
      </p:sp>
      <p:sp>
        <p:nvSpPr>
          <p:cNvPr id="6" name="Slide Number Placeholder 5"/>
          <p:cNvSpPr>
            <a:spLocks noGrp="1"/>
          </p:cNvSpPr>
          <p:nvPr>
            <p:ph type="sldNum" sz="quarter" idx="12"/>
          </p:nvPr>
        </p:nvSpPr>
        <p:spPr>
          <a:xfrm>
            <a:off x="6553201" y="4767264"/>
            <a:ext cx="2133600" cy="273844"/>
          </a:xfrm>
          <a:prstGeom prst="rect">
            <a:avLst/>
          </a:prstGeom>
        </p:spPr>
        <p:txBody>
          <a:bodyPr/>
          <a:lstStyle/>
          <a:p>
            <a:fld id="{B92213A0-3C65-47A7-84BB-BD1EED854B4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53464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rgbClr val="F5DA4D"/>
        </a:solidFill>
        <a:effectLst/>
      </p:bgPr>
    </p:bg>
    <p:spTree>
      <p:nvGrpSpPr>
        <p:cNvPr id="1" name=""/>
        <p:cNvGrpSpPr/>
        <p:nvPr/>
      </p:nvGrpSpPr>
      <p:grpSpPr>
        <a:xfrm>
          <a:off x="0" y="0"/>
          <a:ext cx="0" cy="0"/>
          <a:chOff x="0" y="0"/>
          <a:chExt cx="0" cy="0"/>
        </a:xfrm>
      </p:grpSpPr>
      <p:cxnSp>
        <p:nvCxnSpPr>
          <p:cNvPr id="7" name="直接连接符 6"/>
          <p:cNvCxnSpPr/>
          <p:nvPr userDrawn="1"/>
        </p:nvCxnSpPr>
        <p:spPr>
          <a:xfrm flipH="1">
            <a:off x="-9526" y="0"/>
            <a:ext cx="2645990" cy="1419622"/>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userDrawn="1"/>
        </p:nvCxnSpPr>
        <p:spPr>
          <a:xfrm flipH="1">
            <a:off x="2483768" y="0"/>
            <a:ext cx="1080120" cy="1707654"/>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userDrawn="1"/>
        </p:nvCxnSpPr>
        <p:spPr>
          <a:xfrm flipH="1">
            <a:off x="1403648" y="0"/>
            <a:ext cx="3312368" cy="1419622"/>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userDrawn="1"/>
        </p:nvCxnSpPr>
        <p:spPr>
          <a:xfrm>
            <a:off x="6228184" y="0"/>
            <a:ext cx="1080120" cy="1203598"/>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11" name="Picture 4" descr="E:\丫头\png\小人\卡通类素材\gyk.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1619672" y="336578"/>
            <a:ext cx="465168" cy="23997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E:\丫头\png\小人\卡通类素材\gyk.pn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rot="21247218">
            <a:off x="1900060" y="147392"/>
            <a:ext cx="555021" cy="364134"/>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直接连接符 12"/>
          <p:cNvCxnSpPr/>
          <p:nvPr userDrawn="1"/>
        </p:nvCxnSpPr>
        <p:spPr>
          <a:xfrm flipH="1">
            <a:off x="0" y="0"/>
            <a:ext cx="1259632" cy="699542"/>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userDrawn="1"/>
        </p:nvCxnSpPr>
        <p:spPr>
          <a:xfrm flipH="1">
            <a:off x="35496" y="0"/>
            <a:ext cx="2376264" cy="915566"/>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userDrawn="1"/>
        </p:nvCxnSpPr>
        <p:spPr>
          <a:xfrm>
            <a:off x="7884368" y="0"/>
            <a:ext cx="914400" cy="914400"/>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userDrawn="1"/>
        </p:nvCxnSpPr>
        <p:spPr>
          <a:xfrm>
            <a:off x="6516216" y="0"/>
            <a:ext cx="2627784" cy="349771"/>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17" name="Picture 3" descr="E:\丫头\png\小人\卡通类素材\klo.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4174" y="44092"/>
            <a:ext cx="851644" cy="79208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p:blipFill>
        <p:spPr bwMode="auto">
          <a:xfrm rot="1786775">
            <a:off x="8465571" y="-56920"/>
            <a:ext cx="540482" cy="64304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E:\丫头\png\小人\卡通类素材\dtr.png"/>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a:stretch/>
        </p:blipFill>
        <p:spPr bwMode="auto">
          <a:xfrm rot="21347883">
            <a:off x="2538634" y="-19669"/>
            <a:ext cx="516042" cy="48262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E:\丫头\png\小人\卡通类素材\dtr.png"/>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a:stretch/>
        </p:blipFill>
        <p:spPr bwMode="auto">
          <a:xfrm flipH="1">
            <a:off x="7271988" y="-19979"/>
            <a:ext cx="205624" cy="28458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E:\丫头\png\小人\卡通类素材\dtr.png"/>
          <p:cNvPicPr>
            <a:picLocks noChangeAspect="1" noChangeArrowheads="1"/>
          </p:cNvPicPr>
          <p:nvPr userDrawn="1"/>
        </p:nvPicPr>
        <p:blipFill rotWithShape="1">
          <a:blip r:embed="rId8" cstate="print">
            <a:extLst>
              <a:ext uri="{28A0092B-C50C-407E-A947-70E740481C1C}">
                <a14:useLocalDpi xmlns:a14="http://schemas.microsoft.com/office/drawing/2010/main" val="0"/>
              </a:ext>
            </a:extLst>
          </a:blip>
          <a:srcRect/>
          <a:stretch/>
        </p:blipFill>
        <p:spPr bwMode="auto">
          <a:xfrm>
            <a:off x="7849701" y="17127"/>
            <a:ext cx="261191" cy="34065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E:\丫头\png\小人\卡通类素材\dtr.png"/>
          <p:cNvPicPr>
            <a:picLocks noChangeAspect="1" noChangeArrowheads="1"/>
          </p:cNvPicPr>
          <p:nvPr userDrawn="1"/>
        </p:nvPicPr>
        <p:blipFill rotWithShape="1">
          <a:blip r:embed="rId9" cstate="print">
            <a:extLst>
              <a:ext uri="{28A0092B-C50C-407E-A947-70E740481C1C}">
                <a14:useLocalDpi xmlns:a14="http://schemas.microsoft.com/office/drawing/2010/main" val="0"/>
              </a:ext>
            </a:extLst>
          </a:blip>
          <a:srcRect/>
          <a:stretch/>
        </p:blipFill>
        <p:spPr bwMode="auto">
          <a:xfrm rot="21074484">
            <a:off x="3196724" y="-21984"/>
            <a:ext cx="334586" cy="39373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E:\丫头\png\小人\卡通类素材\gyk.png"/>
          <p:cNvPicPr>
            <a:picLocks noChangeAspect="1" noChangeArrowheads="1"/>
          </p:cNvPicPr>
          <p:nvPr userDrawn="1"/>
        </p:nvPicPr>
        <p:blipFill rotWithShape="1">
          <a:blip r:embed="rId10" cstate="print">
            <a:extLst>
              <a:ext uri="{28A0092B-C50C-407E-A947-70E740481C1C}">
                <a14:useLocalDpi xmlns:a14="http://schemas.microsoft.com/office/drawing/2010/main" val="0"/>
              </a:ext>
            </a:extLst>
          </a:blip>
          <a:srcRect/>
          <a:stretch/>
        </p:blipFill>
        <p:spPr bwMode="auto">
          <a:xfrm rot="1372338">
            <a:off x="6277728" y="159126"/>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E:\丫头\png\小人\卡通类素材\gyk.png"/>
          <p:cNvPicPr>
            <a:picLocks noChangeAspect="1" noChangeArrowheads="1"/>
          </p:cNvPicPr>
          <p:nvPr userDrawn="1"/>
        </p:nvPicPr>
        <p:blipFill rotWithShape="1">
          <a:blip r:embed="rId11" cstate="print">
            <a:extLst>
              <a:ext uri="{28A0092B-C50C-407E-A947-70E740481C1C}">
                <a14:useLocalDpi xmlns:a14="http://schemas.microsoft.com/office/drawing/2010/main" val="0"/>
              </a:ext>
            </a:extLst>
          </a:blip>
          <a:srcRect/>
          <a:stretch/>
        </p:blipFill>
        <p:spPr bwMode="auto">
          <a:xfrm rot="721682">
            <a:off x="6486537" y="-36569"/>
            <a:ext cx="563414" cy="3696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E:\丫头\png\小人\卡通类素材\gyk.png"/>
          <p:cNvPicPr>
            <a:picLocks noChangeAspect="1" noChangeArrowheads="1"/>
          </p:cNvPicPr>
          <p:nvPr userDrawn="1"/>
        </p:nvPicPr>
        <p:blipFill rotWithShape="1">
          <a:blip r:embed="rId12" cstate="print">
            <a:extLst>
              <a:ext uri="{28A0092B-C50C-407E-A947-70E740481C1C}">
                <a14:useLocalDpi xmlns:a14="http://schemas.microsoft.com/office/drawing/2010/main" val="0"/>
              </a:ext>
            </a:extLst>
          </a:blip>
          <a:srcRect/>
          <a:stretch/>
        </p:blipFill>
        <p:spPr bwMode="auto">
          <a:xfrm rot="21240259">
            <a:off x="917773" y="254315"/>
            <a:ext cx="458632" cy="54566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E:\丫头\png\小人\卡通类素材\gyk.png"/>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a:stretch/>
        </p:blipFill>
        <p:spPr bwMode="auto">
          <a:xfrm>
            <a:off x="377776" y="4729958"/>
            <a:ext cx="643482" cy="33196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E:\丫头\png\小人\卡通类素材\gyk.pn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a:stretch/>
        </p:blipFill>
        <p:spPr bwMode="auto">
          <a:xfrm rot="1000783">
            <a:off x="829990" y="4626823"/>
            <a:ext cx="800397" cy="52511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E:\丫头\png\小人\卡通类素材\gur.png"/>
          <p:cNvPicPr>
            <a:picLocks noChangeAspect="1" noChangeArrowheads="1"/>
          </p:cNvPicPr>
          <p:nvPr userDrawn="1"/>
        </p:nvPicPr>
        <p:blipFill rotWithShape="1">
          <a:blip r:embed="rId15" cstate="print">
            <a:extLst>
              <a:ext uri="{28A0092B-C50C-407E-A947-70E740481C1C}">
                <a14:useLocalDpi xmlns:a14="http://schemas.microsoft.com/office/drawing/2010/main" val="0"/>
              </a:ext>
            </a:extLst>
          </a:blip>
          <a:srcRect l="103" r="292" b="9279"/>
          <a:stretch/>
        </p:blipFill>
        <p:spPr bwMode="auto">
          <a:xfrm rot="10800000" flipH="1" flipV="1">
            <a:off x="-9526" y="4155926"/>
            <a:ext cx="9153526" cy="987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90033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1" y="205979"/>
            <a:ext cx="8229600" cy="857250"/>
          </a:xfrm>
          <a:prstGeom prst="rect">
            <a:avLst/>
          </a:prstGeom>
        </p:spPr>
        <p:txBody>
          <a:bodyPr/>
          <a:lstStyle/>
          <a:p>
            <a:r>
              <a:rPr lang="en-US"/>
              <a:t>Click to edit Master title style</a:t>
            </a:r>
            <a:endParaRPr lang="vi-VN"/>
          </a:p>
        </p:txBody>
      </p:sp>
      <p:sp>
        <p:nvSpPr>
          <p:cNvPr id="3" name="Content Placeholder 2"/>
          <p:cNvSpPr>
            <a:spLocks noGrp="1"/>
          </p:cNvSpPr>
          <p:nvPr>
            <p:ph sz="half" idx="1"/>
          </p:nvPr>
        </p:nvSpPr>
        <p:spPr>
          <a:xfrm>
            <a:off x="457201" y="1200152"/>
            <a:ext cx="4038600" cy="3394472"/>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200152"/>
            <a:ext cx="4038600" cy="3394472"/>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a:xfrm>
            <a:off x="457201" y="4767264"/>
            <a:ext cx="2133600" cy="273844"/>
          </a:xfrm>
          <a:prstGeom prst="rect">
            <a:avLst/>
          </a:prstGeom>
        </p:spPr>
        <p:txBody>
          <a:bodyPr/>
          <a:lstStyle/>
          <a:p>
            <a:fld id="{CDB73A91-D8D7-4A88-AF8A-3383793B11E7}" type="datetimeFigureOut">
              <a:rPr lang="vi-VN" smtClean="0">
                <a:solidFill>
                  <a:prstClr val="black"/>
                </a:solidFill>
              </a:rPr>
              <a:pPr/>
              <a:t>04/05/2024</a:t>
            </a:fld>
            <a:endParaRPr lang="vi-VN">
              <a:solidFill>
                <a:prstClr val="black"/>
              </a:solidFill>
            </a:endParaRPr>
          </a:p>
        </p:txBody>
      </p:sp>
      <p:sp>
        <p:nvSpPr>
          <p:cNvPr id="6" name="Footer Placeholder 5"/>
          <p:cNvSpPr>
            <a:spLocks noGrp="1"/>
          </p:cNvSpPr>
          <p:nvPr>
            <p:ph type="ftr" sz="quarter" idx="11"/>
          </p:nvPr>
        </p:nvSpPr>
        <p:spPr>
          <a:xfrm>
            <a:off x="3124201" y="4767264"/>
            <a:ext cx="2895600" cy="273844"/>
          </a:xfrm>
          <a:prstGeom prst="rect">
            <a:avLst/>
          </a:prstGeom>
        </p:spPr>
        <p:txBody>
          <a:bodyPr/>
          <a:lstStyle/>
          <a:p>
            <a:endParaRPr lang="vi-VN">
              <a:solidFill>
                <a:prstClr val="black"/>
              </a:solidFill>
            </a:endParaRPr>
          </a:p>
        </p:txBody>
      </p:sp>
      <p:sp>
        <p:nvSpPr>
          <p:cNvPr id="7" name="Slide Number Placeholder 6"/>
          <p:cNvSpPr>
            <a:spLocks noGrp="1"/>
          </p:cNvSpPr>
          <p:nvPr>
            <p:ph type="sldNum" sz="quarter" idx="12"/>
          </p:nvPr>
        </p:nvSpPr>
        <p:spPr>
          <a:xfrm>
            <a:off x="6553201" y="4767264"/>
            <a:ext cx="2133600" cy="273844"/>
          </a:xfrm>
          <a:prstGeom prst="rect">
            <a:avLst/>
          </a:prstGeom>
        </p:spPr>
        <p:txBody>
          <a:bodyPr/>
          <a:lstStyle/>
          <a:p>
            <a:fld id="{B92213A0-3C65-47A7-84BB-BD1EED854B4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12245764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5979"/>
            <a:ext cx="8229600" cy="857250"/>
          </a:xfrm>
          <a:prstGeom prst="rect">
            <a:avLst/>
          </a:prstGeom>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151335"/>
            <a:ext cx="4040188" cy="47982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6" y="1151335"/>
            <a:ext cx="4041775" cy="47982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a:xfrm>
            <a:off x="457201" y="4767264"/>
            <a:ext cx="2133600" cy="273844"/>
          </a:xfrm>
          <a:prstGeom prst="rect">
            <a:avLst/>
          </a:prstGeom>
        </p:spPr>
        <p:txBody>
          <a:bodyPr/>
          <a:lstStyle/>
          <a:p>
            <a:fld id="{CDB73A91-D8D7-4A88-AF8A-3383793B11E7}" type="datetimeFigureOut">
              <a:rPr lang="vi-VN" smtClean="0">
                <a:solidFill>
                  <a:prstClr val="black"/>
                </a:solidFill>
              </a:rPr>
              <a:pPr/>
              <a:t>04/05/2024</a:t>
            </a:fld>
            <a:endParaRPr lang="vi-VN">
              <a:solidFill>
                <a:prstClr val="black"/>
              </a:solidFill>
            </a:endParaRPr>
          </a:p>
        </p:txBody>
      </p:sp>
      <p:sp>
        <p:nvSpPr>
          <p:cNvPr id="8" name="Footer Placeholder 7"/>
          <p:cNvSpPr>
            <a:spLocks noGrp="1"/>
          </p:cNvSpPr>
          <p:nvPr>
            <p:ph type="ftr" sz="quarter" idx="11"/>
          </p:nvPr>
        </p:nvSpPr>
        <p:spPr>
          <a:xfrm>
            <a:off x="3124201" y="4767264"/>
            <a:ext cx="2895600" cy="273844"/>
          </a:xfrm>
          <a:prstGeom prst="rect">
            <a:avLst/>
          </a:prstGeom>
        </p:spPr>
        <p:txBody>
          <a:bodyPr/>
          <a:lstStyle/>
          <a:p>
            <a:endParaRPr lang="vi-VN">
              <a:solidFill>
                <a:prstClr val="black"/>
              </a:solidFill>
            </a:endParaRPr>
          </a:p>
        </p:txBody>
      </p:sp>
      <p:sp>
        <p:nvSpPr>
          <p:cNvPr id="9" name="Slide Number Placeholder 8"/>
          <p:cNvSpPr>
            <a:spLocks noGrp="1"/>
          </p:cNvSpPr>
          <p:nvPr>
            <p:ph type="sldNum" sz="quarter" idx="12"/>
          </p:nvPr>
        </p:nvSpPr>
        <p:spPr>
          <a:xfrm>
            <a:off x="6553201" y="4767264"/>
            <a:ext cx="2133600" cy="273844"/>
          </a:xfrm>
          <a:prstGeom prst="rect">
            <a:avLst/>
          </a:prstGeom>
        </p:spPr>
        <p:txBody>
          <a:bodyPr/>
          <a:lstStyle/>
          <a:p>
            <a:fld id="{B92213A0-3C65-47A7-84BB-BD1EED854B4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11016373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1" y="205979"/>
            <a:ext cx="8229600" cy="857250"/>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457201" y="4767264"/>
            <a:ext cx="2133600" cy="273844"/>
          </a:xfrm>
          <a:prstGeom prst="rect">
            <a:avLst/>
          </a:prstGeom>
        </p:spPr>
        <p:txBody>
          <a:bodyPr/>
          <a:lstStyle/>
          <a:p>
            <a:fld id="{CDB73A91-D8D7-4A88-AF8A-3383793B11E7}" type="datetimeFigureOut">
              <a:rPr lang="vi-VN" smtClean="0">
                <a:solidFill>
                  <a:prstClr val="black"/>
                </a:solidFill>
              </a:rPr>
              <a:pPr/>
              <a:t>04/05/2024</a:t>
            </a:fld>
            <a:endParaRPr lang="vi-VN">
              <a:solidFill>
                <a:prstClr val="black"/>
              </a:solidFill>
            </a:endParaRPr>
          </a:p>
        </p:txBody>
      </p:sp>
      <p:sp>
        <p:nvSpPr>
          <p:cNvPr id="4" name="Footer Placeholder 3"/>
          <p:cNvSpPr>
            <a:spLocks noGrp="1"/>
          </p:cNvSpPr>
          <p:nvPr>
            <p:ph type="ftr" sz="quarter" idx="11"/>
          </p:nvPr>
        </p:nvSpPr>
        <p:spPr>
          <a:xfrm>
            <a:off x="3124201" y="4767264"/>
            <a:ext cx="2895600" cy="273844"/>
          </a:xfrm>
          <a:prstGeom prst="rect">
            <a:avLst/>
          </a:prstGeom>
        </p:spPr>
        <p:txBody>
          <a:bodyPr/>
          <a:lstStyle/>
          <a:p>
            <a:endParaRPr lang="vi-VN">
              <a:solidFill>
                <a:prstClr val="black"/>
              </a:solidFill>
            </a:endParaRPr>
          </a:p>
        </p:txBody>
      </p:sp>
      <p:sp>
        <p:nvSpPr>
          <p:cNvPr id="5" name="Slide Number Placeholder 4"/>
          <p:cNvSpPr>
            <a:spLocks noGrp="1"/>
          </p:cNvSpPr>
          <p:nvPr>
            <p:ph type="sldNum" sz="quarter" idx="12"/>
          </p:nvPr>
        </p:nvSpPr>
        <p:spPr>
          <a:xfrm>
            <a:off x="6553201" y="4767264"/>
            <a:ext cx="2133600" cy="273844"/>
          </a:xfrm>
          <a:prstGeom prst="rect">
            <a:avLst/>
          </a:prstGeom>
        </p:spPr>
        <p:txBody>
          <a:bodyPr/>
          <a:lstStyle/>
          <a:p>
            <a:fld id="{B92213A0-3C65-47A7-84BB-BD1EED854B4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15055338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1" y="4767264"/>
            <a:ext cx="2133600" cy="273844"/>
          </a:xfrm>
          <a:prstGeom prst="rect">
            <a:avLst/>
          </a:prstGeom>
        </p:spPr>
        <p:txBody>
          <a:bodyPr/>
          <a:lstStyle/>
          <a:p>
            <a:fld id="{CDB73A91-D8D7-4A88-AF8A-3383793B11E7}" type="datetimeFigureOut">
              <a:rPr lang="vi-VN" smtClean="0">
                <a:solidFill>
                  <a:prstClr val="black"/>
                </a:solidFill>
              </a:rPr>
              <a:pPr/>
              <a:t>04/05/2024</a:t>
            </a:fld>
            <a:endParaRPr lang="vi-VN">
              <a:solidFill>
                <a:prstClr val="black"/>
              </a:solidFill>
            </a:endParaRPr>
          </a:p>
        </p:txBody>
      </p:sp>
      <p:sp>
        <p:nvSpPr>
          <p:cNvPr id="3" name="Footer Placeholder 2"/>
          <p:cNvSpPr>
            <a:spLocks noGrp="1"/>
          </p:cNvSpPr>
          <p:nvPr>
            <p:ph type="ftr" sz="quarter" idx="11"/>
          </p:nvPr>
        </p:nvSpPr>
        <p:spPr>
          <a:xfrm>
            <a:off x="3124201" y="4767264"/>
            <a:ext cx="2895600" cy="273844"/>
          </a:xfrm>
          <a:prstGeom prst="rect">
            <a:avLst/>
          </a:prstGeom>
        </p:spPr>
        <p:txBody>
          <a:bodyPr/>
          <a:lstStyle/>
          <a:p>
            <a:endParaRPr lang="vi-VN">
              <a:solidFill>
                <a:prstClr val="black"/>
              </a:solidFill>
            </a:endParaRPr>
          </a:p>
        </p:txBody>
      </p:sp>
      <p:sp>
        <p:nvSpPr>
          <p:cNvPr id="4" name="Slide Number Placeholder 3"/>
          <p:cNvSpPr>
            <a:spLocks noGrp="1"/>
          </p:cNvSpPr>
          <p:nvPr>
            <p:ph type="sldNum" sz="quarter" idx="12"/>
          </p:nvPr>
        </p:nvSpPr>
        <p:spPr>
          <a:xfrm>
            <a:off x="6553201" y="4767264"/>
            <a:ext cx="2133600" cy="273844"/>
          </a:xfrm>
          <a:prstGeom prst="rect">
            <a:avLst/>
          </a:prstGeom>
        </p:spPr>
        <p:txBody>
          <a:bodyPr/>
          <a:lstStyle/>
          <a:p>
            <a:fld id="{B92213A0-3C65-47A7-84BB-BD1EED854B4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31705843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7"/>
            <a:ext cx="3008313" cy="871538"/>
          </a:xfrm>
          <a:prstGeom prst="rect">
            <a:avLst/>
          </a:prstGeom>
        </p:spPr>
        <p:txBody>
          <a:bodyPr anchor="b"/>
          <a:lstStyle>
            <a:lvl1pPr algn="l">
              <a:defRPr sz="1500" b="1"/>
            </a:lvl1pPr>
          </a:lstStyle>
          <a:p>
            <a:r>
              <a:rPr lang="en-US"/>
              <a:t>Click to edit Master title style</a:t>
            </a:r>
            <a:endParaRPr lang="vi-VN"/>
          </a:p>
        </p:txBody>
      </p:sp>
      <p:sp>
        <p:nvSpPr>
          <p:cNvPr id="3" name="Content Placeholder 2"/>
          <p:cNvSpPr>
            <a:spLocks noGrp="1"/>
          </p:cNvSpPr>
          <p:nvPr>
            <p:ph idx="1"/>
          </p:nvPr>
        </p:nvSpPr>
        <p:spPr>
          <a:xfrm>
            <a:off x="3575050" y="204789"/>
            <a:ext cx="5111750" cy="4389835"/>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0" y="1076327"/>
            <a:ext cx="3008313" cy="3518297"/>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457201" y="4767264"/>
            <a:ext cx="2133600" cy="273844"/>
          </a:xfrm>
          <a:prstGeom prst="rect">
            <a:avLst/>
          </a:prstGeom>
        </p:spPr>
        <p:txBody>
          <a:bodyPr/>
          <a:lstStyle/>
          <a:p>
            <a:fld id="{CDB73A91-D8D7-4A88-AF8A-3383793B11E7}" type="datetimeFigureOut">
              <a:rPr lang="vi-VN" smtClean="0">
                <a:solidFill>
                  <a:prstClr val="black"/>
                </a:solidFill>
              </a:rPr>
              <a:pPr/>
              <a:t>04/05/2024</a:t>
            </a:fld>
            <a:endParaRPr lang="vi-VN">
              <a:solidFill>
                <a:prstClr val="black"/>
              </a:solidFill>
            </a:endParaRPr>
          </a:p>
        </p:txBody>
      </p:sp>
      <p:sp>
        <p:nvSpPr>
          <p:cNvPr id="6" name="Footer Placeholder 5"/>
          <p:cNvSpPr>
            <a:spLocks noGrp="1"/>
          </p:cNvSpPr>
          <p:nvPr>
            <p:ph type="ftr" sz="quarter" idx="11"/>
          </p:nvPr>
        </p:nvSpPr>
        <p:spPr>
          <a:xfrm>
            <a:off x="3124201" y="4767264"/>
            <a:ext cx="2895600" cy="273844"/>
          </a:xfrm>
          <a:prstGeom prst="rect">
            <a:avLst/>
          </a:prstGeom>
        </p:spPr>
        <p:txBody>
          <a:bodyPr/>
          <a:lstStyle/>
          <a:p>
            <a:endParaRPr lang="vi-VN">
              <a:solidFill>
                <a:prstClr val="black"/>
              </a:solidFill>
            </a:endParaRPr>
          </a:p>
        </p:txBody>
      </p:sp>
      <p:sp>
        <p:nvSpPr>
          <p:cNvPr id="7" name="Slide Number Placeholder 6"/>
          <p:cNvSpPr>
            <a:spLocks noGrp="1"/>
          </p:cNvSpPr>
          <p:nvPr>
            <p:ph type="sldNum" sz="quarter" idx="12"/>
          </p:nvPr>
        </p:nvSpPr>
        <p:spPr>
          <a:xfrm>
            <a:off x="6553201" y="4767264"/>
            <a:ext cx="2133600" cy="273844"/>
          </a:xfrm>
          <a:prstGeom prst="rect">
            <a:avLst/>
          </a:prstGeom>
        </p:spPr>
        <p:txBody>
          <a:bodyPr/>
          <a:lstStyle/>
          <a:p>
            <a:fld id="{B92213A0-3C65-47A7-84BB-BD1EED854B4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22218173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a:prstGeom prst="rect">
            <a:avLst/>
          </a:prstGeom>
        </p:spPr>
        <p:txBody>
          <a:bodyPr anchor="b"/>
          <a:lstStyle>
            <a:lvl1pPr algn="l">
              <a:defRPr sz="1500" b="1"/>
            </a:lvl1pPr>
          </a:lstStyle>
          <a:p>
            <a:r>
              <a:rPr lang="en-US"/>
              <a:t>Click to edit Master title style</a:t>
            </a:r>
            <a:endParaRPr lang="vi-VN"/>
          </a:p>
        </p:txBody>
      </p:sp>
      <p:sp>
        <p:nvSpPr>
          <p:cNvPr id="3" name="Picture Placeholder 2"/>
          <p:cNvSpPr>
            <a:spLocks noGrp="1"/>
          </p:cNvSpPr>
          <p:nvPr>
            <p:ph type="pic" idx="1"/>
          </p:nvPr>
        </p:nvSpPr>
        <p:spPr>
          <a:xfrm>
            <a:off x="1792288" y="459581"/>
            <a:ext cx="5486400" cy="308610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p:cNvSpPr>
            <a:spLocks noGrp="1"/>
          </p:cNvSpPr>
          <p:nvPr>
            <p:ph type="body" sz="half" idx="2"/>
          </p:nvPr>
        </p:nvSpPr>
        <p:spPr>
          <a:xfrm>
            <a:off x="1792288" y="4025503"/>
            <a:ext cx="5486400" cy="603647"/>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457201" y="4767264"/>
            <a:ext cx="2133600" cy="273844"/>
          </a:xfrm>
          <a:prstGeom prst="rect">
            <a:avLst/>
          </a:prstGeom>
        </p:spPr>
        <p:txBody>
          <a:bodyPr/>
          <a:lstStyle/>
          <a:p>
            <a:fld id="{CDB73A91-D8D7-4A88-AF8A-3383793B11E7}" type="datetimeFigureOut">
              <a:rPr lang="vi-VN" smtClean="0">
                <a:solidFill>
                  <a:prstClr val="black"/>
                </a:solidFill>
              </a:rPr>
              <a:pPr/>
              <a:t>04/05/2024</a:t>
            </a:fld>
            <a:endParaRPr lang="vi-VN">
              <a:solidFill>
                <a:prstClr val="black"/>
              </a:solidFill>
            </a:endParaRPr>
          </a:p>
        </p:txBody>
      </p:sp>
      <p:sp>
        <p:nvSpPr>
          <p:cNvPr id="6" name="Footer Placeholder 5"/>
          <p:cNvSpPr>
            <a:spLocks noGrp="1"/>
          </p:cNvSpPr>
          <p:nvPr>
            <p:ph type="ftr" sz="quarter" idx="11"/>
          </p:nvPr>
        </p:nvSpPr>
        <p:spPr>
          <a:xfrm>
            <a:off x="3124201" y="4767264"/>
            <a:ext cx="2895600" cy="273844"/>
          </a:xfrm>
          <a:prstGeom prst="rect">
            <a:avLst/>
          </a:prstGeom>
        </p:spPr>
        <p:txBody>
          <a:bodyPr/>
          <a:lstStyle/>
          <a:p>
            <a:endParaRPr lang="vi-VN">
              <a:solidFill>
                <a:prstClr val="black"/>
              </a:solidFill>
            </a:endParaRPr>
          </a:p>
        </p:txBody>
      </p:sp>
      <p:sp>
        <p:nvSpPr>
          <p:cNvPr id="7" name="Slide Number Placeholder 6"/>
          <p:cNvSpPr>
            <a:spLocks noGrp="1"/>
          </p:cNvSpPr>
          <p:nvPr>
            <p:ph type="sldNum" sz="quarter" idx="12"/>
          </p:nvPr>
        </p:nvSpPr>
        <p:spPr>
          <a:xfrm>
            <a:off x="6553201" y="4767264"/>
            <a:ext cx="2133600" cy="273844"/>
          </a:xfrm>
          <a:prstGeom prst="rect">
            <a:avLst/>
          </a:prstGeom>
        </p:spPr>
        <p:txBody>
          <a:bodyPr/>
          <a:lstStyle/>
          <a:p>
            <a:fld id="{B92213A0-3C65-47A7-84BB-BD1EED854B4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6646109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1" y="205979"/>
            <a:ext cx="8229600" cy="857250"/>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457201" y="1200152"/>
            <a:ext cx="8229600" cy="339447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457201" y="4767264"/>
            <a:ext cx="2133600" cy="273844"/>
          </a:xfrm>
          <a:prstGeom prst="rect">
            <a:avLst/>
          </a:prstGeom>
        </p:spPr>
        <p:txBody>
          <a:bodyPr/>
          <a:lstStyle/>
          <a:p>
            <a:fld id="{CDB73A91-D8D7-4A88-AF8A-3383793B11E7}" type="datetimeFigureOut">
              <a:rPr lang="vi-VN" smtClean="0">
                <a:solidFill>
                  <a:prstClr val="black"/>
                </a:solidFill>
              </a:rPr>
              <a:pPr/>
              <a:t>04/05/2024</a:t>
            </a:fld>
            <a:endParaRPr lang="vi-VN">
              <a:solidFill>
                <a:prstClr val="black"/>
              </a:solidFill>
            </a:endParaRPr>
          </a:p>
        </p:txBody>
      </p:sp>
      <p:sp>
        <p:nvSpPr>
          <p:cNvPr id="5" name="Footer Placeholder 4"/>
          <p:cNvSpPr>
            <a:spLocks noGrp="1"/>
          </p:cNvSpPr>
          <p:nvPr>
            <p:ph type="ftr" sz="quarter" idx="11"/>
          </p:nvPr>
        </p:nvSpPr>
        <p:spPr>
          <a:xfrm>
            <a:off x="3124201" y="4767264"/>
            <a:ext cx="2895600" cy="273844"/>
          </a:xfrm>
          <a:prstGeom prst="rect">
            <a:avLst/>
          </a:prstGeom>
        </p:spPr>
        <p:txBody>
          <a:bodyPr/>
          <a:lstStyle/>
          <a:p>
            <a:endParaRPr lang="vi-VN">
              <a:solidFill>
                <a:prstClr val="black"/>
              </a:solidFill>
            </a:endParaRPr>
          </a:p>
        </p:txBody>
      </p:sp>
      <p:sp>
        <p:nvSpPr>
          <p:cNvPr id="6" name="Slide Number Placeholder 5"/>
          <p:cNvSpPr>
            <a:spLocks noGrp="1"/>
          </p:cNvSpPr>
          <p:nvPr>
            <p:ph type="sldNum" sz="quarter" idx="12"/>
          </p:nvPr>
        </p:nvSpPr>
        <p:spPr>
          <a:xfrm>
            <a:off x="6553201" y="4767264"/>
            <a:ext cx="2133600" cy="273844"/>
          </a:xfrm>
          <a:prstGeom prst="rect">
            <a:avLst/>
          </a:prstGeom>
        </p:spPr>
        <p:txBody>
          <a:bodyPr/>
          <a:lstStyle/>
          <a:p>
            <a:fld id="{B92213A0-3C65-47A7-84BB-BD1EED854B4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11190433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1" y="205980"/>
            <a:ext cx="6019800" cy="438864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457201" y="4767264"/>
            <a:ext cx="2133600" cy="273844"/>
          </a:xfrm>
          <a:prstGeom prst="rect">
            <a:avLst/>
          </a:prstGeom>
        </p:spPr>
        <p:txBody>
          <a:bodyPr/>
          <a:lstStyle/>
          <a:p>
            <a:fld id="{CDB73A91-D8D7-4A88-AF8A-3383793B11E7}" type="datetimeFigureOut">
              <a:rPr lang="vi-VN" smtClean="0">
                <a:solidFill>
                  <a:prstClr val="black"/>
                </a:solidFill>
              </a:rPr>
              <a:pPr/>
              <a:t>04/05/2024</a:t>
            </a:fld>
            <a:endParaRPr lang="vi-VN">
              <a:solidFill>
                <a:prstClr val="black"/>
              </a:solidFill>
            </a:endParaRPr>
          </a:p>
        </p:txBody>
      </p:sp>
      <p:sp>
        <p:nvSpPr>
          <p:cNvPr id="5" name="Footer Placeholder 4"/>
          <p:cNvSpPr>
            <a:spLocks noGrp="1"/>
          </p:cNvSpPr>
          <p:nvPr>
            <p:ph type="ftr" sz="quarter" idx="11"/>
          </p:nvPr>
        </p:nvSpPr>
        <p:spPr>
          <a:xfrm>
            <a:off x="3124201" y="4767264"/>
            <a:ext cx="2895600" cy="273844"/>
          </a:xfrm>
          <a:prstGeom prst="rect">
            <a:avLst/>
          </a:prstGeom>
        </p:spPr>
        <p:txBody>
          <a:bodyPr/>
          <a:lstStyle/>
          <a:p>
            <a:endParaRPr lang="vi-VN">
              <a:solidFill>
                <a:prstClr val="black"/>
              </a:solidFill>
            </a:endParaRPr>
          </a:p>
        </p:txBody>
      </p:sp>
      <p:sp>
        <p:nvSpPr>
          <p:cNvPr id="6" name="Slide Number Placeholder 5"/>
          <p:cNvSpPr>
            <a:spLocks noGrp="1"/>
          </p:cNvSpPr>
          <p:nvPr>
            <p:ph type="sldNum" sz="quarter" idx="12"/>
          </p:nvPr>
        </p:nvSpPr>
        <p:spPr>
          <a:xfrm>
            <a:off x="6553201" y="4767264"/>
            <a:ext cx="2133600" cy="273844"/>
          </a:xfrm>
          <a:prstGeom prst="rect">
            <a:avLst/>
          </a:prstGeom>
        </p:spPr>
        <p:txBody>
          <a:bodyPr/>
          <a:lstStyle/>
          <a:p>
            <a:fld id="{B92213A0-3C65-47A7-84BB-BD1EED854B4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634329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60708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77692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41991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93108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335345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19068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14753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5235792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5264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46454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742051" y="-626892"/>
            <a:ext cx="9985925" cy="1182418"/>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43753" y="4515974"/>
            <a:ext cx="1800253" cy="719600"/>
          </a:xfrm>
          <a:prstGeom prst="rect">
            <a:avLst/>
          </a:prstGeom>
        </p:spPr>
      </p:pic>
    </p:spTree>
    <p:extLst>
      <p:ext uri="{BB962C8B-B14F-4D97-AF65-F5344CB8AC3E}">
        <p14:creationId xmlns:p14="http://schemas.microsoft.com/office/powerpoint/2010/main" val="16102960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43753" y="4515974"/>
            <a:ext cx="1800253" cy="719600"/>
          </a:xfrm>
          <a:prstGeom prst="rect">
            <a:avLst/>
          </a:prstGeom>
        </p:spPr>
      </p:pic>
      <p:pic>
        <p:nvPicPr>
          <p:cNvPr id="12" name="图片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742051" y="-626892"/>
            <a:ext cx="9985925" cy="1182418"/>
          </a:xfrm>
          <a:prstGeom prst="rect">
            <a:avLst/>
          </a:prstGeom>
        </p:spPr>
      </p:pic>
    </p:spTree>
    <p:extLst>
      <p:ext uri="{BB962C8B-B14F-4D97-AF65-F5344CB8AC3E}">
        <p14:creationId xmlns:p14="http://schemas.microsoft.com/office/powerpoint/2010/main" val="22661470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707655"/>
            <a:ext cx="9144000" cy="2619375"/>
          </a:xfrm>
          <a:prstGeom prst="rect">
            <a:avLst/>
          </a:prstGeom>
        </p:spPr>
      </p:pic>
      <p:grpSp>
        <p:nvGrpSpPr>
          <p:cNvPr id="4" name="组合 3"/>
          <p:cNvGrpSpPr/>
          <p:nvPr userDrawn="1"/>
        </p:nvGrpSpPr>
        <p:grpSpPr>
          <a:xfrm>
            <a:off x="-1426111" y="-55792"/>
            <a:ext cx="11474420" cy="1558327"/>
            <a:chOff x="-900605" y="-49427"/>
            <a:chExt cx="5490815" cy="745701"/>
          </a:xfrm>
        </p:grpSpPr>
        <p:pic>
          <p:nvPicPr>
            <p:cNvPr id="5" name="图片 4"/>
            <p:cNvPicPr>
              <a:picLocks noChangeAspect="1"/>
            </p:cNvPicPr>
            <p:nvPr userDrawn="1"/>
          </p:nvPicPr>
          <p:blipFill rotWithShape="1">
            <a:blip r:embed="rId3"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29404840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79997" y="256581"/>
            <a:ext cx="8229600" cy="85725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7200" y="900113"/>
            <a:ext cx="4038600" cy="254555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900113"/>
            <a:ext cx="4038600" cy="254555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077817C-7B71-42AF-900A-2817BE836D2B}" type="datetimeFigureOut">
              <a:rPr lang="zh-CN" altLang="en-US" smtClean="0"/>
              <a:pPr/>
              <a:t>2024/5/4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DA75A3B-6662-4096-B8F1-4038B9AC79F6}" type="slidenum">
              <a:rPr lang="zh-CN" altLang="en-US" smtClean="0"/>
              <a:pPr/>
              <a:t>‹#›</a:t>
            </a:fld>
            <a:endParaRPr lang="zh-CN" altLang="en-US"/>
          </a:p>
        </p:txBody>
      </p:sp>
    </p:spTree>
    <p:extLst>
      <p:ext uri="{BB962C8B-B14F-4D97-AF65-F5344CB8AC3E}">
        <p14:creationId xmlns:p14="http://schemas.microsoft.com/office/powerpoint/2010/main" val="4229194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077817C-7B71-42AF-900A-2817BE836D2B}" type="datetimeFigureOut">
              <a:rPr lang="zh-CN" altLang="en-US" smtClean="0"/>
              <a:pPr/>
              <a:t>2024/5/4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DA75A3B-6662-4096-B8F1-4038B9AC79F6}" type="slidenum">
              <a:rPr lang="zh-CN" altLang="en-US" smtClean="0"/>
              <a:pPr/>
              <a:t>‹#›</a:t>
            </a:fld>
            <a:endParaRPr lang="zh-CN" altLang="en-US"/>
          </a:p>
        </p:txBody>
      </p:sp>
    </p:spTree>
    <p:extLst>
      <p:ext uri="{BB962C8B-B14F-4D97-AF65-F5344CB8AC3E}">
        <p14:creationId xmlns:p14="http://schemas.microsoft.com/office/powerpoint/2010/main" val="7291700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077817C-7B71-42AF-900A-2817BE836D2B}" type="datetimeFigureOut">
              <a:rPr lang="zh-CN" altLang="en-US" smtClean="0"/>
              <a:pPr/>
              <a:t>2024/5/4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DA75A3B-6662-4096-B8F1-4038B9AC79F6}" type="slidenum">
              <a:rPr lang="zh-CN" altLang="en-US" smtClean="0"/>
              <a:pPr/>
              <a:t>‹#›</a:t>
            </a:fld>
            <a:endParaRPr lang="zh-CN" altLang="en-US"/>
          </a:p>
        </p:txBody>
      </p:sp>
    </p:spTree>
    <p:extLst>
      <p:ext uri="{BB962C8B-B14F-4D97-AF65-F5344CB8AC3E}">
        <p14:creationId xmlns:p14="http://schemas.microsoft.com/office/powerpoint/2010/main" val="32117543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a:prstGeom prst="rect">
            <a:avLst/>
          </a:prstGeo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077817C-7B71-42AF-900A-2817BE836D2B}" type="datetimeFigureOut">
              <a:rPr lang="zh-CN" altLang="en-US" smtClean="0"/>
              <a:pPr/>
              <a:t>2024/5/4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DA75A3B-6662-4096-B8F1-4038B9AC79F6}" type="slidenum">
              <a:rPr lang="zh-CN" altLang="en-US" smtClean="0"/>
              <a:pPr/>
              <a:t>‹#›</a:t>
            </a:fld>
            <a:endParaRPr lang="zh-CN" altLang="en-US"/>
          </a:p>
        </p:txBody>
      </p:sp>
    </p:spTree>
    <p:extLst>
      <p:ext uri="{BB962C8B-B14F-4D97-AF65-F5344CB8AC3E}">
        <p14:creationId xmlns:p14="http://schemas.microsoft.com/office/powerpoint/2010/main" val="14545952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image" Target="../media/image73.png"/><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theme" Target="../theme/theme2.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A077817C-7B71-42AF-900A-2817BE836D2B}" type="datetimeFigureOut">
              <a:rPr lang="zh-CN" altLang="en-US" smtClean="0"/>
              <a:pPr/>
              <a:t>2024/5/4</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DA75A3B-6662-4096-B8F1-4038B9AC79F6}" type="slidenum">
              <a:rPr lang="zh-CN" altLang="en-US" smtClean="0"/>
              <a:pPr/>
              <a:t>‹#›</a:t>
            </a:fld>
            <a:endParaRPr lang="zh-CN" altLang="en-US"/>
          </a:p>
        </p:txBody>
      </p:sp>
      <p:pic>
        <p:nvPicPr>
          <p:cNvPr id="9" name="Picture 8"/>
          <p:cNvPicPr>
            <a:picLocks noChangeAspect="1"/>
          </p:cNvPicPr>
          <p:nvPr userDrawn="1"/>
        </p:nvPicPr>
        <p:blipFill>
          <a:blip r:embed="rId38"/>
          <a:stretch>
            <a:fillRect/>
          </a:stretch>
        </p:blipFill>
        <p:spPr>
          <a:xfrm>
            <a:off x="0" y="5148"/>
            <a:ext cx="9180512" cy="5138352"/>
          </a:xfrm>
          <a:prstGeom prst="rect">
            <a:avLst/>
          </a:prstGeom>
        </p:spPr>
      </p:pic>
    </p:spTree>
    <p:extLst>
      <p:ext uri="{BB962C8B-B14F-4D97-AF65-F5344CB8AC3E}">
        <p14:creationId xmlns:p14="http://schemas.microsoft.com/office/powerpoint/2010/main" val="1109054401"/>
      </p:ext>
    </p:extLst>
  </p:cSld>
  <p:clrMap bg1="lt1" tx1="dk1" bg2="lt2" tx2="dk2" accent1="accent1" accent2="accent2" accent3="accent3" accent4="accent4" accent5="accent5" accent6="accent6" hlink="hlink" folHlink="folHlink"/>
  <p:sldLayoutIdLst>
    <p:sldLayoutId id="2147483654" r:id="rId1"/>
    <p:sldLayoutId id="2147483651" r:id="rId2"/>
    <p:sldLayoutId id="2147483660" r:id="rId3"/>
    <p:sldLayoutId id="2147483662" r:id="rId4"/>
    <p:sldLayoutId id="2147483650" r:id="rId5"/>
    <p:sldLayoutId id="2147483652" r:id="rId6"/>
    <p:sldLayoutId id="2147483653" r:id="rId7"/>
    <p:sldLayoutId id="2147483655" r:id="rId8"/>
    <p:sldLayoutId id="2147483656" r:id="rId9"/>
    <p:sldLayoutId id="2147483657" r:id="rId10"/>
    <p:sldLayoutId id="2147483658" r:id="rId11"/>
    <p:sldLayoutId id="2147483659" r:id="rId12"/>
    <p:sldLayoutId id="2147483715" r:id="rId13"/>
    <p:sldLayoutId id="2147483716" r:id="rId14"/>
    <p:sldLayoutId id="2147483717" r:id="rId15"/>
    <p:sldLayoutId id="2147483718" r:id="rId16"/>
    <p:sldLayoutId id="2147483719" r:id="rId17"/>
    <p:sldLayoutId id="2147483720" r:id="rId18"/>
    <p:sldLayoutId id="2147483721" r:id="rId19"/>
    <p:sldLayoutId id="2147483722" r:id="rId20"/>
    <p:sldLayoutId id="2147483723" r:id="rId21"/>
    <p:sldLayoutId id="2147483725" r:id="rId22"/>
    <p:sldLayoutId id="2147483726" r:id="rId23"/>
    <p:sldLayoutId id="2147483727" r:id="rId24"/>
    <p:sldLayoutId id="2147483728" r:id="rId25"/>
    <p:sldLayoutId id="2147483730" r:id="rId26"/>
    <p:sldLayoutId id="2147483731" r:id="rId27"/>
    <p:sldLayoutId id="2147483732" r:id="rId28"/>
    <p:sldLayoutId id="2147483733" r:id="rId29"/>
    <p:sldLayoutId id="2147483734" r:id="rId30"/>
    <p:sldLayoutId id="2147483735" r:id="rId31"/>
    <p:sldLayoutId id="2147483736" r:id="rId32"/>
    <p:sldLayoutId id="2147483738" r:id="rId33"/>
    <p:sldLayoutId id="2147483739" r:id="rId34"/>
    <p:sldLayoutId id="2147483740" r:id="rId35"/>
    <p:sldLayoutId id="2147483741" r:id="rId3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5"/>
          <a:stretch>
            <a:fillRect/>
          </a:stretch>
        </p:blipFill>
        <p:spPr>
          <a:xfrm>
            <a:off x="1" y="-24975"/>
            <a:ext cx="9144000" cy="5292588"/>
          </a:xfrm>
          <a:prstGeom prst="rect">
            <a:avLst/>
          </a:prstGeom>
        </p:spPr>
      </p:pic>
    </p:spTree>
    <p:extLst>
      <p:ext uri="{BB962C8B-B14F-4D97-AF65-F5344CB8AC3E}">
        <p14:creationId xmlns:p14="http://schemas.microsoft.com/office/powerpoint/2010/main" val="221380077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 id="2147483698" r:id="rId20"/>
    <p:sldLayoutId id="2147483699" r:id="rId21"/>
    <p:sldLayoutId id="2147483700" r:id="rId22"/>
    <p:sldLayoutId id="2147483701" r:id="rId23"/>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76.png"/><Relationship Id="rId4" Type="http://schemas.openxmlformats.org/officeDocument/2006/relationships/image" Target="../media/image7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7.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png"/><Relationship Id="rId3" Type="http://schemas.openxmlformats.org/officeDocument/2006/relationships/image" Target="../media/image79.jpg"/><Relationship Id="rId7" Type="http://schemas.openxmlformats.org/officeDocument/2006/relationships/image" Target="../media/image83.png"/><Relationship Id="rId12" Type="http://schemas.openxmlformats.org/officeDocument/2006/relationships/image" Target="../media/image88.png"/><Relationship Id="rId2" Type="http://schemas.openxmlformats.org/officeDocument/2006/relationships/notesSlide" Target="../notesSlides/notesSlide2.xml"/><Relationship Id="rId1" Type="http://schemas.openxmlformats.org/officeDocument/2006/relationships/slideLayout" Target="../slideLayouts/slideLayout38.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 Id="rId14" Type="http://schemas.openxmlformats.org/officeDocument/2006/relationships/image" Target="../media/image9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7"/>
          <p:cNvSpPr txBox="1"/>
          <p:nvPr/>
        </p:nvSpPr>
        <p:spPr>
          <a:xfrm>
            <a:off x="2880343" y="1876538"/>
            <a:ext cx="1835705" cy="326189"/>
          </a:xfrm>
          <a:prstGeom prst="rect">
            <a:avLst/>
          </a:prstGeom>
          <a:noFill/>
        </p:spPr>
        <p:txBody>
          <a:bodyPr lIns="0" tIns="0" rIns="0" bIns="0"/>
          <a:lstStyle/>
          <a:p>
            <a:pPr algn="ctr">
              <a:defRPr/>
            </a:pPr>
            <a:endParaRPr lang="en-US" sz="3600" dirty="0">
              <a:solidFill>
                <a:prstClr val="black">
                  <a:lumMod val="75000"/>
                  <a:lumOff val="25000"/>
                </a:prstClr>
              </a:solidFill>
              <a:latin typeface="Times New Roman" panose="02020603050405020304" pitchFamily="18" charset="0"/>
              <a:ea typeface="inpin heiti" charset="-122"/>
              <a:cs typeface="Times New Roman" panose="02020603050405020304" pitchFamily="18" charset="0"/>
            </a:endParaRP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6920" y="3490055"/>
            <a:ext cx="2623796" cy="144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Text Box 5"/>
          <p:cNvSpPr txBox="1">
            <a:spLocks noChangeArrowheads="1"/>
          </p:cNvSpPr>
          <p:nvPr/>
        </p:nvSpPr>
        <p:spPr bwMode="auto">
          <a:xfrm>
            <a:off x="2014084" y="588026"/>
            <a:ext cx="4342835"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3300" b="1" u="sng"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Toán</a:t>
            </a:r>
            <a:endParaRPr lang="en-US" sz="3300" b="1" u="sng"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91" y="55141"/>
            <a:ext cx="1572080" cy="1406468"/>
          </a:xfrm>
          <a:prstGeom prst="rect">
            <a:avLst/>
          </a:prstGeom>
        </p:spPr>
      </p:pic>
      <p:pic>
        <p:nvPicPr>
          <p:cNvPr id="9"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73742" y="161250"/>
            <a:ext cx="1270856" cy="1621219"/>
          </a:xfrm>
          <a:prstGeom prst="rect">
            <a:avLst/>
          </a:prstGeom>
        </p:spPr>
      </p:pic>
      <p:sp>
        <p:nvSpPr>
          <p:cNvPr id="11" name="TextBox 13"/>
          <p:cNvSpPr txBox="1"/>
          <p:nvPr/>
        </p:nvSpPr>
        <p:spPr>
          <a:xfrm>
            <a:off x="611560" y="1193213"/>
            <a:ext cx="7632894" cy="1107996"/>
          </a:xfrm>
          <a:prstGeom prst="rect">
            <a:avLst/>
          </a:prstGeom>
          <a:noFill/>
        </p:spPr>
        <p:txBody>
          <a:bodyPr wrap="square">
            <a:spAutoFit/>
          </a:bodyPr>
          <a:lstStyle/>
          <a:p>
            <a:pPr algn="ctr">
              <a:defRPr/>
            </a:pPr>
            <a:r>
              <a:rPr lang="en-GB" sz="33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Ôn</a:t>
            </a:r>
            <a:r>
              <a:rPr lang="en-GB" sz="3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33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tập</a:t>
            </a:r>
            <a:r>
              <a:rPr lang="en-GB" sz="3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33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về</a:t>
            </a:r>
            <a:r>
              <a:rPr lang="en-GB" sz="3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33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số</a:t>
            </a:r>
            <a:r>
              <a:rPr lang="en-GB" sz="3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33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GB" sz="3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33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phép</a:t>
            </a:r>
            <a:r>
              <a:rPr lang="en-GB" sz="3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33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tính</a:t>
            </a:r>
            <a:r>
              <a:rPr lang="en-GB" sz="3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33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a:t>
            </a:r>
            <a:r>
              <a:rPr lang="en-GB" sz="3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33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phạm</a:t>
            </a:r>
            <a:r>
              <a:rPr lang="en-GB" sz="3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vi 100 000( TT).</a:t>
            </a:r>
            <a:endParaRPr lang="en-US" sz="3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672969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randombar(horizontal)">
                                      <p:cBhvr>
                                        <p:cTn id="13" dur="500"/>
                                        <p:tgtEl>
                                          <p:spTgt spid="32"/>
                                        </p:tgtEl>
                                      </p:cBhvr>
                                    </p:animEffect>
                                  </p:childTnLst>
                                </p:cTn>
                              </p:par>
                              <p:par>
                                <p:cTn id="14" presetID="26"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435">
                                          <p:stCondLst>
                                            <p:cond delay="0"/>
                                          </p:stCondLst>
                                        </p:cTn>
                                        <p:tgtEl>
                                          <p:spTgt spid="8"/>
                                        </p:tgtEl>
                                      </p:cBhvr>
                                    </p:animEffect>
                                    <p:anim calcmode="lin" valueType="num">
                                      <p:cBhvr>
                                        <p:cTn id="17" dur="1367"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8" dur="498"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9" dur="498" tmFilter="0, 0; 0.125,0.2665; 0.25,0.4; 0.375,0.465; 0.5,0.5;  0.625,0.535; 0.75,0.6; 0.875,0.7335; 1,1">
                                          <p:stCondLst>
                                            <p:cond delay="498"/>
                                          </p:stCondLst>
                                        </p:cTn>
                                        <p:tgtEl>
                                          <p:spTgt spid="8"/>
                                        </p:tgtEl>
                                        <p:attrNameLst>
                                          <p:attrName>ppt_y</p:attrName>
                                        </p:attrNameLst>
                                      </p:cBhvr>
                                      <p:tavLst>
                                        <p:tav tm="0" fmla="#ppt_y-sin(pi*$)/9">
                                          <p:val>
                                            <p:fltVal val="0"/>
                                          </p:val>
                                        </p:tav>
                                        <p:tav tm="100000">
                                          <p:val>
                                            <p:fltVal val="1"/>
                                          </p:val>
                                        </p:tav>
                                      </p:tavLst>
                                    </p:anim>
                                    <p:anim calcmode="lin" valueType="num">
                                      <p:cBhvr>
                                        <p:cTn id="20" dur="249" tmFilter="0, 0; 0.125,0.2665; 0.25,0.4; 0.375,0.465; 0.5,0.5;  0.625,0.535; 0.75,0.6; 0.875,0.7335; 1,1">
                                          <p:stCondLst>
                                            <p:cond delay="993"/>
                                          </p:stCondLst>
                                        </p:cTn>
                                        <p:tgtEl>
                                          <p:spTgt spid="8"/>
                                        </p:tgtEl>
                                        <p:attrNameLst>
                                          <p:attrName>ppt_y</p:attrName>
                                        </p:attrNameLst>
                                      </p:cBhvr>
                                      <p:tavLst>
                                        <p:tav tm="0" fmla="#ppt_y-sin(pi*$)/27">
                                          <p:val>
                                            <p:fltVal val="0"/>
                                          </p:val>
                                        </p:tav>
                                        <p:tav tm="100000">
                                          <p:val>
                                            <p:fltVal val="1"/>
                                          </p:val>
                                        </p:tav>
                                      </p:tavLst>
                                    </p:anim>
                                    <p:anim calcmode="lin" valueType="num">
                                      <p:cBhvr>
                                        <p:cTn id="21" dur="123" tmFilter="0, 0; 0.125,0.2665; 0.25,0.4; 0.375,0.465; 0.5,0.5;  0.625,0.535; 0.75,0.6; 0.875,0.7335; 1,1">
                                          <p:stCondLst>
                                            <p:cond delay="1242"/>
                                          </p:stCondLst>
                                        </p:cTn>
                                        <p:tgtEl>
                                          <p:spTgt spid="8"/>
                                        </p:tgtEl>
                                        <p:attrNameLst>
                                          <p:attrName>ppt_y</p:attrName>
                                        </p:attrNameLst>
                                      </p:cBhvr>
                                      <p:tavLst>
                                        <p:tav tm="0" fmla="#ppt_y-sin(pi*$)/81">
                                          <p:val>
                                            <p:fltVal val="0"/>
                                          </p:val>
                                        </p:tav>
                                        <p:tav tm="100000">
                                          <p:val>
                                            <p:fltVal val="1"/>
                                          </p:val>
                                        </p:tav>
                                      </p:tavLst>
                                    </p:anim>
                                    <p:animScale>
                                      <p:cBhvr>
                                        <p:cTn id="22" dur="20">
                                          <p:stCondLst>
                                            <p:cond delay="487"/>
                                          </p:stCondLst>
                                        </p:cTn>
                                        <p:tgtEl>
                                          <p:spTgt spid="8"/>
                                        </p:tgtEl>
                                      </p:cBhvr>
                                      <p:to x="100000" y="60000"/>
                                    </p:animScale>
                                    <p:animScale>
                                      <p:cBhvr>
                                        <p:cTn id="23" dur="124" decel="50000">
                                          <p:stCondLst>
                                            <p:cond delay="507"/>
                                          </p:stCondLst>
                                        </p:cTn>
                                        <p:tgtEl>
                                          <p:spTgt spid="8"/>
                                        </p:tgtEl>
                                      </p:cBhvr>
                                      <p:to x="100000" y="100000"/>
                                    </p:animScale>
                                    <p:animScale>
                                      <p:cBhvr>
                                        <p:cTn id="24" dur="20">
                                          <p:stCondLst>
                                            <p:cond delay="984"/>
                                          </p:stCondLst>
                                        </p:cTn>
                                        <p:tgtEl>
                                          <p:spTgt spid="8"/>
                                        </p:tgtEl>
                                      </p:cBhvr>
                                      <p:to x="100000" y="80000"/>
                                    </p:animScale>
                                    <p:animScale>
                                      <p:cBhvr>
                                        <p:cTn id="25" dur="124" decel="50000">
                                          <p:stCondLst>
                                            <p:cond delay="1004"/>
                                          </p:stCondLst>
                                        </p:cTn>
                                        <p:tgtEl>
                                          <p:spTgt spid="8"/>
                                        </p:tgtEl>
                                      </p:cBhvr>
                                      <p:to x="100000" y="100000"/>
                                    </p:animScale>
                                    <p:animScale>
                                      <p:cBhvr>
                                        <p:cTn id="26" dur="20">
                                          <p:stCondLst>
                                            <p:cond delay="1231"/>
                                          </p:stCondLst>
                                        </p:cTn>
                                        <p:tgtEl>
                                          <p:spTgt spid="8"/>
                                        </p:tgtEl>
                                      </p:cBhvr>
                                      <p:to x="100000" y="90000"/>
                                    </p:animScale>
                                    <p:animScale>
                                      <p:cBhvr>
                                        <p:cTn id="27" dur="124" decel="50000">
                                          <p:stCondLst>
                                            <p:cond delay="1251"/>
                                          </p:stCondLst>
                                        </p:cTn>
                                        <p:tgtEl>
                                          <p:spTgt spid="8"/>
                                        </p:tgtEl>
                                      </p:cBhvr>
                                      <p:to x="100000" y="100000"/>
                                    </p:animScale>
                                    <p:animScale>
                                      <p:cBhvr>
                                        <p:cTn id="28" dur="20">
                                          <p:stCondLst>
                                            <p:cond delay="1356"/>
                                          </p:stCondLst>
                                        </p:cTn>
                                        <p:tgtEl>
                                          <p:spTgt spid="8"/>
                                        </p:tgtEl>
                                      </p:cBhvr>
                                      <p:to x="100000" y="95000"/>
                                    </p:animScale>
                                    <p:animScale>
                                      <p:cBhvr>
                                        <p:cTn id="29" dur="124" decel="50000">
                                          <p:stCondLst>
                                            <p:cond delay="1376"/>
                                          </p:stCondLst>
                                        </p:cTn>
                                        <p:tgtEl>
                                          <p:spTgt spid="8"/>
                                        </p:tgtEl>
                                      </p:cBhvr>
                                      <p:to x="100000" y="100000"/>
                                    </p:animScale>
                                  </p:childTnLst>
                                </p:cTn>
                              </p:par>
                              <p:par>
                                <p:cTn id="30" presetID="42"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435292" y="230634"/>
            <a:ext cx="4943192" cy="523220"/>
          </a:xfrm>
          <a:prstGeom prst="rect">
            <a:avLst/>
          </a:prstGeom>
          <a:noFill/>
        </p:spPr>
        <p:txBody>
          <a:bodyPr wrap="square" rtlCol="0">
            <a:spAutoFit/>
          </a:bodyPr>
          <a:lstStyle/>
          <a:p>
            <a:r>
              <a:rPr lang="en-US" sz="2800" b="1" dirty="0" err="1"/>
              <a:t>Tính</a:t>
            </a:r>
            <a:r>
              <a:rPr lang="en-US" sz="2800" b="1" dirty="0"/>
              <a:t> </a:t>
            </a:r>
            <a:r>
              <a:rPr lang="en-US" sz="2800" b="1" dirty="0" err="1"/>
              <a:t>nhẩm</a:t>
            </a:r>
            <a:r>
              <a:rPr lang="en-US" sz="2800" b="1" dirty="0"/>
              <a:t>:</a:t>
            </a:r>
          </a:p>
        </p:txBody>
      </p:sp>
      <p:sp>
        <p:nvSpPr>
          <p:cNvPr id="26" name="Oval 25"/>
          <p:cNvSpPr/>
          <p:nvPr/>
        </p:nvSpPr>
        <p:spPr>
          <a:xfrm>
            <a:off x="1691680" y="205511"/>
            <a:ext cx="552294" cy="504056"/>
          </a:xfrm>
          <a:prstGeom prst="ellipse">
            <a:avLst/>
          </a:prstGeom>
          <a:solidFill>
            <a:srgbClr val="F04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1</a:t>
            </a:r>
            <a:endParaRPr lang="en-US" sz="3200" dirty="0"/>
          </a:p>
        </p:txBody>
      </p:sp>
      <p:sp>
        <p:nvSpPr>
          <p:cNvPr id="27" name="Rectangle 26"/>
          <p:cNvSpPr/>
          <p:nvPr/>
        </p:nvSpPr>
        <p:spPr>
          <a:xfrm>
            <a:off x="5436096" y="915566"/>
            <a:ext cx="2826980" cy="2589491"/>
          </a:xfrm>
          <a:prstGeom prst="rect">
            <a:avLst/>
          </a:prstGeom>
        </p:spPr>
        <p:txBody>
          <a:bodyPr wrap="square">
            <a:spAutoFit/>
          </a:bodyPr>
          <a:lstStyle/>
          <a:p>
            <a:pPr>
              <a:lnSpc>
                <a:spcPct val="150000"/>
              </a:lnSpc>
            </a:pPr>
            <a:r>
              <a:rPr lang="pt-BR" sz="2800" b="1" dirty="0">
                <a:latin typeface="Times New Roman" panose="02020603050405020304" pitchFamily="18" charset="0"/>
                <a:cs typeface="Times New Roman" panose="02020603050405020304" pitchFamily="18" charset="0"/>
              </a:rPr>
              <a:t>30 000 x 2</a:t>
            </a:r>
          </a:p>
          <a:p>
            <a:pPr>
              <a:lnSpc>
                <a:spcPct val="150000"/>
              </a:lnSpc>
            </a:pPr>
            <a:r>
              <a:rPr lang="pt-BR" sz="2800" b="1" dirty="0">
                <a:latin typeface="Times New Roman" panose="02020603050405020304" pitchFamily="18" charset="0"/>
                <a:cs typeface="Times New Roman" panose="02020603050405020304" pitchFamily="18" charset="0"/>
              </a:rPr>
              <a:t>13 000 x 3</a:t>
            </a:r>
          </a:p>
          <a:p>
            <a:pPr>
              <a:lnSpc>
                <a:spcPct val="150000"/>
              </a:lnSpc>
            </a:pPr>
            <a:r>
              <a:rPr lang="pt-BR" sz="2800" b="1" dirty="0">
                <a:latin typeface="Times New Roman" panose="02020603050405020304" pitchFamily="18" charset="0"/>
                <a:cs typeface="Times New Roman" panose="02020603050405020304" pitchFamily="18" charset="0"/>
              </a:rPr>
              <a:t>80 000 : 4</a:t>
            </a:r>
          </a:p>
          <a:p>
            <a:pPr>
              <a:lnSpc>
                <a:spcPct val="150000"/>
              </a:lnSpc>
            </a:pPr>
            <a:r>
              <a:rPr lang="pt-BR" sz="2800" b="1" dirty="0">
                <a:latin typeface="Times New Roman" panose="02020603050405020304" pitchFamily="18" charset="0"/>
                <a:cs typeface="Times New Roman" panose="02020603050405020304" pitchFamily="18" charset="0"/>
              </a:rPr>
              <a:t>28 000 : 7</a:t>
            </a:r>
          </a:p>
        </p:txBody>
      </p:sp>
      <p:sp>
        <p:nvSpPr>
          <p:cNvPr id="10" name="TextBox 9"/>
          <p:cNvSpPr txBox="1"/>
          <p:nvPr/>
        </p:nvSpPr>
        <p:spPr>
          <a:xfrm>
            <a:off x="683568" y="915566"/>
            <a:ext cx="5760640" cy="2600199"/>
          </a:xfrm>
          <a:prstGeom prst="rect">
            <a:avLst/>
          </a:prstGeom>
          <a:noFill/>
        </p:spPr>
        <p:txBody>
          <a:bodyPr wrap="square" rtlCol="0">
            <a:spAutoFit/>
          </a:bodyPr>
          <a:lstStyle/>
          <a:p>
            <a:pPr>
              <a:lnSpc>
                <a:spcPct val="150000"/>
              </a:lnSpc>
            </a:pPr>
            <a:r>
              <a:rPr lang="pt-BR" sz="2800" b="1" dirty="0">
                <a:solidFill>
                  <a:srgbClr val="000000"/>
                </a:solidFill>
                <a:latin typeface="Times New Roman" panose="02020603050405020304" pitchFamily="18" charset="0"/>
                <a:cs typeface="Times New Roman" panose="02020603050405020304" pitchFamily="18" charset="0"/>
              </a:rPr>
              <a:t>50 000 + 30 000                                  </a:t>
            </a:r>
          </a:p>
          <a:p>
            <a:pPr>
              <a:lnSpc>
                <a:spcPct val="150000"/>
              </a:lnSpc>
            </a:pPr>
            <a:r>
              <a:rPr lang="pt-BR" sz="2800" b="1" dirty="0">
                <a:solidFill>
                  <a:srgbClr val="000000"/>
                </a:solidFill>
                <a:latin typeface="Times New Roman" panose="02020603050405020304" pitchFamily="18" charset="0"/>
                <a:cs typeface="Times New Roman" panose="02020603050405020304" pitchFamily="18" charset="0"/>
              </a:rPr>
              <a:t>70 000 – 50 000                                  </a:t>
            </a:r>
          </a:p>
          <a:p>
            <a:pPr>
              <a:lnSpc>
                <a:spcPct val="150000"/>
              </a:lnSpc>
            </a:pPr>
            <a:r>
              <a:rPr lang="pt-BR" sz="2800" b="1" dirty="0">
                <a:solidFill>
                  <a:srgbClr val="000000"/>
                </a:solidFill>
                <a:latin typeface="Times New Roman" panose="02020603050405020304" pitchFamily="18" charset="0"/>
                <a:cs typeface="Times New Roman" panose="02020603050405020304" pitchFamily="18" charset="0"/>
              </a:rPr>
              <a:t>16 000 + 50 000                                 </a:t>
            </a:r>
          </a:p>
          <a:p>
            <a:pPr>
              <a:lnSpc>
                <a:spcPct val="150000"/>
              </a:lnSpc>
            </a:pPr>
            <a:r>
              <a:rPr lang="pt-BR" sz="2800" b="1" dirty="0">
                <a:solidFill>
                  <a:srgbClr val="000000"/>
                </a:solidFill>
                <a:latin typeface="Times New Roman" panose="02020603050405020304" pitchFamily="18" charset="0"/>
                <a:cs typeface="Times New Roman" panose="02020603050405020304" pitchFamily="18" charset="0"/>
              </a:rPr>
              <a:t>34 000 – 4 000</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13409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67684" y="1055673"/>
            <a:ext cx="5720540" cy="523220"/>
          </a:xfrm>
          <a:prstGeom prst="rect">
            <a:avLst/>
          </a:prstGeom>
          <a:noFill/>
        </p:spPr>
        <p:txBody>
          <a:bodyPr wrap="square" rtlCol="0">
            <a:spAutoFit/>
          </a:bodyPr>
          <a:lstStyle/>
          <a:p>
            <a:r>
              <a:rPr lang="en-US" sz="2800" dirty="0">
                <a:latin typeface="+mj-lt"/>
              </a:rPr>
              <a:t>47 516 + 25348                                 </a:t>
            </a:r>
          </a:p>
        </p:txBody>
      </p:sp>
      <p:sp>
        <p:nvSpPr>
          <p:cNvPr id="7" name="Rectangle 6"/>
          <p:cNvSpPr/>
          <p:nvPr/>
        </p:nvSpPr>
        <p:spPr>
          <a:xfrm>
            <a:off x="5364088" y="1055674"/>
            <a:ext cx="2266967" cy="523220"/>
          </a:xfrm>
          <a:prstGeom prst="rect">
            <a:avLst/>
          </a:prstGeom>
        </p:spPr>
        <p:txBody>
          <a:bodyPr wrap="none">
            <a:spAutoFit/>
          </a:bodyPr>
          <a:lstStyle/>
          <a:p>
            <a:r>
              <a:rPr lang="en-US" sz="2800" dirty="0"/>
              <a:t>314 x 6            </a:t>
            </a:r>
          </a:p>
        </p:txBody>
      </p:sp>
      <p:sp>
        <p:nvSpPr>
          <p:cNvPr id="8" name="Rectangle 7"/>
          <p:cNvSpPr/>
          <p:nvPr/>
        </p:nvSpPr>
        <p:spPr>
          <a:xfrm>
            <a:off x="843828" y="1600235"/>
            <a:ext cx="4104456" cy="523220"/>
          </a:xfrm>
          <a:prstGeom prst="rect">
            <a:avLst/>
          </a:prstGeom>
        </p:spPr>
        <p:txBody>
          <a:bodyPr wrap="square">
            <a:spAutoFit/>
          </a:bodyPr>
          <a:lstStyle/>
          <a:p>
            <a:r>
              <a:rPr lang="en-US" sz="2800" dirty="0"/>
              <a:t>24 835 + 32 446                 </a:t>
            </a:r>
          </a:p>
        </p:txBody>
      </p:sp>
      <p:sp>
        <p:nvSpPr>
          <p:cNvPr id="9" name="Rectangle 8"/>
          <p:cNvSpPr/>
          <p:nvPr/>
        </p:nvSpPr>
        <p:spPr>
          <a:xfrm>
            <a:off x="877264" y="2648585"/>
            <a:ext cx="3586238" cy="523220"/>
          </a:xfrm>
          <a:prstGeom prst="rect">
            <a:avLst/>
          </a:prstGeom>
        </p:spPr>
        <p:txBody>
          <a:bodyPr wrap="none">
            <a:spAutoFit/>
          </a:bodyPr>
          <a:lstStyle/>
          <a:p>
            <a:r>
              <a:rPr lang="en-US" sz="2800" dirty="0"/>
              <a:t>96 253 – 35 846           </a:t>
            </a:r>
          </a:p>
        </p:txBody>
      </p:sp>
      <p:sp>
        <p:nvSpPr>
          <p:cNvPr id="10" name="TextBox 9"/>
          <p:cNvSpPr txBox="1"/>
          <p:nvPr/>
        </p:nvSpPr>
        <p:spPr>
          <a:xfrm>
            <a:off x="1763688" y="319250"/>
            <a:ext cx="3392350" cy="523220"/>
          </a:xfrm>
          <a:prstGeom prst="rect">
            <a:avLst/>
          </a:prstGeom>
          <a:noFill/>
        </p:spPr>
        <p:txBody>
          <a:bodyPr wrap="square" rtlCol="0">
            <a:spAutoFit/>
          </a:bodyPr>
          <a:lstStyle/>
          <a:p>
            <a:r>
              <a:rPr lang="en-US" sz="2800" dirty="0" err="1"/>
              <a:t>Đặt</a:t>
            </a:r>
            <a:r>
              <a:rPr lang="en-US" sz="2800" dirty="0"/>
              <a:t> </a:t>
            </a:r>
            <a:r>
              <a:rPr lang="en-US" sz="2800" dirty="0" err="1"/>
              <a:t>tính</a:t>
            </a:r>
            <a:r>
              <a:rPr lang="en-US" sz="2800" dirty="0"/>
              <a:t> </a:t>
            </a:r>
            <a:r>
              <a:rPr lang="en-US" sz="2800" dirty="0" err="1"/>
              <a:t>rồi</a:t>
            </a:r>
            <a:r>
              <a:rPr lang="en-US" sz="2800" dirty="0"/>
              <a:t> </a:t>
            </a:r>
            <a:r>
              <a:rPr lang="en-US" sz="2800" dirty="0" err="1"/>
              <a:t>tính</a:t>
            </a:r>
            <a:r>
              <a:rPr lang="en-US" sz="2800" dirty="0"/>
              <a:t>:</a:t>
            </a:r>
          </a:p>
        </p:txBody>
      </p:sp>
      <p:sp>
        <p:nvSpPr>
          <p:cNvPr id="11" name="Oval 10"/>
          <p:cNvSpPr/>
          <p:nvPr/>
        </p:nvSpPr>
        <p:spPr>
          <a:xfrm>
            <a:off x="867684" y="227965"/>
            <a:ext cx="552294" cy="504056"/>
          </a:xfrm>
          <a:prstGeom prst="ellipse">
            <a:avLst/>
          </a:prstGeom>
          <a:solidFill>
            <a:srgbClr val="F04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2</a:t>
            </a:r>
            <a:endParaRPr lang="en-US" sz="3200" dirty="0"/>
          </a:p>
        </p:txBody>
      </p:sp>
      <p:grpSp>
        <p:nvGrpSpPr>
          <p:cNvPr id="12" name="Group 11"/>
          <p:cNvGrpSpPr/>
          <p:nvPr/>
        </p:nvGrpSpPr>
        <p:grpSpPr>
          <a:xfrm>
            <a:off x="5134020" y="3219822"/>
            <a:ext cx="4032448" cy="1580663"/>
            <a:chOff x="251520" y="2859782"/>
            <a:chExt cx="4032448" cy="1580663"/>
          </a:xfrm>
        </p:grpSpPr>
        <p:pic>
          <p:nvPicPr>
            <p:cNvPr id="13" name="Picture 12" descr="Diagram, shape&#10;&#10;Description automatically generated">
              <a:extLst>
                <a:ext uri="{FF2B5EF4-FFF2-40B4-BE49-F238E27FC236}">
                  <a16:creationId xmlns:a16="http://schemas.microsoft.com/office/drawing/2014/main" id="{BD8E2CCC-6FEC-4E90-B1B5-B9641E5F1C0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833">
                          <a14:foregroundMark x1="10000" y1="56389" x2="10000" y2="56389"/>
                          <a14:foregroundMark x1="90833" y1="53889" x2="90833" y2="53889"/>
                        </a14:backgroundRemoval>
                      </a14:imgEffect>
                    </a14:imgLayer>
                  </a14:imgProps>
                </a:ext>
                <a:ext uri="{28A0092B-C50C-407E-A947-70E740481C1C}">
                  <a14:useLocalDpi xmlns:a14="http://schemas.microsoft.com/office/drawing/2010/main" val="0"/>
                </a:ext>
              </a:extLst>
            </a:blip>
            <a:srcRect l="5712" t="23612" r="6089" b="24414"/>
            <a:stretch/>
          </p:blipFill>
          <p:spPr>
            <a:xfrm flipH="1">
              <a:off x="251520" y="2859782"/>
              <a:ext cx="4032448" cy="1580663"/>
            </a:xfrm>
            <a:prstGeom prst="rect">
              <a:avLst/>
            </a:prstGeom>
          </p:spPr>
        </p:pic>
        <p:sp>
          <p:nvSpPr>
            <p:cNvPr id="14" name="TextBox 13">
              <a:extLst>
                <a:ext uri="{FF2B5EF4-FFF2-40B4-BE49-F238E27FC236}">
                  <a16:creationId xmlns:a16="http://schemas.microsoft.com/office/drawing/2014/main" id="{3C5AF67A-F73F-4954-B101-47378F4903AA}"/>
                </a:ext>
              </a:extLst>
            </p:cNvPr>
            <p:cNvSpPr txBox="1"/>
            <p:nvPr/>
          </p:nvSpPr>
          <p:spPr>
            <a:xfrm>
              <a:off x="467544" y="3205852"/>
              <a:ext cx="3240360" cy="769441"/>
            </a:xfrm>
            <a:prstGeom prst="rect">
              <a:avLst/>
            </a:prstGeom>
            <a:noFill/>
          </p:spPr>
          <p:txBody>
            <a:bodyPr wrap="square" rtlCol="0">
              <a:spAutoFit/>
            </a:bodyPr>
            <a:lstStyle/>
            <a:p>
              <a:pPr algn="ctr"/>
              <a:endParaRPr lang="en-US" sz="4400" b="1" dirty="0">
                <a:ln>
                  <a:solidFill>
                    <a:srgbClr val="0070C0"/>
                  </a:solidFill>
                </a:ln>
                <a:solidFill>
                  <a:srgbClr val="FF0000"/>
                </a:solidFill>
                <a:latin typeface="SVN-Salty Script" panose="02000000000000000000" pitchFamily="50" charset="0"/>
                <a:ea typeface="SVN-Salty Script" panose="02000000000000000000" pitchFamily="50" charset="0"/>
                <a:cs typeface="SVN-Salty Script" panose="02000000000000000000" pitchFamily="50" charset="0"/>
              </a:endParaRPr>
            </a:p>
          </p:txBody>
        </p:sp>
      </p:grpSp>
      <p:sp>
        <p:nvSpPr>
          <p:cNvPr id="15" name="TextBox 14"/>
          <p:cNvSpPr txBox="1"/>
          <p:nvPr/>
        </p:nvSpPr>
        <p:spPr>
          <a:xfrm>
            <a:off x="877264" y="2125365"/>
            <a:ext cx="2671916" cy="523220"/>
          </a:xfrm>
          <a:prstGeom prst="rect">
            <a:avLst/>
          </a:prstGeom>
          <a:noFill/>
        </p:spPr>
        <p:txBody>
          <a:bodyPr wrap="square" rtlCol="0">
            <a:spAutoFit/>
          </a:bodyPr>
          <a:lstStyle/>
          <a:p>
            <a:r>
              <a:rPr lang="en-US" sz="2800" dirty="0"/>
              <a:t>52 375 – 28167  </a:t>
            </a:r>
          </a:p>
        </p:txBody>
      </p:sp>
      <p:sp>
        <p:nvSpPr>
          <p:cNvPr id="16" name="TextBox 15"/>
          <p:cNvSpPr txBox="1"/>
          <p:nvPr/>
        </p:nvSpPr>
        <p:spPr>
          <a:xfrm>
            <a:off x="5349652" y="2103761"/>
            <a:ext cx="2160240" cy="523220"/>
          </a:xfrm>
          <a:prstGeom prst="rect">
            <a:avLst/>
          </a:prstGeom>
          <a:noFill/>
        </p:spPr>
        <p:txBody>
          <a:bodyPr wrap="square" rtlCol="0">
            <a:spAutoFit/>
          </a:bodyPr>
          <a:lstStyle/>
          <a:p>
            <a:r>
              <a:rPr lang="en-US" sz="2800" dirty="0"/>
              <a:t>19 276 : 4</a:t>
            </a:r>
          </a:p>
        </p:txBody>
      </p:sp>
      <p:sp>
        <p:nvSpPr>
          <p:cNvPr id="17" name="TextBox 16"/>
          <p:cNvSpPr txBox="1"/>
          <p:nvPr/>
        </p:nvSpPr>
        <p:spPr>
          <a:xfrm>
            <a:off x="5364088" y="2586658"/>
            <a:ext cx="2088232" cy="523220"/>
          </a:xfrm>
          <a:prstGeom prst="rect">
            <a:avLst/>
          </a:prstGeom>
          <a:noFill/>
        </p:spPr>
        <p:txBody>
          <a:bodyPr wrap="square" rtlCol="0">
            <a:spAutoFit/>
          </a:bodyPr>
          <a:lstStyle/>
          <a:p>
            <a:r>
              <a:rPr lang="en-US" sz="2800" dirty="0"/>
              <a:t>47 635 : 7 </a:t>
            </a:r>
            <a:r>
              <a:rPr lang="pt-BR" sz="2800" dirty="0">
                <a:solidFill>
                  <a:srgbClr val="000000"/>
                </a:solidFill>
              </a:rPr>
              <a:t>    </a:t>
            </a:r>
            <a:endParaRPr lang="en-US" sz="2800" dirty="0"/>
          </a:p>
        </p:txBody>
      </p:sp>
      <p:sp>
        <p:nvSpPr>
          <p:cNvPr id="18" name="TextBox 17"/>
          <p:cNvSpPr txBox="1"/>
          <p:nvPr/>
        </p:nvSpPr>
        <p:spPr>
          <a:xfrm>
            <a:off x="5364088" y="1568076"/>
            <a:ext cx="1944216" cy="523220"/>
          </a:xfrm>
          <a:prstGeom prst="rect">
            <a:avLst/>
          </a:prstGeom>
          <a:noFill/>
        </p:spPr>
        <p:txBody>
          <a:bodyPr wrap="square" rtlCol="0">
            <a:spAutoFit/>
          </a:bodyPr>
          <a:lstStyle/>
          <a:p>
            <a:r>
              <a:rPr lang="en-US" sz="2800" dirty="0"/>
              <a:t>5 218 x 3 </a:t>
            </a:r>
          </a:p>
        </p:txBody>
      </p:sp>
    </p:spTree>
    <p:extLst>
      <p:ext uri="{BB962C8B-B14F-4D97-AF65-F5344CB8AC3E}">
        <p14:creationId xmlns:p14="http://schemas.microsoft.com/office/powerpoint/2010/main" val="1157173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Oval 23"/>
          <p:cNvSpPr/>
          <p:nvPr/>
        </p:nvSpPr>
        <p:spPr>
          <a:xfrm>
            <a:off x="171444" y="343867"/>
            <a:ext cx="552294" cy="504056"/>
          </a:xfrm>
          <a:prstGeom prst="ellipse">
            <a:avLst/>
          </a:prstGeom>
          <a:solidFill>
            <a:srgbClr val="F04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3</a:t>
            </a:r>
            <a:endParaRPr lang="en-US" sz="3200" dirty="0"/>
          </a:p>
        </p:txBody>
      </p:sp>
      <p:sp>
        <p:nvSpPr>
          <p:cNvPr id="2" name="Rectangle 1"/>
          <p:cNvSpPr/>
          <p:nvPr/>
        </p:nvSpPr>
        <p:spPr>
          <a:xfrm>
            <a:off x="611560" y="771550"/>
            <a:ext cx="8064896" cy="2246769"/>
          </a:xfrm>
          <a:prstGeom prst="rect">
            <a:avLst/>
          </a:prstGeom>
        </p:spPr>
        <p:txBody>
          <a:bodyPr wrap="square">
            <a:spAutoFit/>
          </a:bodyPr>
          <a:lstStyle/>
          <a:p>
            <a:r>
              <a:rPr lang="vi-VN" sz="2800" b="1" dirty="0"/>
              <a:t>Chọn chữ đặt trước câu trả lời đúng:</a:t>
            </a:r>
          </a:p>
          <a:p>
            <a:r>
              <a:rPr lang="vi-VN" sz="2800" b="1" dirty="0"/>
              <a:t>a) Giá trị của biểu thức (20 354 – 2 338) x 4 là:</a:t>
            </a:r>
          </a:p>
          <a:p>
            <a:r>
              <a:rPr lang="vi-VN" sz="2800" b="1" dirty="0"/>
              <a:t>A. 9 802.       B. 78 778.        C. 72 904.      </a:t>
            </a:r>
            <a:r>
              <a:rPr lang="en-GB" sz="2800" b="1" dirty="0"/>
              <a:t> </a:t>
            </a:r>
            <a:r>
              <a:rPr lang="vi-VN" sz="2800" b="1" dirty="0"/>
              <a:t> D. 72 064.</a:t>
            </a:r>
          </a:p>
          <a:p>
            <a:r>
              <a:rPr lang="vi-VN" sz="2800" b="1" dirty="0"/>
              <a:t>b) Giá trị của biểu thức 56 037 — (35 154 — 1 725) là:</a:t>
            </a:r>
            <a:endParaRPr lang="en-GB" sz="2800" b="1" dirty="0"/>
          </a:p>
          <a:p>
            <a:r>
              <a:rPr lang="en-US" sz="2800" b="1" dirty="0"/>
              <a:t>A. 19 158.       B. 22 608.       C. 38 133.         D. 3 633.</a:t>
            </a:r>
            <a:endParaRPr lang="vi-VN" sz="2800" b="1" i="0" dirty="0">
              <a:effectLst/>
            </a:endParaRPr>
          </a:p>
        </p:txBody>
      </p:sp>
    </p:spTree>
    <p:extLst>
      <p:ext uri="{BB962C8B-B14F-4D97-AF65-F5344CB8AC3E}">
        <p14:creationId xmlns:p14="http://schemas.microsoft.com/office/powerpoint/2010/main" val="15607551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4A641F-B513-FB70-53D5-BF32ADAACC3B}"/>
              </a:ext>
            </a:extLst>
          </p:cNvPr>
          <p:cNvSpPr txBox="1"/>
          <p:nvPr/>
        </p:nvSpPr>
        <p:spPr>
          <a:xfrm>
            <a:off x="1835696" y="1419622"/>
            <a:ext cx="6929438" cy="2246769"/>
          </a:xfrm>
          <a:prstGeom prst="rect">
            <a:avLst/>
          </a:prstGeom>
          <a:noFill/>
        </p:spPr>
        <p:txBody>
          <a:bodyPr wrap="square" rtlCol="0">
            <a:spAutoFit/>
          </a:bodyPr>
          <a:lstStyle/>
          <a:p>
            <a:pPr algn="ctr"/>
            <a:r>
              <a:rPr lang="vi-VN" sz="2800" b="1" u="sng" dirty="0">
                <a:solidFill>
                  <a:srgbClr val="002060"/>
                </a:solidFill>
                <a:latin typeface="+mj-lt"/>
                <a:cs typeface="Calibri" panose="020F0502020204030204" pitchFamily="34" charset="0"/>
              </a:rPr>
              <a:t>Bài giải</a:t>
            </a:r>
            <a:r>
              <a:rPr lang="en-US" sz="2800" b="1" u="sng" dirty="0">
                <a:solidFill>
                  <a:srgbClr val="002060"/>
                </a:solidFill>
                <a:latin typeface="+mj-lt"/>
                <a:cs typeface="Calibri" panose="020F0502020204030204" pitchFamily="34" charset="0"/>
              </a:rPr>
              <a:t>:</a:t>
            </a:r>
            <a:endParaRPr lang="vi-VN" sz="2800" b="1" u="sng" dirty="0">
              <a:solidFill>
                <a:srgbClr val="002060"/>
              </a:solidFill>
              <a:latin typeface="+mj-lt"/>
              <a:cs typeface="Calibri" panose="020F0502020204030204" pitchFamily="34" charset="0"/>
            </a:endParaRPr>
          </a:p>
          <a:p>
            <a:pPr algn="ctr"/>
            <a:r>
              <a:rPr lang="vi-VN" sz="2800" b="1" dirty="0">
                <a:solidFill>
                  <a:srgbClr val="002060"/>
                </a:solidFill>
                <a:latin typeface="+mj-lt"/>
                <a:cs typeface="Calibri" panose="020F0502020204030204" pitchFamily="34" charset="0"/>
              </a:rPr>
              <a:t> </a:t>
            </a:r>
            <a:r>
              <a:rPr lang="en-US" sz="2800" dirty="0" err="1"/>
              <a:t>Số</a:t>
            </a:r>
            <a:r>
              <a:rPr lang="en-US" sz="2800" dirty="0"/>
              <a:t> </a:t>
            </a:r>
            <a:r>
              <a:rPr lang="en-US" sz="2800" dirty="0" err="1"/>
              <a:t>tiền</a:t>
            </a:r>
            <a:r>
              <a:rPr lang="en-US" sz="2800" dirty="0"/>
              <a:t> </a:t>
            </a:r>
            <a:r>
              <a:rPr lang="en-US" sz="2800" dirty="0" err="1"/>
              <a:t>mẹ</a:t>
            </a:r>
            <a:r>
              <a:rPr lang="en-US" sz="2800" dirty="0"/>
              <a:t> </a:t>
            </a:r>
            <a:r>
              <a:rPr lang="en-US" sz="2800" dirty="0" err="1"/>
              <a:t>còn</a:t>
            </a:r>
            <a:r>
              <a:rPr lang="en-US" sz="2800" dirty="0"/>
              <a:t> </a:t>
            </a:r>
            <a:r>
              <a:rPr lang="en-US" sz="2800" dirty="0" err="1"/>
              <a:t>lại</a:t>
            </a:r>
            <a:r>
              <a:rPr lang="en-US" sz="2800" dirty="0"/>
              <a:t> </a:t>
            </a:r>
            <a:r>
              <a:rPr lang="en-US" sz="2800" dirty="0" err="1"/>
              <a:t>là</a:t>
            </a:r>
            <a:r>
              <a:rPr lang="en-US" sz="2800" dirty="0"/>
              <a:t>:</a:t>
            </a:r>
          </a:p>
          <a:p>
            <a:pPr algn="ctr"/>
            <a:r>
              <a:rPr lang="en-US" sz="2800" dirty="0"/>
              <a:t>100 000 – (57 000 + 15 000) = 28 000 (</a:t>
            </a:r>
            <a:r>
              <a:rPr lang="en-US" sz="2800" dirty="0" err="1"/>
              <a:t>đồng</a:t>
            </a:r>
            <a:r>
              <a:rPr lang="en-US" sz="2800" dirty="0"/>
              <a:t>)</a:t>
            </a:r>
          </a:p>
          <a:p>
            <a:pPr algn="ctr"/>
            <a:r>
              <a:rPr lang="en-US" sz="2800" dirty="0" err="1"/>
              <a:t>Đáp</a:t>
            </a:r>
            <a:r>
              <a:rPr lang="en-US" sz="2800" dirty="0"/>
              <a:t> </a:t>
            </a:r>
            <a:r>
              <a:rPr lang="en-US" sz="2800" dirty="0" err="1"/>
              <a:t>số</a:t>
            </a:r>
            <a:r>
              <a:rPr lang="en-US" sz="2800" dirty="0"/>
              <a:t>: 28 000 </a:t>
            </a:r>
            <a:r>
              <a:rPr lang="en-US" sz="2800" dirty="0" err="1"/>
              <a:t>đồng</a:t>
            </a:r>
            <a:r>
              <a:rPr lang="en-US" sz="2800" dirty="0"/>
              <a:t>.</a:t>
            </a:r>
          </a:p>
          <a:p>
            <a:pPr algn="ctr"/>
            <a:r>
              <a:rPr lang="vi-VN" sz="2800" b="1" dirty="0">
                <a:solidFill>
                  <a:srgbClr val="002060"/>
                </a:solidFill>
                <a:latin typeface="+mj-lt"/>
                <a:cs typeface="Calibri" panose="020F0502020204030204" pitchFamily="34" charset="0"/>
              </a:rPr>
              <a:t>.</a:t>
            </a:r>
          </a:p>
        </p:txBody>
      </p:sp>
      <p:sp>
        <p:nvSpPr>
          <p:cNvPr id="15" name="TextBox 14"/>
          <p:cNvSpPr txBox="1"/>
          <p:nvPr/>
        </p:nvSpPr>
        <p:spPr>
          <a:xfrm>
            <a:off x="662285" y="388564"/>
            <a:ext cx="8216751" cy="830997"/>
          </a:xfrm>
          <a:prstGeom prst="rect">
            <a:avLst/>
          </a:prstGeom>
          <a:noFill/>
        </p:spPr>
        <p:txBody>
          <a:bodyPr wrap="square" rtlCol="0">
            <a:spAutoFit/>
          </a:bodyPr>
          <a:lstStyle/>
          <a:p>
            <a:pPr algn="just" defTabSz="685800">
              <a:defRPr/>
            </a:pPr>
            <a:r>
              <a:rPr lang="en-GB" sz="2400" b="1" dirty="0">
                <a:solidFill>
                  <a:srgbClr val="000000"/>
                </a:solidFill>
                <a:cs typeface="Calibri" panose="020F0502020204030204" pitchFamily="34" charset="0"/>
              </a:rPr>
              <a:t>     </a:t>
            </a:r>
            <a:r>
              <a:rPr lang="en-US" sz="2400" dirty="0" err="1"/>
              <a:t>Mẹ</a:t>
            </a:r>
            <a:r>
              <a:rPr lang="en-US" sz="2400" dirty="0"/>
              <a:t> </a:t>
            </a:r>
            <a:r>
              <a:rPr lang="en-US" sz="2400" dirty="0" err="1"/>
              <a:t>mang</a:t>
            </a:r>
            <a:r>
              <a:rPr lang="en-US" sz="2400" dirty="0"/>
              <a:t> 100 000 </a:t>
            </a:r>
            <a:r>
              <a:rPr lang="en-US" sz="2400" dirty="0" err="1"/>
              <a:t>đồng</a:t>
            </a:r>
            <a:r>
              <a:rPr lang="en-US" sz="2400" dirty="0"/>
              <a:t> </a:t>
            </a:r>
            <a:r>
              <a:rPr lang="en-US" sz="2400" dirty="0" err="1"/>
              <a:t>đi</a:t>
            </a:r>
            <a:r>
              <a:rPr lang="en-US" sz="2400" dirty="0"/>
              <a:t> </a:t>
            </a:r>
            <a:r>
              <a:rPr lang="en-US" sz="2400" dirty="0" err="1"/>
              <a:t>chợ</a:t>
            </a:r>
            <a:r>
              <a:rPr lang="en-US" sz="2400" dirty="0"/>
              <a:t>, </a:t>
            </a:r>
            <a:r>
              <a:rPr lang="en-US" sz="2400" dirty="0" err="1"/>
              <a:t>mẹ</a:t>
            </a:r>
            <a:r>
              <a:rPr lang="en-US" sz="2400" dirty="0"/>
              <a:t> </a:t>
            </a:r>
            <a:r>
              <a:rPr lang="en-US" sz="2400" dirty="0" err="1"/>
              <a:t>mua</a:t>
            </a:r>
            <a:r>
              <a:rPr lang="en-US" sz="2400" dirty="0"/>
              <a:t> </a:t>
            </a:r>
            <a:r>
              <a:rPr lang="en-US" sz="2400" dirty="0" err="1"/>
              <a:t>thịt</a:t>
            </a:r>
            <a:r>
              <a:rPr lang="en-US" sz="2400" dirty="0"/>
              <a:t> </a:t>
            </a:r>
            <a:r>
              <a:rPr lang="en-US" sz="2400" dirty="0" err="1"/>
              <a:t>hết</a:t>
            </a:r>
            <a:r>
              <a:rPr lang="en-US" sz="2400" dirty="0"/>
              <a:t> 57 000 </a:t>
            </a:r>
            <a:r>
              <a:rPr lang="en-US" sz="2400" dirty="0" err="1"/>
              <a:t>đồng</a:t>
            </a:r>
            <a:r>
              <a:rPr lang="en-US" sz="2400" dirty="0"/>
              <a:t>, </a:t>
            </a:r>
            <a:r>
              <a:rPr lang="en-US" sz="2400" dirty="0" err="1"/>
              <a:t>mua</a:t>
            </a:r>
            <a:r>
              <a:rPr lang="en-US" sz="2400" dirty="0"/>
              <a:t> </a:t>
            </a:r>
            <a:r>
              <a:rPr lang="en-US" sz="2400" dirty="0" err="1"/>
              <a:t>rau</a:t>
            </a:r>
            <a:r>
              <a:rPr lang="en-US" sz="2400" dirty="0"/>
              <a:t> </a:t>
            </a:r>
            <a:r>
              <a:rPr lang="en-US" sz="2400" dirty="0" err="1"/>
              <a:t>hết</a:t>
            </a:r>
            <a:r>
              <a:rPr lang="en-US" sz="2400" dirty="0"/>
              <a:t> 15 000 </a:t>
            </a:r>
            <a:r>
              <a:rPr lang="en-US" sz="2400" dirty="0" err="1"/>
              <a:t>đồng</a:t>
            </a:r>
            <a:r>
              <a:rPr lang="en-US" sz="2400" dirty="0"/>
              <a:t>. </a:t>
            </a:r>
            <a:r>
              <a:rPr lang="en-US" sz="2400" dirty="0" err="1"/>
              <a:t>Hỏi</a:t>
            </a:r>
            <a:r>
              <a:rPr lang="en-US" sz="2400" dirty="0"/>
              <a:t> </a:t>
            </a:r>
            <a:r>
              <a:rPr lang="en-US" sz="2400" dirty="0" err="1"/>
              <a:t>mẹ</a:t>
            </a:r>
            <a:r>
              <a:rPr lang="en-US" sz="2400" dirty="0"/>
              <a:t> </a:t>
            </a:r>
            <a:r>
              <a:rPr lang="en-US" sz="2400" dirty="0" err="1"/>
              <a:t>còn</a:t>
            </a:r>
            <a:r>
              <a:rPr lang="en-US" sz="2400" dirty="0"/>
              <a:t> </a:t>
            </a:r>
            <a:r>
              <a:rPr lang="en-US" sz="2400" dirty="0" err="1"/>
              <a:t>lại</a:t>
            </a:r>
            <a:r>
              <a:rPr lang="en-US" sz="2400" dirty="0"/>
              <a:t> </a:t>
            </a:r>
            <a:r>
              <a:rPr lang="en-US" sz="2400" dirty="0" err="1"/>
              <a:t>bao</a:t>
            </a:r>
            <a:r>
              <a:rPr lang="en-US" sz="2400" dirty="0"/>
              <a:t> </a:t>
            </a:r>
            <a:r>
              <a:rPr lang="en-US" sz="2400" dirty="0" err="1"/>
              <a:t>nhiêu</a:t>
            </a:r>
            <a:r>
              <a:rPr lang="en-US" sz="2400" dirty="0"/>
              <a:t> </a:t>
            </a:r>
            <a:r>
              <a:rPr lang="en-US" sz="2400" dirty="0" err="1"/>
              <a:t>tiền</a:t>
            </a:r>
            <a:r>
              <a:rPr lang="en-US" sz="2400" dirty="0"/>
              <a:t>?</a:t>
            </a:r>
            <a:endParaRPr lang="en-US" sz="2400" b="1" dirty="0">
              <a:solidFill>
                <a:prstClr val="white"/>
              </a:solidFill>
              <a:cs typeface="Calibri" panose="020F0502020204030204" pitchFamily="34" charset="0"/>
            </a:endParaRPr>
          </a:p>
        </p:txBody>
      </p:sp>
      <p:sp>
        <p:nvSpPr>
          <p:cNvPr id="16" name="Oval 15"/>
          <p:cNvSpPr/>
          <p:nvPr/>
        </p:nvSpPr>
        <p:spPr>
          <a:xfrm>
            <a:off x="282161" y="254167"/>
            <a:ext cx="552294" cy="504056"/>
          </a:xfrm>
          <a:prstGeom prst="ellipse">
            <a:avLst/>
          </a:prstGeom>
          <a:solidFill>
            <a:srgbClr val="F04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4</a:t>
            </a:r>
            <a:endParaRPr lang="en-US" sz="3200" dirty="0"/>
          </a:p>
        </p:txBody>
      </p:sp>
      <p:pic>
        <p:nvPicPr>
          <p:cNvPr id="3" name="Picture 2"/>
          <p:cNvPicPr>
            <a:picLocks noChangeAspect="1"/>
          </p:cNvPicPr>
          <p:nvPr/>
        </p:nvPicPr>
        <p:blipFill>
          <a:blip r:embed="rId2"/>
          <a:stretch>
            <a:fillRect/>
          </a:stretch>
        </p:blipFill>
        <p:spPr>
          <a:xfrm>
            <a:off x="0" y="3208211"/>
            <a:ext cx="4899645" cy="1935259"/>
          </a:xfrm>
          <a:prstGeom prst="rect">
            <a:avLst/>
          </a:prstGeom>
        </p:spPr>
      </p:pic>
    </p:spTree>
    <p:extLst>
      <p:ext uri="{BB962C8B-B14F-4D97-AF65-F5344CB8AC3E}">
        <p14:creationId xmlns:p14="http://schemas.microsoft.com/office/powerpoint/2010/main" val="3661921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down)">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down)">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down)">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741" y="-45519"/>
            <a:ext cx="9141620" cy="5142161"/>
          </a:xfrm>
          <a:prstGeom prst="rect">
            <a:avLst/>
          </a:prstGeom>
        </p:spPr>
      </p:pic>
      <p:pic>
        <p:nvPicPr>
          <p:cNvPr id="5" name="图片 4">
            <a:extLst>
              <a:ext uri="{FF2B5EF4-FFF2-40B4-BE49-F238E27FC236}">
                <a16:creationId xmlns:a16="http://schemas.microsoft.com/office/drawing/2014/main" id="{26865807-3986-406B-A21F-9F8C1BACA0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4" y="-7947"/>
            <a:ext cx="2595225" cy="880829"/>
          </a:xfrm>
          <a:prstGeom prst="rect">
            <a:avLst/>
          </a:prstGeom>
        </p:spPr>
      </p:pic>
      <p:pic>
        <p:nvPicPr>
          <p:cNvPr id="6" name="图片 5">
            <a:extLst>
              <a:ext uri="{FF2B5EF4-FFF2-40B4-BE49-F238E27FC236}">
                <a16:creationId xmlns:a16="http://schemas.microsoft.com/office/drawing/2014/main" id="{7B583D85-E5DF-4D3A-9052-9AD27C391E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9834" y="-663"/>
            <a:ext cx="1374954" cy="584357"/>
          </a:xfrm>
          <a:prstGeom prst="rect">
            <a:avLst/>
          </a:prstGeom>
        </p:spPr>
      </p:pic>
      <p:pic>
        <p:nvPicPr>
          <p:cNvPr id="7" name="图片 6">
            <a:extLst>
              <a:ext uri="{FF2B5EF4-FFF2-40B4-BE49-F238E27FC236}">
                <a16:creationId xmlns:a16="http://schemas.microsoft.com/office/drawing/2014/main" id="{F2F8719C-ED20-4F40-A679-D500D7A4B0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04405" y="336"/>
            <a:ext cx="1839001" cy="1087073"/>
          </a:xfrm>
          <a:prstGeom prst="rect">
            <a:avLst/>
          </a:prstGeom>
        </p:spPr>
      </p:pic>
      <p:pic>
        <p:nvPicPr>
          <p:cNvPr id="8" name="图片 7">
            <a:extLst>
              <a:ext uri="{FF2B5EF4-FFF2-40B4-BE49-F238E27FC236}">
                <a16:creationId xmlns:a16="http://schemas.microsoft.com/office/drawing/2014/main" id="{85EBF36D-5627-4B05-9C0D-8871941D8D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18145" y="-661"/>
            <a:ext cx="1658537" cy="580058"/>
          </a:xfrm>
          <a:prstGeom prst="rect">
            <a:avLst/>
          </a:prstGeom>
        </p:spPr>
      </p:pic>
      <p:pic>
        <p:nvPicPr>
          <p:cNvPr id="13" name="图片 12">
            <a:extLst>
              <a:ext uri="{FF2B5EF4-FFF2-40B4-BE49-F238E27FC236}">
                <a16:creationId xmlns:a16="http://schemas.microsoft.com/office/drawing/2014/main" id="{CDA686BA-C240-473B-A8DC-6261098EC02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8737" y="4359381"/>
            <a:ext cx="1283329" cy="748231"/>
          </a:xfrm>
          <a:prstGeom prst="rect">
            <a:avLst/>
          </a:prstGeom>
        </p:spPr>
      </p:pic>
      <p:pic>
        <p:nvPicPr>
          <p:cNvPr id="29" name="图片 28">
            <a:extLst>
              <a:ext uri="{FF2B5EF4-FFF2-40B4-BE49-F238E27FC236}">
                <a16:creationId xmlns:a16="http://schemas.microsoft.com/office/drawing/2014/main" id="{54503931-EBB4-4F82-9624-91C066D851D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9581" y="-1698263"/>
            <a:ext cx="6269565" cy="6269565"/>
          </a:xfrm>
          <a:prstGeom prst="rect">
            <a:avLst/>
          </a:prstGeom>
        </p:spPr>
      </p:pic>
      <p:pic>
        <p:nvPicPr>
          <p:cNvPr id="33" name="图片 32">
            <a:extLst>
              <a:ext uri="{FF2B5EF4-FFF2-40B4-BE49-F238E27FC236}">
                <a16:creationId xmlns:a16="http://schemas.microsoft.com/office/drawing/2014/main" id="{8ABCCD60-0A94-47E4-B22A-87CB8953066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7376349" y="4393533"/>
            <a:ext cx="1796017" cy="857799"/>
          </a:xfrm>
          <a:prstGeom prst="rect">
            <a:avLst/>
          </a:prstGeom>
        </p:spPr>
      </p:pic>
      <p:pic>
        <p:nvPicPr>
          <p:cNvPr id="19" name="图片 53">
            <a:extLst>
              <a:ext uri="{FF2B5EF4-FFF2-40B4-BE49-F238E27FC236}">
                <a16:creationId xmlns:a16="http://schemas.microsoft.com/office/drawing/2014/main" id="{42D33409-AC00-4D4D-8AE4-B154A445E28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0319" y="1775008"/>
            <a:ext cx="856185" cy="520981"/>
          </a:xfrm>
          <a:prstGeom prst="rect">
            <a:avLst/>
          </a:prstGeom>
        </p:spPr>
      </p:pic>
      <p:pic>
        <p:nvPicPr>
          <p:cNvPr id="20" name="图片 34">
            <a:extLst>
              <a:ext uri="{FF2B5EF4-FFF2-40B4-BE49-F238E27FC236}">
                <a16:creationId xmlns:a16="http://schemas.microsoft.com/office/drawing/2014/main" id="{3766AC4E-1B3C-4A17-8762-8BAF39A551F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9728719">
            <a:off x="7259734" y="577333"/>
            <a:ext cx="1842539" cy="2617015"/>
          </a:xfrm>
          <a:prstGeom prst="rect">
            <a:avLst/>
          </a:prstGeom>
        </p:spPr>
      </p:pic>
      <p:pic>
        <p:nvPicPr>
          <p:cNvPr id="22" name="Picture 2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657876" y="3482786"/>
            <a:ext cx="1001900" cy="100190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14"/>
          <a:stretch>
            <a:fillRect/>
          </a:stretch>
        </p:blipFill>
        <p:spPr>
          <a:xfrm>
            <a:off x="1459795" y="1222929"/>
            <a:ext cx="4425503" cy="1325822"/>
          </a:xfrm>
          <a:prstGeom prst="rect">
            <a:avLst/>
          </a:prstGeom>
        </p:spPr>
      </p:pic>
    </p:spTree>
    <p:extLst>
      <p:ext uri="{BB962C8B-B14F-4D97-AF65-F5344CB8AC3E}">
        <p14:creationId xmlns:p14="http://schemas.microsoft.com/office/powerpoint/2010/main" val="1988791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par>
                                <p:cTn id="11" presetID="22" presetClass="entr" presetSubtype="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par>
                                <p:cTn id="14" presetID="22" presetClass="entr" presetSubtype="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cTn>
                              </p:par>
                              <p:par>
                                <p:cTn id="17" presetID="22" presetClass="entr" presetSubtype="4"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down)">
                                      <p:cBhvr>
                                        <p:cTn id="19" dur="500"/>
                                        <p:tgtEl>
                                          <p:spTgt spid="33"/>
                                        </p:tgtEl>
                                      </p:cBhvr>
                                    </p:animEffect>
                                  </p:childTnLst>
                                </p:cTn>
                              </p:par>
                              <p:par>
                                <p:cTn id="20" presetID="22" presetClass="entr" presetSubtype="4"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par>
                          <p:cTn id="23" fill="hold">
                            <p:stCondLst>
                              <p:cond delay="500"/>
                            </p:stCondLst>
                            <p:childTnLst>
                              <p:par>
                                <p:cTn id="24" presetID="53" presetClass="entr" presetSubtype="16" fill="hold" nodeType="after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p:cTn id="26" dur="500" fill="hold"/>
                                        <p:tgtEl>
                                          <p:spTgt spid="19"/>
                                        </p:tgtEl>
                                        <p:attrNameLst>
                                          <p:attrName>ppt_w</p:attrName>
                                        </p:attrNameLst>
                                      </p:cBhvr>
                                      <p:tavLst>
                                        <p:tav tm="0">
                                          <p:val>
                                            <p:fltVal val="0"/>
                                          </p:val>
                                        </p:tav>
                                        <p:tav tm="100000">
                                          <p:val>
                                            <p:strVal val="#ppt_w"/>
                                          </p:val>
                                        </p:tav>
                                      </p:tavLst>
                                    </p:anim>
                                    <p:anim calcmode="lin" valueType="num">
                                      <p:cBhvr>
                                        <p:cTn id="27" dur="500" fill="hold"/>
                                        <p:tgtEl>
                                          <p:spTgt spid="19"/>
                                        </p:tgtEl>
                                        <p:attrNameLst>
                                          <p:attrName>ppt_h</p:attrName>
                                        </p:attrNameLst>
                                      </p:cBhvr>
                                      <p:tavLst>
                                        <p:tav tm="0">
                                          <p:val>
                                            <p:fltVal val="0"/>
                                          </p:val>
                                        </p:tav>
                                        <p:tav tm="100000">
                                          <p:val>
                                            <p:strVal val="#ppt_h"/>
                                          </p:val>
                                        </p:tav>
                                      </p:tavLst>
                                    </p:anim>
                                    <p:animEffect transition="in" filter="fade">
                                      <p:cBhvr>
                                        <p:cTn id="28" dur="500"/>
                                        <p:tgtEl>
                                          <p:spTgt spid="19"/>
                                        </p:tgtEl>
                                      </p:cBhvr>
                                    </p:animEffect>
                                  </p:childTnLst>
                                </p:cTn>
                              </p:par>
                            </p:childTnLst>
                          </p:cTn>
                        </p:par>
                        <p:par>
                          <p:cTn id="29" fill="hold">
                            <p:stCondLst>
                              <p:cond delay="1000"/>
                            </p:stCondLst>
                            <p:childTnLst>
                              <p:par>
                                <p:cTn id="30" presetID="22" presetClass="entr" presetSubtype="4" fill="hold"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par>
                                <p:cTn id="38" presetID="16" presetClass="entr" presetSubtype="21" fill="hold"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barn(inVertical)">
                                      <p:cBhvr>
                                        <p:cTn id="40" dur="7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幼儿园卡通卡通课件小学生亲子活动幼儿园展板家长会自我介绍宝宝成长记录PPT模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rounded">
      <a:majorFont>
        <a:latin typeface="Arial-Rounded"/>
        <a:ea typeface="微软雅黑"/>
        <a:cs typeface=""/>
      </a:majorFont>
      <a:minorFont>
        <a:latin typeface="Arial-Rounded"/>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rounded">
      <a:majorFont>
        <a:latin typeface="Arial-Rounded"/>
        <a:ea typeface="微软雅黑"/>
        <a:cs typeface=""/>
      </a:majorFont>
      <a:minorFont>
        <a:latin typeface="Arial-Rounded"/>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284</Words>
  <Application>Microsoft Office PowerPoint</Application>
  <PresentationFormat>On-screen Show (16:9)</PresentationFormat>
  <Paragraphs>38</Paragraphs>
  <Slides>6</Slides>
  <Notes>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6</vt:i4>
      </vt:variant>
    </vt:vector>
  </HeadingPairs>
  <TitlesOfParts>
    <vt:vector size="15" baseType="lpstr">
      <vt:lpstr>等线</vt:lpstr>
      <vt:lpstr>Arial</vt:lpstr>
      <vt:lpstr>Arial-Rounded</vt:lpstr>
      <vt:lpstr>Calibri</vt:lpstr>
      <vt:lpstr>SVN-Salty Script</vt:lpstr>
      <vt:lpstr>SVN-Ziclets</vt:lpstr>
      <vt:lpstr>Times New Roman</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2017-03-06T01:56:12Z</dcterms:created>
  <dcterms:modified xsi:type="dcterms:W3CDTF">2024-05-04T04:18:49Z</dcterms:modified>
</cp:coreProperties>
</file>