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  <p:sldMasterId id="2147483799" r:id="rId2"/>
    <p:sldMasterId id="2147483814" r:id="rId3"/>
  </p:sldMasterIdLst>
  <p:notesMasterIdLst>
    <p:notesMasterId r:id="rId11"/>
  </p:notesMasterIdLst>
  <p:sldIdLst>
    <p:sldId id="390" r:id="rId4"/>
    <p:sldId id="374" r:id="rId5"/>
    <p:sldId id="391" r:id="rId6"/>
    <p:sldId id="434" r:id="rId7"/>
    <p:sldId id="435" r:id="rId8"/>
    <p:sldId id="436" r:id="rId9"/>
    <p:sldId id="386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BF1A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59" d="100"/>
          <a:sy n="59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0966-91B3-474A-8942-DC145DDA7A68}" type="datetimeFigureOut">
              <a:rPr lang="vi-VN" smtClean="0"/>
              <a:t>04/05/2024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379D-F14D-4C4F-A472-B2AE923451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6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9F9D37-4ED3-4243-9C8B-4C8898ABB9DA}" type="slidenum">
              <a:rPr lang="zh-CN" altLang="en-US">
                <a:solidFill>
                  <a:srgbClr val="000000"/>
                </a:solidFill>
                <a:latin typeface="等线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1400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DC28-CB46-4EA9-8821-4AD4DBE009C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0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2425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C312E-6683-410A-A91F-6B4DF84EF4C5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FF30B-23F3-4212-99EC-165FAD4FF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9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3"/>
            <a:ext cx="7314248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7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02" indent="0">
              <a:buNone/>
              <a:defRPr sz="3799"/>
            </a:lvl2pPr>
            <a:lvl3pPr marL="1218804" indent="0">
              <a:buNone/>
              <a:defRPr sz="3199"/>
            </a:lvl3pPr>
            <a:lvl4pPr marL="1828205" indent="0">
              <a:buNone/>
              <a:defRPr sz="2699"/>
            </a:lvl4pPr>
            <a:lvl5pPr marL="2437607" indent="0">
              <a:buNone/>
              <a:defRPr sz="2699"/>
            </a:lvl5pPr>
            <a:lvl6pPr marL="3047009" indent="0">
              <a:buNone/>
              <a:defRPr sz="2699"/>
            </a:lvl6pPr>
            <a:lvl7pPr marL="3656411" indent="0">
              <a:buNone/>
              <a:defRPr sz="2699"/>
            </a:lvl7pPr>
            <a:lvl8pPr marL="4265813" indent="0">
              <a:buNone/>
              <a:defRPr sz="2699"/>
            </a:lvl8pPr>
            <a:lvl9pPr marL="4875215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824DF-754F-486A-A5DC-63E70235449B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380B4-AF7E-443C-80CB-422BCDEEB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20E69-6FC3-46E0-95D3-84EFC3080196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85772-E408-45C9-A092-7002F6483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641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641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5067B-2A3E-4608-8FB2-0BB51238C243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4612E-5DF0-41DA-A600-69F5FF7C3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97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3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4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8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0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A18C8-FBF8-4D3B-B4C3-6C47631FC991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AF08E-F50F-4E21-9EAC-8462B870E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9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1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5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2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96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5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95" y="6021297"/>
            <a:ext cx="2400025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433" y="-835856"/>
            <a:ext cx="13312834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0413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235" y="-74389"/>
            <a:ext cx="15297236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9687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8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6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6903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53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6715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D110B-ED8C-47B8-9CA3-DEB6678E3520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4A2D6-99FC-4C39-AB58-42B69DA4F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5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8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9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4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7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6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75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1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9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3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9B88F-0264-45AE-8A23-EB0DC89261AD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67579-A028-4CF7-99B7-C20F704BB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6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1B7A-1EE1-4198-AF6E-DB70FAD5D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C0211-3865-4EFE-8168-54C087EE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BB19-3080-457A-B8F3-198A51F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EDDF-F0FC-40A6-9994-764B46C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78EC6-ECBB-42FC-B057-18CF4BF1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8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3AA4-65CF-4731-8129-8B6E1F9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0AB8-ADA6-4886-87E6-F49A921E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ED9A-171E-418D-91EA-888343AA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16F9-A6F0-443E-B166-7417F83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4326-226B-4627-BC66-A220AB7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AA8C-0D3D-491E-B9CC-9E01241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40163-E6FE-4850-863A-2D06AD9D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C03D-088B-4ACC-A355-1C11BBE3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69ACD-9BBD-4F85-B020-D4391DF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7485-0CAF-46BF-A528-30B36C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60A6-A6A0-4F2E-8CFA-72EC6B7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37EE-F22A-4975-9D20-949BF4FD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D0E4-729D-4A5F-B4C0-1E8AE1CE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0B8E-85A3-407E-A94A-CAC78A5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EAEDC-DDD2-43FA-9357-FA08E83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F9777-F1BC-432B-8D31-4A09B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6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31A-B704-42BF-97A8-C3B5AB81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6E7E-2A2F-489A-B08F-3D16A823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0726B-220E-4191-A84D-C99744BF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52855-798F-40E1-9658-4988820DE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63DDF-E44D-4080-8504-D95CA2DE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8E908-334F-4E70-93C4-7841A5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0480D-3A0F-4D80-80AB-60723B5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E11A-FA7A-4FFD-A845-AE6D10B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37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283E-C906-4AD3-9FA2-A5FAFC11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DDD3A-6142-481B-99A7-18AD878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CC9AF-65C7-4B28-B018-D514B4D7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691F3-DD9E-4746-B82A-8753F05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81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77DC6-C919-4719-A50B-5E25FAA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FA821-4BF8-42E3-9992-EE34D591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D6E0C-9184-4148-852D-8115E10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96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5836-9158-4BD8-A59C-0B78B2D0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CBDF-C660-4633-AD07-C416A2B4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59CFC-DA41-4E29-A645-529B77A0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FCD35-77DF-4E4A-88C2-8A85527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1B58C-3DF8-4346-BB84-A801FD83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5E119-C8D8-4DCE-96AD-47EEB98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7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5994-4C1C-4EA0-9AD4-BD978086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C796B-F199-4BA1-B7FC-B2CA980B9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D8922-41C9-4C57-9A9E-56018AD0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2712E-30A2-4773-B151-03FEAA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C1F96-0C46-4888-A701-CD0585E8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983B-8227-45F3-A161-9484236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4877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99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200" b="1"/>
            </a:lvl4pPr>
            <a:lvl5pPr marL="2437607" indent="0">
              <a:buNone/>
              <a:defRPr sz="2200" b="1"/>
            </a:lvl5pPr>
            <a:lvl6pPr marL="3047009" indent="0">
              <a:buNone/>
              <a:defRPr sz="2200" b="1"/>
            </a:lvl6pPr>
            <a:lvl7pPr marL="3656411" indent="0">
              <a:buNone/>
              <a:defRPr sz="2200" b="1"/>
            </a:lvl7pPr>
            <a:lvl8pPr marL="4265813" indent="0">
              <a:buNone/>
              <a:defRPr sz="2200" b="1"/>
            </a:lvl8pPr>
            <a:lvl9pPr marL="48752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4877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F4B93-959A-42E9-B2B9-2FC983784660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6AA4C-0AD2-49D4-BE0D-AF2746568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3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2258-D1B7-40E7-8A47-91361A32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7A990-A52D-4462-9851-67618D0E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19CF-B132-4923-92B4-AF1E943C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972C-9117-4391-BC17-D41AEAEF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B8A1-D0A8-40AE-A47C-EABD787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6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D14DC-61FA-4BF4-87E1-4099F9656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FCDB7-0952-4CAF-A692-A8DAED96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0F96-5A42-4BD6-BF91-D8830C2D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812F-AC04-4ACA-950E-EF4DB087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81B6-B3C2-4173-886C-9B4843C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3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6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8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srgbClr val="000000"/>
                </a:solidFill>
              </a:rPr>
              <a:pPr/>
              <a:t>5/4/2024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40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8E55F-FE00-42B9-BF49-B3DAC8E8B0C4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4FD4C3-54FE-46D7-9FE0-EB41EA143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677" y="1031876"/>
            <a:ext cx="991106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970" y="6451601"/>
            <a:ext cx="390474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defTabSz="914126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10BDA-43BD-428E-A5DC-AE3540DF0A13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2992" y="6396039"/>
            <a:ext cx="284443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ITC Avant Garde Std Bk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E07D581A-1E45-4C5A-97B5-45359F8C2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051"/>
            <a:ext cx="4010562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5"/>
            <a:ext cx="6814780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106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400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F5B42B-19F3-4735-9BBF-FE7F4507B060}" type="datetime1">
              <a:rPr lang="en-US" altLang="zh-CN"/>
              <a:pPr>
                <a:defRPr/>
              </a:pPr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D8E9B-01DC-4B7B-B1EF-003B5A31D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2558" y="305395"/>
            <a:ext cx="11593288" cy="6269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2" r:id="rId21"/>
    <p:sldLayoutId id="2147483673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ctr" defTabSz="1217491" rtl="0" fontAlgn="base">
        <a:spcBef>
          <a:spcPct val="0"/>
        </a:spcBef>
        <a:spcAft>
          <a:spcPct val="0"/>
        </a:spcAft>
        <a:defRPr sz="57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2pPr>
      <a:lvl3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3pPr>
      <a:lvl4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4pPr>
      <a:lvl5pPr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5pPr>
      <a:lvl6pPr marL="457154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6pPr>
      <a:lvl7pPr marL="914309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7pPr>
      <a:lvl8pPr marL="1371463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8pPr>
      <a:lvl9pPr marL="1828617" algn="ctr" defTabSz="1217491" rtl="0" fontAlgn="base">
        <a:spcBef>
          <a:spcPct val="0"/>
        </a:spcBef>
        <a:spcAft>
          <a:spcPct val="0"/>
        </a:spcAft>
        <a:defRPr sz="5799">
          <a:solidFill>
            <a:schemeClr val="tx1"/>
          </a:solidFill>
          <a:latin typeface="Calibri" pitchFamily="34" charset="0"/>
        </a:defRPr>
      </a:lvl9pPr>
    </p:titleStyle>
    <p:bodyStyle>
      <a:lvl1pPr marL="455567" indent="-455567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14" indent="-379375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61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00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339" indent="-303183" algn="l" defTabSz="1217491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3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EC3CD97-E528-4BF7-8931-FC29C269FE67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859CA-1EB1-44CE-AE41-61780C8B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1941-8815-4929-ABF0-3C3C8850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4E00-EBD8-4020-863C-EB74420B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5823-F071-405A-BF75-454183713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7236-BE1B-4FFA-B25A-4BE0C147A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FA4E1-9E32-4909-B8E1-614718068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14D8-6B73-4D0C-9F4D-F1C7841C6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0"/>
            <a:ext cx="12187592" cy="68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39" y="1340768"/>
            <a:ext cx="8053514" cy="1694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8" y="3264910"/>
            <a:ext cx="5040560" cy="34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7238" cy="685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3140968"/>
            <a:ext cx="5040560" cy="347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98" y="1279564"/>
            <a:ext cx="9414890" cy="23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39664" y="2502029"/>
            <a:ext cx="2447606" cy="43491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84" y="3849858"/>
            <a:ext cx="4079026" cy="28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4651" y="784012"/>
            <a:ext cx="5790446" cy="7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400" b="1" u="sng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" y="73522"/>
            <a:ext cx="2096106" cy="187529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93" y="214999"/>
            <a:ext cx="1694475" cy="2161625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747923" y="1713169"/>
            <a:ext cx="10694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106: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86" y="1018397"/>
            <a:ext cx="4302967" cy="27906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598" y="320087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4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678" y="4693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598" y="2854917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98" y="129333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tròn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tâm</a:t>
            </a:r>
            <a:r>
              <a:rPr lang="en-US" sz="2800" dirty="0">
                <a:solidFill>
                  <a:srgbClr val="FF0000"/>
                </a:solidFill>
              </a:rPr>
              <a:t> O </a:t>
            </a:r>
            <a:r>
              <a:rPr lang="en-US" sz="2800" dirty="0" err="1">
                <a:solidFill>
                  <a:srgbClr val="FF0000"/>
                </a:solidFill>
              </a:rPr>
              <a:t>bán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kính</a:t>
            </a:r>
            <a:r>
              <a:rPr lang="en-US" sz="2800" dirty="0">
                <a:solidFill>
                  <a:srgbClr val="FF0000"/>
                </a:solidFill>
              </a:rPr>
              <a:t> OB, OC.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tròn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tâm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bán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kính</a:t>
            </a:r>
            <a:r>
              <a:rPr lang="en-US" sz="2800" dirty="0">
                <a:solidFill>
                  <a:srgbClr val="FF0000"/>
                </a:solidFill>
              </a:rPr>
              <a:t> AD.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99362" y="1904696"/>
            <a:ext cx="288032" cy="424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5406" y="2413710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3318" y="2415729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79582" y="1986821"/>
            <a:ext cx="288032" cy="424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99462" y="2411691"/>
            <a:ext cx="1368152" cy="20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2598" y="3860914"/>
            <a:ext cx="7763549" cy="95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</a:t>
            </a:r>
            <a:r>
              <a:rPr lang="en-US" sz="2800" b="1" dirty="0">
                <a:solidFill>
                  <a:srgbClr val="FF0000"/>
                </a:solidFill>
              </a:rPr>
              <a:t>Ta </a:t>
            </a:r>
            <a:r>
              <a:rPr lang="en-US" sz="2800" b="1" dirty="0" err="1">
                <a:solidFill>
                  <a:srgbClr val="FF0000"/>
                </a:solidFill>
              </a:rPr>
              <a:t>thấy</a:t>
            </a:r>
            <a:r>
              <a:rPr lang="en-US" sz="2800" b="1" dirty="0">
                <a:solidFill>
                  <a:srgbClr val="FF0000"/>
                </a:solidFill>
              </a:rPr>
              <a:t> O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B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C; OB = OC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     </a:t>
            </a:r>
            <a:r>
              <a:rPr lang="en-US" sz="2800" b="1" dirty="0" err="1">
                <a:solidFill>
                  <a:srgbClr val="FF0000"/>
                </a:solidFill>
              </a:rPr>
              <a:t>Vậy</a:t>
            </a:r>
            <a:r>
              <a:rPr lang="en-US" sz="2800" b="1" dirty="0">
                <a:solidFill>
                  <a:srgbClr val="FF0000"/>
                </a:solidFill>
              </a:rPr>
              <a:t> O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thẳng</a:t>
            </a:r>
            <a:r>
              <a:rPr lang="en-US" sz="2800" b="1" dirty="0">
                <a:solidFill>
                  <a:srgbClr val="FF0000"/>
                </a:solidFill>
              </a:rPr>
              <a:t> BC.</a:t>
            </a:r>
          </a:p>
        </p:txBody>
      </p:sp>
    </p:spTree>
    <p:extLst>
      <p:ext uri="{BB962C8B-B14F-4D97-AF65-F5344CB8AC3E}">
        <p14:creationId xmlns:p14="http://schemas.microsoft.com/office/powerpoint/2010/main" val="38631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725112"/>
            <a:ext cx="6427878" cy="33036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50" y="17373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5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638" y="14033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,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58" y="405384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B </a:t>
            </a:r>
            <a:r>
              <a:rPr lang="en-US" sz="2800" dirty="0" err="1"/>
              <a:t>gấp</a:t>
            </a:r>
            <a:r>
              <a:rPr lang="en-US" sz="2800" dirty="0"/>
              <a:t> 2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A.</a:t>
            </a:r>
          </a:p>
          <a:p>
            <a:r>
              <a:rPr lang="en-US" sz="2800" dirty="0"/>
              <a:t>b)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C </a:t>
            </a:r>
            <a:r>
              <a:rPr lang="en-US" sz="2800" dirty="0" err="1"/>
              <a:t>gấp</a:t>
            </a:r>
            <a:r>
              <a:rPr lang="en-US" sz="2800" dirty="0"/>
              <a:t> 4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A.</a:t>
            </a:r>
          </a:p>
          <a:p>
            <a:r>
              <a:rPr lang="en-US" sz="2800" dirty="0"/>
              <a:t>c) Chu </a:t>
            </a:r>
            <a:r>
              <a:rPr lang="en-US" sz="2800" dirty="0" err="1"/>
              <a:t>hình</a:t>
            </a:r>
            <a:r>
              <a:rPr lang="en-US" sz="2800" dirty="0"/>
              <a:t> B </a:t>
            </a:r>
            <a:r>
              <a:rPr lang="en-US" sz="2800" dirty="0" err="1"/>
              <a:t>gấp</a:t>
            </a:r>
            <a:r>
              <a:rPr lang="en-US" sz="2800" dirty="0"/>
              <a:t> 2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chu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A.</a:t>
            </a:r>
          </a:p>
          <a:p>
            <a:r>
              <a:rPr lang="en-US" sz="2800" dirty="0"/>
              <a:t>d) Chu </a:t>
            </a:r>
            <a:r>
              <a:rPr lang="en-US" sz="2800" dirty="0" err="1"/>
              <a:t>hình</a:t>
            </a:r>
            <a:r>
              <a:rPr lang="en-US" sz="2800" dirty="0"/>
              <a:t> C </a:t>
            </a:r>
            <a:r>
              <a:rPr lang="en-US" sz="2800" dirty="0" err="1"/>
              <a:t>gấp</a:t>
            </a:r>
            <a:r>
              <a:rPr lang="en-US" sz="2800" dirty="0"/>
              <a:t> 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chu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A.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47334" y="1196752"/>
            <a:ext cx="4824536" cy="27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x 2 = 4 (</a:t>
            </a:r>
            <a:r>
              <a:rPr lang="en-US" sz="2400" dirty="0" err="1"/>
              <a:t>cm</a:t>
            </a:r>
            <a:r>
              <a:rPr lang="en-US" sz="2400" baseline="30000" dirty="0" err="1"/>
              <a:t>2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B </a:t>
            </a:r>
            <a:r>
              <a:rPr lang="en-US" sz="2400" dirty="0" err="1"/>
              <a:t>là</a:t>
            </a:r>
            <a:r>
              <a:rPr lang="en-US" sz="2400" dirty="0"/>
              <a:t> 4 x 2 = 8 (</a:t>
            </a:r>
            <a:r>
              <a:rPr lang="en-US" sz="2400" dirty="0" err="1"/>
              <a:t>cm</a:t>
            </a:r>
            <a:r>
              <a:rPr lang="en-US" sz="2400" baseline="30000" dirty="0" err="1"/>
              <a:t>2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C </a:t>
            </a:r>
            <a:r>
              <a:rPr lang="en-US" sz="2400" dirty="0" err="1"/>
              <a:t>là</a:t>
            </a:r>
            <a:r>
              <a:rPr lang="en-US" sz="2400" dirty="0"/>
              <a:t> 5 x 4 = 20 (</a:t>
            </a:r>
            <a:r>
              <a:rPr lang="en-US" sz="2400" dirty="0" err="1"/>
              <a:t>cm</a:t>
            </a:r>
            <a:r>
              <a:rPr lang="en-US" sz="2400" baseline="30000" dirty="0" err="1"/>
              <a:t>2</a:t>
            </a:r>
            <a:r>
              <a:rPr lang="en-US" sz="2400" dirty="0"/>
              <a:t>)</a:t>
            </a:r>
          </a:p>
          <a:p>
            <a:r>
              <a:rPr lang="en-US" sz="2400" dirty="0"/>
              <a:t>Chu vi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x 4 = 8 (cm)</a:t>
            </a:r>
          </a:p>
          <a:p>
            <a:r>
              <a:rPr lang="en-US" sz="2400" dirty="0"/>
              <a:t>Chu vi </a:t>
            </a:r>
            <a:r>
              <a:rPr lang="en-US" sz="2400" dirty="0" err="1"/>
              <a:t>hình</a:t>
            </a:r>
            <a:r>
              <a:rPr lang="en-US" sz="2400" dirty="0"/>
              <a:t> B </a:t>
            </a:r>
            <a:r>
              <a:rPr lang="en-US" sz="2400" dirty="0" err="1"/>
              <a:t>là</a:t>
            </a:r>
            <a:r>
              <a:rPr lang="en-US" sz="2400" dirty="0"/>
              <a:t> (4 + 2) x 2 = 12 (cm)</a:t>
            </a:r>
          </a:p>
          <a:p>
            <a:r>
              <a:rPr lang="en-US" sz="2400" dirty="0"/>
              <a:t>Chu vi </a:t>
            </a:r>
            <a:r>
              <a:rPr lang="en-US" sz="2400" dirty="0" err="1"/>
              <a:t>hình</a:t>
            </a:r>
            <a:r>
              <a:rPr lang="en-US" sz="2400" dirty="0"/>
              <a:t> C </a:t>
            </a:r>
            <a:r>
              <a:rPr lang="en-US" sz="2400" dirty="0" err="1"/>
              <a:t>là</a:t>
            </a:r>
            <a:r>
              <a:rPr lang="en-US" sz="2400" dirty="0"/>
              <a:t> (5 + 4) x 2 = 18 (cm)</a:t>
            </a:r>
          </a:p>
          <a:p>
            <a:r>
              <a:rPr lang="en-US" sz="2400" b="1" dirty="0" err="1"/>
              <a:t>Vậy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a </a:t>
            </a:r>
            <a:r>
              <a:rPr lang="en-US" sz="2400" b="1" dirty="0" err="1"/>
              <a:t>đúng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09716" y="3989672"/>
            <a:ext cx="504056" cy="519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E:\New folder\Hình-động-câu-hỏ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89" y="4293096"/>
            <a:ext cx="4319917" cy="23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7D581A-1E45-4C5A-97B5-45359F8C2C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635" y="260648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</a:t>
            </a:r>
            <a:r>
              <a:rPr lang="vi-VN" sz="2800" dirty="0"/>
              <a:t>Theo em, mỗi quả cân dưới đây cân nặng bao nhiêu gam? Biết rằng các quả cân có cân nặng bằng nhau.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34566" y="188640"/>
            <a:ext cx="674093" cy="667951"/>
          </a:xfrm>
          <a:prstGeom prst="ellipse">
            <a:avLst/>
          </a:prstGeom>
          <a:solidFill>
            <a:srgbClr val="F6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6</a:t>
            </a:r>
            <a:endParaRPr 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78" y="1700808"/>
            <a:ext cx="5023123" cy="3283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956" y="1628800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Bài </a:t>
            </a:r>
            <a:r>
              <a:rPr lang="en-GB" sz="2800" u="sng" dirty="0" err="1"/>
              <a:t>giải</a:t>
            </a:r>
            <a:r>
              <a:rPr lang="en-GB" sz="2800" dirty="0"/>
              <a:t>:</a:t>
            </a:r>
          </a:p>
          <a:p>
            <a:pPr algn="ctr"/>
            <a:r>
              <a:rPr lang="vi-VN" sz="2800" dirty="0"/>
              <a:t>Ta thấy cân nặng của ba quả cân bằng cân nặng của 1 quả dưa.</a:t>
            </a:r>
          </a:p>
          <a:p>
            <a:pPr algn="ctr"/>
            <a:r>
              <a:rPr lang="vi-VN" sz="2800" dirty="0"/>
              <a:t>Đổi 1 kg 500 g = 1 500 g</a:t>
            </a:r>
          </a:p>
          <a:p>
            <a:pPr algn="ctr"/>
            <a:r>
              <a:rPr lang="vi-VN" sz="2800" dirty="0"/>
              <a:t>Cân nặng của mỗi quả cân là</a:t>
            </a:r>
          </a:p>
          <a:p>
            <a:pPr algn="ctr"/>
            <a:r>
              <a:rPr lang="vi-VN" sz="2800" dirty="0"/>
              <a:t>1 500 : 3 = 500 (g)</a:t>
            </a:r>
          </a:p>
          <a:p>
            <a:pPr algn="ctr"/>
            <a:r>
              <a:rPr lang="vi-VN" sz="2800" dirty="0"/>
              <a:t>            Đáp số: 500 gam</a:t>
            </a:r>
          </a:p>
        </p:txBody>
      </p:sp>
    </p:spTree>
    <p:extLst>
      <p:ext uri="{BB962C8B-B14F-4D97-AF65-F5344CB8AC3E}">
        <p14:creationId xmlns:p14="http://schemas.microsoft.com/office/powerpoint/2010/main" val="36887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" y="1687"/>
            <a:ext cx="12186005" cy="685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4" y="1830997"/>
            <a:ext cx="9259234" cy="34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349</Words>
  <Application>Microsoft Office PowerPoint</Application>
  <PresentationFormat>Custom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Arial</vt:lpstr>
      <vt:lpstr>Arial Rounded MT Bold</vt:lpstr>
      <vt:lpstr>Arial-Rounded</vt:lpstr>
      <vt:lpstr>Calibri</vt:lpstr>
      <vt:lpstr>Calibri Light</vt:lpstr>
      <vt:lpstr>ITC Avant Garde Std Bk</vt:lpstr>
      <vt:lpstr>Times New Roman</vt:lpstr>
      <vt:lpstr>Wingdings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Admin</cp:lastModifiedBy>
  <cp:revision>875</cp:revision>
  <dcterms:created xsi:type="dcterms:W3CDTF">2021-08-13T05:34:26Z</dcterms:created>
  <dcterms:modified xsi:type="dcterms:W3CDTF">2024-05-04T04:31:18Z</dcterms:modified>
</cp:coreProperties>
</file>