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66" r:id="rId3"/>
    <p:sldMasterId id="2147483778" r:id="rId4"/>
  </p:sldMasterIdLst>
  <p:notesMasterIdLst>
    <p:notesMasterId r:id="rId13"/>
  </p:notesMasterIdLst>
  <p:sldIdLst>
    <p:sldId id="370" r:id="rId5"/>
    <p:sldId id="11088452" r:id="rId6"/>
    <p:sldId id="11088454" r:id="rId7"/>
    <p:sldId id="367" r:id="rId8"/>
    <p:sldId id="369" r:id="rId9"/>
    <p:sldId id="270" r:id="rId10"/>
    <p:sldId id="11088455" r:id="rId11"/>
    <p:sldId id="3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ACAB2-111C-47E2-9F4C-9BEDC8BF1B2B}" type="datetimeFigureOut">
              <a:rPr lang="en-US" smtClean="0"/>
              <a:t>5/4/2024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FCD0E-532A-4547-8808-056AA17A8D5A}" type="slidenum">
              <a:rPr lang="en-US" smtClean="0"/>
              <a:t>‹#›</a:t>
            </a:fld>
            <a:endParaRPr lang="en-US"/>
          </a:p>
        </p:txBody>
      </p:sp>
    </p:spTree>
    <p:extLst>
      <p:ext uri="{BB962C8B-B14F-4D97-AF65-F5344CB8AC3E}">
        <p14:creationId xmlns:p14="http://schemas.microsoft.com/office/powerpoint/2010/main" val="2715502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5064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2268704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5/4/2024</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053882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5/4/2024</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600290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5/4/2024</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466050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5/4/2024</a:t>
            </a:fld>
            <a:endParaRPr lang="en-US"/>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6227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5/4/2024</a:t>
            </a:fld>
            <a:endParaRPr lang="en-US"/>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71546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5/4/2024</a:t>
            </a:fld>
            <a:endParaRPr lang="en-US"/>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673332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5/4/2024</a:t>
            </a:fld>
            <a:endParaRPr lang="en-US"/>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87260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5/4/2024</a:t>
            </a:fld>
            <a:endParaRPr lang="en-US"/>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966265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5/4/2024</a:t>
            </a:fld>
            <a:endParaRPr lang="en-US"/>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6593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5/4/2024</a:t>
            </a:fld>
            <a:endParaRPr lang="en-US"/>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393888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578330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5/4/2024</a:t>
            </a:fld>
            <a:endParaRPr lang="en-US"/>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298009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5/4/2024</a:t>
            </a:fld>
            <a:endParaRPr lang="en-US"/>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3399866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5/4/2024</a:t>
            </a:fld>
            <a:endParaRPr lang="en-US"/>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4279185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5/4/2024</a:t>
            </a:fld>
            <a:endParaRPr lang="en-US"/>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96378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1821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851029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9596791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815875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6955106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168395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203880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11229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189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377693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07049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3296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09464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927690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39823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27832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10529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712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1247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08713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14723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527088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417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542678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141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0758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54548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583116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923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157596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69509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109431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80902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880818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995131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48472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815134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72748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662373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61721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8377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394423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633816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50233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4440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380259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77603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39255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137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013159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9040987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524624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41477358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235037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535396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540693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07282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08267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72127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10313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46420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552430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19306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7995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30951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342126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7417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51652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83749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920615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26998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333547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480784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72387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31845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8573704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064138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76531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82117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90401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351280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733517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63648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373622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926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81237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9118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2426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89396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6"/>
            <a:srcRect/>
            <a:stretch>
              <a:fillRect/>
            </a:stretch>
          </p:blipFill>
          <p:spPr>
            <a:xfrm flipH="1">
              <a:off x="17253" y="1054"/>
              <a:ext cx="1917" cy="1841"/>
            </a:xfrm>
            <a:prstGeom prst="rect">
              <a:avLst/>
            </a:prstGeom>
          </p:spPr>
        </p:pic>
      </p:grpSp>
      <p:pic>
        <p:nvPicPr>
          <p:cNvPr id="11" name="Picture 11"/>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5385" y="-1456055"/>
            <a:ext cx="3332480" cy="3303905"/>
          </a:xfrm>
          <a:prstGeom prst="rect">
            <a:avLst/>
          </a:prstGeom>
        </p:spPr>
      </p:pic>
    </p:spTree>
    <p:extLst>
      <p:ext uri="{BB962C8B-B14F-4D97-AF65-F5344CB8AC3E}">
        <p14:creationId xmlns:p14="http://schemas.microsoft.com/office/powerpoint/2010/main" val="124596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5/4/2024</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826390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5/4/2024</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398442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5/4/2024</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7136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5/4/2024</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649948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5/4/2024</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396929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5/4/2024</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5718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76" Type="http://schemas.openxmlformats.org/officeDocument/2006/relationships/slideLayout" Target="../slideLayouts/slideLayout78.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7" Type="http://schemas.openxmlformats.org/officeDocument/2006/relationships/slideLayout" Target="../slideLayouts/slideLayout9.xml"/><Relationship Id="rId71" Type="http://schemas.openxmlformats.org/officeDocument/2006/relationships/slideLayout" Target="../slideLayouts/slideLayout73.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66" Type="http://schemas.openxmlformats.org/officeDocument/2006/relationships/slideLayout" Target="../slideLayouts/slideLayout68.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87" Type="http://schemas.openxmlformats.org/officeDocument/2006/relationships/slideLayout" Target="../slideLayouts/slideLayout89.xml"/><Relationship Id="rId5" Type="http://schemas.openxmlformats.org/officeDocument/2006/relationships/slideLayout" Target="../slideLayouts/slideLayout7.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90" Type="http://schemas.openxmlformats.org/officeDocument/2006/relationships/theme" Target="../theme/theme2.x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3.xml"/><Relationship Id="rId17" Type="http://schemas.openxmlformats.org/officeDocument/2006/relationships/image" Target="../media/image15.png"/><Relationship Id="rId2" Type="http://schemas.openxmlformats.org/officeDocument/2006/relationships/slideLayout" Target="../slideLayouts/slideLayout93.xml"/><Relationship Id="rId16" Type="http://schemas.openxmlformats.org/officeDocument/2006/relationships/image" Target="../media/image14.sv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3.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944DAEC-344F-B01D-B657-4B2D6F05CF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2100" y="133350"/>
            <a:ext cx="1238250" cy="1238250"/>
          </a:xfrm>
          <a:prstGeom prst="rect">
            <a:avLst/>
          </a:prstGeom>
        </p:spPr>
      </p:pic>
    </p:spTree>
    <p:extLst>
      <p:ext uri="{BB962C8B-B14F-4D97-AF65-F5344CB8AC3E}">
        <p14:creationId xmlns:p14="http://schemas.microsoft.com/office/powerpoint/2010/main" val="26147758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0235B5C7-AD61-82C7-8733-E5F47E676F3D}"/>
              </a:ext>
            </a:extLst>
          </p:cNvPr>
          <p:cNvPicPr>
            <a:picLocks noChangeAspect="1"/>
          </p:cNvPicPr>
          <p:nvPr userDrawn="1"/>
        </p:nvPicPr>
        <p:blipFill>
          <a:blip r:embed="rId91">
            <a:extLst>
              <a:ext uri="{28A0092B-C50C-407E-A947-70E740481C1C}">
                <a14:useLocalDpi xmlns:a14="http://schemas.microsoft.com/office/drawing/2010/main" val="0"/>
              </a:ext>
            </a:extLst>
          </a:blip>
          <a:stretch>
            <a:fillRect/>
          </a:stretch>
        </p:blipFill>
        <p:spPr>
          <a:xfrm>
            <a:off x="-1562100" y="133350"/>
            <a:ext cx="1238250" cy="1238250"/>
          </a:xfrm>
          <a:prstGeom prst="rect">
            <a:avLst/>
          </a:prstGeom>
        </p:spPr>
      </p:pic>
    </p:spTree>
    <p:extLst>
      <p:ext uri="{BB962C8B-B14F-4D97-AF65-F5344CB8AC3E}">
        <p14:creationId xmlns:p14="http://schemas.microsoft.com/office/powerpoint/2010/main" val="418491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 id="2147483753" r:id="rId89"/>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273685" y="1658620"/>
            <a:ext cx="12616180" cy="5199380"/>
            <a:chOff x="-431" y="2612"/>
            <a:chExt cx="19868" cy="8188"/>
          </a:xfrm>
        </p:grpSpPr>
        <p:pic>
          <p:nvPicPr>
            <p:cNvPr id="1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278872508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D877B9F7-A7BF-12CB-F353-2BD124E0DC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1" y="257174"/>
            <a:ext cx="1285875" cy="1285875"/>
          </a:xfrm>
          <a:prstGeom prst="rect">
            <a:avLst/>
          </a:prstGeom>
        </p:spPr>
      </p:pic>
    </p:spTree>
    <p:extLst>
      <p:ext uri="{BB962C8B-B14F-4D97-AF65-F5344CB8AC3E}">
        <p14:creationId xmlns:p14="http://schemas.microsoft.com/office/powerpoint/2010/main" val="368295077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0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audio" Target="../media/audio1.wav"/><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D8EBCEC-9DC2-4623-BE64-92E5C9D48AD9}"/>
              </a:ext>
            </a:extLst>
          </p:cNvPr>
          <p:cNvSpPr txBox="1"/>
          <p:nvPr/>
        </p:nvSpPr>
        <p:spPr>
          <a:xfrm>
            <a:off x="2267093" y="348664"/>
            <a:ext cx="551606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ea typeface="+mn-ea"/>
                <a:cs typeface="+mn-cs"/>
              </a:rPr>
              <a:t>Thứ</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ngày</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tháng</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năm</a:t>
            </a:r>
            <a:r>
              <a:rPr kumimoji="0" lang="en-US" sz="3600" b="0" i="0" u="none" strike="noStrike" kern="1200" cap="none" spc="0" normalizeH="0" baseline="0" noProof="0" dirty="0">
                <a:ln>
                  <a:noFill/>
                </a:ln>
                <a:solidFill>
                  <a:srgbClr val="FF0000"/>
                </a:solidFill>
                <a:effectLst/>
                <a:uLnTx/>
                <a:uFillTx/>
                <a:ea typeface="+mn-ea"/>
                <a:cs typeface="+mn-cs"/>
              </a:rPr>
              <a:t>…</a:t>
            </a:r>
          </a:p>
        </p:txBody>
      </p:sp>
      <p:grpSp>
        <p:nvGrpSpPr>
          <p:cNvPr id="8" name="Group 7">
            <a:extLst>
              <a:ext uri="{FF2B5EF4-FFF2-40B4-BE49-F238E27FC236}">
                <a16:creationId xmlns:a16="http://schemas.microsoft.com/office/drawing/2014/main" id="{89B385C7-4AC6-41C3-81B3-02FD5A737DBF}"/>
              </a:ext>
            </a:extLst>
          </p:cNvPr>
          <p:cNvGrpSpPr/>
          <p:nvPr/>
        </p:nvGrpSpPr>
        <p:grpSpPr>
          <a:xfrm>
            <a:off x="2937794" y="1272317"/>
            <a:ext cx="3501971" cy="923330"/>
            <a:chOff x="4052536" y="825395"/>
            <a:chExt cx="2423888" cy="923330"/>
          </a:xfrm>
        </p:grpSpPr>
        <p:sp>
          <p:nvSpPr>
            <p:cNvPr id="9" name="矩形: 圆角 10">
              <a:extLst>
                <a:ext uri="{FF2B5EF4-FFF2-40B4-BE49-F238E27FC236}">
                  <a16:creationId xmlns:a16="http://schemas.microsoft.com/office/drawing/2014/main" id="{D8C709BA-500A-4B1C-B847-4DC308D5F2E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1FB8A2BE-F883-44AC-90A1-005900E577FD}"/>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sp>
        <p:nvSpPr>
          <p:cNvPr id="2" name="Cloud 1">
            <a:extLst>
              <a:ext uri="{FF2B5EF4-FFF2-40B4-BE49-F238E27FC236}">
                <a16:creationId xmlns:a16="http://schemas.microsoft.com/office/drawing/2014/main" id="{984C2FFB-999E-45C8-84B4-3737C8F4B9A1}"/>
              </a:ext>
            </a:extLst>
          </p:cNvPr>
          <p:cNvSpPr/>
          <p:nvPr/>
        </p:nvSpPr>
        <p:spPr>
          <a:xfrm>
            <a:off x="660163" y="2203533"/>
            <a:ext cx="7461937" cy="381626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7622F6E3-CC38-40DA-85F6-88F74423B0BC}"/>
              </a:ext>
            </a:extLst>
          </p:cNvPr>
          <p:cNvSpPr txBox="1"/>
          <p:nvPr/>
        </p:nvSpPr>
        <p:spPr>
          <a:xfrm>
            <a:off x="3334350" y="2387184"/>
            <a:ext cx="31807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 30 – </a:t>
            </a:r>
            <a:r>
              <a:rPr kumimoji="0" lang="en-US" sz="4000" b="0" i="0" u="none" strike="noStrike" kern="1200" cap="none" spc="0" normalizeH="0" baseline="0" noProof="0" dirty="0" err="1">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0" i="0" u="none" strike="noStrike" kern="1200" cap="none" spc="0" normalizeH="0" baseline="0" noProof="0" dirty="0">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 4 </a:t>
            </a:r>
          </a:p>
        </p:txBody>
      </p:sp>
      <p:sp>
        <p:nvSpPr>
          <p:cNvPr id="15" name="TextBox 14">
            <a:extLst>
              <a:ext uri="{FF2B5EF4-FFF2-40B4-BE49-F238E27FC236}">
                <a16:creationId xmlns:a16="http://schemas.microsoft.com/office/drawing/2014/main" id="{ADFE9317-2265-4B47-BC5E-7BD38EEF3571}"/>
              </a:ext>
            </a:extLst>
          </p:cNvPr>
          <p:cNvSpPr txBox="1"/>
          <p:nvPr/>
        </p:nvSpPr>
        <p:spPr>
          <a:xfrm>
            <a:off x="1183958" y="3199845"/>
            <a:ext cx="6776299" cy="16312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bức</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Trái</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endParaRPr kumimoji="0" lang="en-US" sz="5000" b="1" i="0" u="none" strike="noStrike" kern="1200" cap="none" spc="0" normalizeH="0" baseline="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3337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21" presetClass="entr" presetSubtype="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2)">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id="{A15E47B3-DD2F-8D46-478E-EA3E8052CFC0}"/>
              </a:ext>
            </a:extLst>
          </p:cNvPr>
          <p:cNvPicPr>
            <a:picLocks noChangeAspect="1"/>
          </p:cNvPicPr>
          <p:nvPr/>
        </p:nvPicPr>
        <p:blipFill>
          <a:blip r:embed="rId11"/>
          <a:stretch>
            <a:fillRect/>
          </a:stretch>
        </p:blipFill>
        <p:spPr>
          <a:xfrm>
            <a:off x="6418210" y="2086649"/>
            <a:ext cx="2670279" cy="2017951"/>
          </a:xfrm>
          <a:prstGeom prst="rect">
            <a:avLst/>
          </a:prstGeom>
        </p:spPr>
      </p:pic>
    </p:spTree>
    <p:extLst>
      <p:ext uri="{BB962C8B-B14F-4D97-AF65-F5344CB8AC3E}">
        <p14:creationId xmlns:p14="http://schemas.microsoft.com/office/powerpoint/2010/main" val="908456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E4509C6-7326-D2D2-ACF0-FE600FFD8EE7}"/>
              </a:ext>
            </a:extLst>
          </p:cNvPr>
          <p:cNvSpPr/>
          <p:nvPr/>
        </p:nvSpPr>
        <p:spPr>
          <a:xfrm>
            <a:off x="94162" y="295275"/>
            <a:ext cx="11889374" cy="6248400"/>
          </a:xfrm>
          <a:custGeom>
            <a:avLst/>
            <a:gdLst>
              <a:gd name="connsiteX0" fmla="*/ 0 w 11889374"/>
              <a:gd name="connsiteY0" fmla="*/ 655770 h 6248400"/>
              <a:gd name="connsiteX1" fmla="*/ 655770 w 11889374"/>
              <a:gd name="connsiteY1" fmla="*/ 0 h 6248400"/>
              <a:gd name="connsiteX2" fmla="*/ 11233604 w 11889374"/>
              <a:gd name="connsiteY2" fmla="*/ 0 h 6248400"/>
              <a:gd name="connsiteX3" fmla="*/ 11889374 w 11889374"/>
              <a:gd name="connsiteY3" fmla="*/ 655770 h 6248400"/>
              <a:gd name="connsiteX4" fmla="*/ 11889374 w 11889374"/>
              <a:gd name="connsiteY4" fmla="*/ 5592630 h 6248400"/>
              <a:gd name="connsiteX5" fmla="*/ 11233604 w 11889374"/>
              <a:gd name="connsiteY5" fmla="*/ 6248400 h 6248400"/>
              <a:gd name="connsiteX6" fmla="*/ 655770 w 11889374"/>
              <a:gd name="connsiteY6" fmla="*/ 6248400 h 6248400"/>
              <a:gd name="connsiteX7" fmla="*/ 0 w 11889374"/>
              <a:gd name="connsiteY7" fmla="*/ 5592630 h 6248400"/>
              <a:gd name="connsiteX8" fmla="*/ 0 w 11889374"/>
              <a:gd name="connsiteY8" fmla="*/ 655770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6248400" fill="none" extrusionOk="0">
                <a:moveTo>
                  <a:pt x="0" y="655770"/>
                </a:moveTo>
                <a:cubicBezTo>
                  <a:pt x="1134" y="324296"/>
                  <a:pt x="329873" y="60881"/>
                  <a:pt x="655770" y="0"/>
                </a:cubicBezTo>
                <a:cubicBezTo>
                  <a:pt x="5803774" y="72427"/>
                  <a:pt x="9962414" y="61419"/>
                  <a:pt x="11233604" y="0"/>
                </a:cubicBezTo>
                <a:cubicBezTo>
                  <a:pt x="11589400" y="-43891"/>
                  <a:pt x="11857816" y="284052"/>
                  <a:pt x="11889374" y="655770"/>
                </a:cubicBezTo>
                <a:cubicBezTo>
                  <a:pt x="11990250" y="2168528"/>
                  <a:pt x="11782061" y="3597610"/>
                  <a:pt x="11889374" y="5592630"/>
                </a:cubicBezTo>
                <a:cubicBezTo>
                  <a:pt x="11893460" y="5934063"/>
                  <a:pt x="11572040" y="6221791"/>
                  <a:pt x="11233604" y="6248400"/>
                </a:cubicBezTo>
                <a:cubicBezTo>
                  <a:pt x="9234555" y="6278227"/>
                  <a:pt x="4191236" y="6169094"/>
                  <a:pt x="655770" y="6248400"/>
                </a:cubicBezTo>
                <a:cubicBezTo>
                  <a:pt x="322888" y="6245089"/>
                  <a:pt x="-66079" y="5967868"/>
                  <a:pt x="0" y="5592630"/>
                </a:cubicBezTo>
                <a:cubicBezTo>
                  <a:pt x="50037" y="4071951"/>
                  <a:pt x="770" y="2716824"/>
                  <a:pt x="0" y="655770"/>
                </a:cubicBezTo>
                <a:close/>
              </a:path>
              <a:path w="11889374" h="6248400" stroke="0" extrusionOk="0">
                <a:moveTo>
                  <a:pt x="0" y="655770"/>
                </a:moveTo>
                <a:cubicBezTo>
                  <a:pt x="5739" y="295162"/>
                  <a:pt x="309850" y="33862"/>
                  <a:pt x="655770" y="0"/>
                </a:cubicBezTo>
                <a:cubicBezTo>
                  <a:pt x="3596192" y="123000"/>
                  <a:pt x="9890233" y="-96860"/>
                  <a:pt x="11233604" y="0"/>
                </a:cubicBezTo>
                <a:cubicBezTo>
                  <a:pt x="11578776" y="-12956"/>
                  <a:pt x="11901956" y="268232"/>
                  <a:pt x="11889374" y="655770"/>
                </a:cubicBezTo>
                <a:cubicBezTo>
                  <a:pt x="11892547" y="1849851"/>
                  <a:pt x="11983641" y="4589542"/>
                  <a:pt x="11889374" y="5592630"/>
                </a:cubicBezTo>
                <a:cubicBezTo>
                  <a:pt x="11823870" y="5978533"/>
                  <a:pt x="11566520" y="6243612"/>
                  <a:pt x="11233604" y="6248400"/>
                </a:cubicBezTo>
                <a:cubicBezTo>
                  <a:pt x="6180935" y="6087693"/>
                  <a:pt x="4326322" y="6288067"/>
                  <a:pt x="655770" y="6248400"/>
                </a:cubicBezTo>
                <a:cubicBezTo>
                  <a:pt x="281741" y="6246005"/>
                  <a:pt x="-64226" y="5925706"/>
                  <a:pt x="0" y="5592630"/>
                </a:cubicBezTo>
                <a:cubicBezTo>
                  <a:pt x="32216" y="4121133"/>
                  <a:pt x="57206" y="2179216"/>
                  <a:pt x="0" y="65577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endParaRPr lang="vi-VN" sz="2800" dirty="0">
              <a:solidFill>
                <a:prstClr val="black"/>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48DC4A45-E225-70BF-D971-F5342C882AE7}"/>
              </a:ext>
            </a:extLst>
          </p:cNvPr>
          <p:cNvGrpSpPr/>
          <p:nvPr/>
        </p:nvGrpSpPr>
        <p:grpSpPr>
          <a:xfrm>
            <a:off x="857252" y="196070"/>
            <a:ext cx="10296524" cy="958645"/>
            <a:chOff x="6942766" y="635145"/>
            <a:chExt cx="2496202" cy="958645"/>
          </a:xfrm>
        </p:grpSpPr>
        <p:sp>
          <p:nvSpPr>
            <p:cNvPr id="4" name="Rectangle: Rounded Corners 3">
              <a:extLst>
                <a:ext uri="{FF2B5EF4-FFF2-40B4-BE49-F238E27FC236}">
                  <a16:creationId xmlns:a16="http://schemas.microsoft.com/office/drawing/2014/main" id="{93B1B121-3665-8329-D4FB-7E0E341515E0}"/>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id="{8763C7E9-A586-68A4-0191-B051C3992D6B}"/>
                </a:ext>
              </a:extLst>
            </p:cNvPr>
            <p:cNvSpPr txBox="1"/>
            <p:nvPr/>
          </p:nvSpPr>
          <p:spPr>
            <a:xfrm>
              <a:off x="6942766" y="761334"/>
              <a:ext cx="2496202" cy="61555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3400" b="1" dirty="0">
                  <a:effectLst/>
                  <a:latin typeface="Times New Roman" panose="02020603050405020304" pitchFamily="18" charset="0"/>
                  <a:ea typeface="Times New Roman" panose="02020603050405020304" pitchFamily="18" charset="0"/>
                  <a:cs typeface="Times New Roman" panose="02020603050405020304" pitchFamily="18" charset="0"/>
                </a:rPr>
                <a:t>1. Sưu tầm và chia sẻ với bạn tranh ảnh về Trái Đất.</a:t>
              </a:r>
              <a:r>
                <a:rPr lang="nl-NL" sz="3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97395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6" presetClass="entr" presetSubtype="3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8C682F-7166-4E36-A707-349DB797C650}"/>
              </a:ext>
            </a:extLst>
          </p:cNvPr>
          <p:cNvSpPr>
            <a:spLocks noGrp="1"/>
          </p:cNvSpPr>
          <p:nvPr>
            <p:ph type="pic" sz="half" idx="4294967295"/>
          </p:nvPr>
        </p:nvSpPr>
        <p:spPr>
          <a:xfrm>
            <a:off x="7401770" y="-6275"/>
            <a:ext cx="4795752" cy="6870550"/>
          </a:xfrm>
          <a:prstGeom prst="rect">
            <a:avLst/>
          </a:prstGeom>
        </p:spPr>
      </p:sp>
      <p:sp>
        <p:nvSpPr>
          <p:cNvPr id="3" name="Title 2">
            <a:extLst>
              <a:ext uri="{FF2B5EF4-FFF2-40B4-BE49-F238E27FC236}">
                <a16:creationId xmlns:a16="http://schemas.microsoft.com/office/drawing/2014/main"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p>
        </p:txBody>
      </p:sp>
      <p:pic>
        <p:nvPicPr>
          <p:cNvPr id="4" name="图片 1">
            <a:extLst>
              <a:ext uri="{FF2B5EF4-FFF2-40B4-BE49-F238E27FC236}">
                <a16:creationId xmlns:a16="http://schemas.microsoft.com/office/drawing/2014/main" id="{DA517753-664D-44F5-AD42-B0179D25A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sp>
        <p:nvSpPr>
          <p:cNvPr id="6" name="TextBox 5">
            <a:extLst>
              <a:ext uri="{FF2B5EF4-FFF2-40B4-BE49-F238E27FC236}">
                <a16:creationId xmlns:a16="http://schemas.microsoft.com/office/drawing/2014/main" id="{F60BFDAD-955E-4D87-B245-3C2399A17EC7}"/>
              </a:ext>
            </a:extLst>
          </p:cNvPr>
          <p:cNvSpPr txBox="1"/>
          <p:nvPr/>
        </p:nvSpPr>
        <p:spPr>
          <a:xfrm>
            <a:off x="1074259" y="5421984"/>
            <a:ext cx="543131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nhóm</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4</a:t>
            </a:r>
          </a:p>
        </p:txBody>
      </p:sp>
      <p:sp>
        <p:nvSpPr>
          <p:cNvPr id="7" name="TextBox 6">
            <a:extLst>
              <a:ext uri="{FF2B5EF4-FFF2-40B4-BE49-F238E27FC236}">
                <a16:creationId xmlns:a16="http://schemas.microsoft.com/office/drawing/2014/main" id="{B5786524-597D-4823-B748-E10B854B5BE1}"/>
              </a:ext>
            </a:extLst>
          </p:cNvPr>
          <p:cNvSpPr txBox="1"/>
          <p:nvPr/>
        </p:nvSpPr>
        <p:spPr>
          <a:xfrm>
            <a:off x="5743575" y="172073"/>
            <a:ext cx="6448425"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AA27DA"/>
                </a:solidFill>
                <a:effectLst/>
                <a:uLnTx/>
                <a:uFillTx/>
                <a:latin typeface="Times New Roman" panose="02020603050405020304" pitchFamily="18" charset="0"/>
                <a:cs typeface="Times New Roman" panose="02020603050405020304" pitchFamily="18" charset="0"/>
              </a:rPr>
              <a:t>Nói</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với</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bạn</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về</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nội</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dung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bức</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tranh</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theo</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gợi</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ý:</a:t>
            </a:r>
            <a:endParaRPr kumimoji="0" lang="en-US" sz="4000" b="1" i="0" u="none" strike="noStrike" kern="1200" cap="none" spc="0" normalizeH="0" baseline="0" noProof="0" dirty="0">
              <a:ln>
                <a:noFill/>
              </a:ln>
              <a:solidFill>
                <a:srgbClr val="AA27DA"/>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7734944-4366-74BC-7B19-7ECB66CA004F}"/>
              </a:ext>
            </a:extLst>
          </p:cNvPr>
          <p:cNvSpPr txBox="1"/>
          <p:nvPr/>
        </p:nvSpPr>
        <p:spPr>
          <a:xfrm>
            <a:off x="5476875" y="1598253"/>
            <a:ext cx="6457950" cy="2175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kumimoji="0" lang="en-US" sz="4400" b="0" i="0" u="none" strike="noStrike" cap="none" spc="0" normalizeH="0" baseline="0" dirty="0" err="1">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Tên</a:t>
            </a:r>
            <a:r>
              <a:rPr kumimoji="0" lang="en-US" sz="4400" b="0" i="0" u="none" strike="noStrike" cap="none" spc="0" normalizeH="0" baseline="0" dirty="0">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 </a:t>
            </a:r>
            <a:r>
              <a:rPr kumimoji="0" lang="en-US" sz="4400" b="0" i="0" u="none" strike="noStrike" cap="none" spc="0" normalizeH="0" baseline="0" dirty="0" err="1">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bức</a:t>
            </a:r>
            <a:r>
              <a:rPr kumimoji="0" lang="en-US" sz="4400" b="0" i="0" u="none" strike="noStrike" cap="none" spc="0" normalizeH="0" baseline="0" dirty="0">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 </a:t>
            </a:r>
            <a:r>
              <a:rPr kumimoji="0" lang="en-US" sz="4400" b="0" i="0" u="none" strike="noStrike" cap="none" spc="0" normalizeH="0" baseline="0" dirty="0" err="1">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tranh</a:t>
            </a:r>
            <a:endParaRPr lang="en-US" sz="4400" dirty="0">
              <a:solidFill>
                <a:srgbClr val="000000"/>
              </a:solidFill>
              <a:latin typeface="Times New Roman" panose="02020603050405020304" pitchFamily="18" charset="0"/>
              <a:ea typeface="Helvetica Light"/>
              <a:cs typeface="Times New Roman" panose="02020603050405020304" pitchFamily="18" charset="0"/>
              <a:sym typeface="Helvetica Light"/>
            </a:endParaRPr>
          </a:p>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lang="en-US" sz="4400" dirty="0" err="1">
                <a:solidFill>
                  <a:srgbClr val="000000"/>
                </a:solidFill>
                <a:latin typeface="Times New Roman" panose="02020603050405020304" pitchFamily="18" charset="0"/>
                <a:ea typeface="Helvetica Light"/>
                <a:cs typeface="Times New Roman" panose="02020603050405020304" pitchFamily="18" charset="0"/>
                <a:sym typeface="Helvetica Light"/>
              </a:rPr>
              <a:t>T</a:t>
            </a:r>
            <a:r>
              <a:rPr kumimoji="0" lang="en-US" sz="4400" b="0" i="0" u="none" strike="noStrike" cap="none" spc="0" normalizeH="0" baseline="0" dirty="0" err="1">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ên</a:t>
            </a:r>
            <a:r>
              <a:rPr kumimoji="0" lang="en-US" sz="4400" b="0" i="0" u="none" strike="noStrike" cap="none" spc="0" normalizeH="0" baseline="0" dirty="0">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 </a:t>
            </a:r>
            <a:r>
              <a:rPr kumimoji="0" lang="en-US" sz="4400" b="0" i="0" u="none" strike="noStrike" cap="none" spc="0" normalizeH="0" baseline="0" dirty="0" err="1">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tá</a:t>
            </a:r>
            <a:r>
              <a:rPr lang="en-US" sz="4400" dirty="0" err="1">
                <a:solidFill>
                  <a:srgbClr val="000000"/>
                </a:solidFill>
                <a:latin typeface="Times New Roman" panose="02020603050405020304" pitchFamily="18" charset="0"/>
                <a:ea typeface="Helvetica Light"/>
                <a:cs typeface="Times New Roman" panose="02020603050405020304" pitchFamily="18" charset="0"/>
                <a:sym typeface="Helvetica Light"/>
              </a:rPr>
              <a:t>c</a:t>
            </a:r>
            <a:r>
              <a:rPr lang="en-US" sz="4400" dirty="0">
                <a:solidFill>
                  <a:srgbClr val="000000"/>
                </a:solidFill>
                <a:latin typeface="Times New Roman" panose="02020603050405020304" pitchFamily="18" charset="0"/>
                <a:ea typeface="Helvetica Light"/>
                <a:cs typeface="Times New Roman" panose="02020603050405020304" pitchFamily="18" charset="0"/>
                <a:sym typeface="Helvetica Light"/>
              </a:rPr>
              <a:t> </a:t>
            </a:r>
            <a:r>
              <a:rPr lang="en-US" sz="4400" dirty="0" err="1">
                <a:solidFill>
                  <a:srgbClr val="000000"/>
                </a:solidFill>
                <a:latin typeface="Times New Roman" panose="02020603050405020304" pitchFamily="18" charset="0"/>
                <a:ea typeface="Helvetica Light"/>
                <a:cs typeface="Times New Roman" panose="02020603050405020304" pitchFamily="18" charset="0"/>
                <a:sym typeface="Helvetica Light"/>
              </a:rPr>
              <a:t>giả</a:t>
            </a:r>
            <a:endParaRPr lang="en-US" sz="4400" dirty="0">
              <a:solidFill>
                <a:srgbClr val="000000"/>
              </a:solidFill>
              <a:latin typeface="Times New Roman" panose="02020603050405020304" pitchFamily="18" charset="0"/>
              <a:ea typeface="Helvetica Light"/>
              <a:cs typeface="Times New Roman" panose="02020603050405020304" pitchFamily="18" charset="0"/>
              <a:sym typeface="Helvetica Light"/>
            </a:endParaRPr>
          </a:p>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lang="en-US" sz="4400" dirty="0" err="1">
                <a:solidFill>
                  <a:srgbClr val="000000"/>
                </a:solidFill>
                <a:latin typeface="Times New Roman" panose="02020603050405020304" pitchFamily="18" charset="0"/>
                <a:ea typeface="Helvetica Light"/>
                <a:cs typeface="Times New Roman" panose="02020603050405020304" pitchFamily="18" charset="0"/>
                <a:sym typeface="Helvetica Light"/>
              </a:rPr>
              <a:t>Nội</a:t>
            </a:r>
            <a:r>
              <a:rPr lang="en-US" sz="4400" dirty="0">
                <a:solidFill>
                  <a:srgbClr val="000000"/>
                </a:solidFill>
                <a:latin typeface="Times New Roman" panose="02020603050405020304" pitchFamily="18" charset="0"/>
                <a:ea typeface="Helvetica Light"/>
                <a:cs typeface="Times New Roman" panose="02020603050405020304" pitchFamily="18" charset="0"/>
                <a:sym typeface="Helvetica Light"/>
              </a:rPr>
              <a:t> dung </a:t>
            </a:r>
            <a:r>
              <a:rPr lang="en-US" sz="4400" dirty="0" err="1">
                <a:solidFill>
                  <a:srgbClr val="000000"/>
                </a:solidFill>
                <a:latin typeface="Times New Roman" panose="02020603050405020304" pitchFamily="18" charset="0"/>
                <a:ea typeface="Helvetica Light"/>
                <a:cs typeface="Times New Roman" panose="02020603050405020304" pitchFamily="18" charset="0"/>
                <a:sym typeface="Helvetica Light"/>
              </a:rPr>
              <a:t>bức</a:t>
            </a:r>
            <a:r>
              <a:rPr lang="en-US" sz="4400" dirty="0">
                <a:solidFill>
                  <a:srgbClr val="000000"/>
                </a:solidFill>
                <a:latin typeface="Times New Roman" panose="02020603050405020304" pitchFamily="18" charset="0"/>
                <a:ea typeface="Helvetica Light"/>
                <a:cs typeface="Times New Roman" panose="02020603050405020304" pitchFamily="18" charset="0"/>
                <a:sym typeface="Helvetica Light"/>
              </a:rPr>
              <a:t> </a:t>
            </a:r>
            <a:r>
              <a:rPr lang="en-US" sz="4400" dirty="0" err="1">
                <a:solidFill>
                  <a:srgbClr val="000000"/>
                </a:solidFill>
                <a:latin typeface="Times New Roman" panose="02020603050405020304" pitchFamily="18" charset="0"/>
                <a:ea typeface="Helvetica Light"/>
                <a:cs typeface="Times New Roman" panose="02020603050405020304" pitchFamily="18" charset="0"/>
                <a:sym typeface="Helvetica Light"/>
              </a:rPr>
              <a:t>tranh</a:t>
            </a:r>
            <a:endParaRPr kumimoji="0" lang="en-US" sz="4400" b="0" i="0" u="none" strike="noStrike" cap="none" spc="0" normalizeH="0" baseline="0" dirty="0">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endParaRPr>
          </a:p>
        </p:txBody>
      </p:sp>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8218" b="28218"/>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05EA9A3A-C324-1457-6FB5-E0044555CD6C}"/>
              </a:ext>
            </a:extLst>
          </p:cNvPr>
          <p:cNvSpPr txBox="1"/>
          <p:nvPr/>
        </p:nvSpPr>
        <p:spPr>
          <a:xfrm>
            <a:off x="2797968" y="3544371"/>
            <a:ext cx="7889081" cy="16312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5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Viết đoạn văn tả bức tranh về Trái Đất.</a:t>
            </a:r>
          </a:p>
        </p:txBody>
      </p:sp>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637ED9-0870-46E4-B37D-1AA74F2F00EB}"/>
              </a:ext>
            </a:extLst>
          </p:cNvPr>
          <p:cNvSpPr txBox="1"/>
          <p:nvPr/>
        </p:nvSpPr>
        <p:spPr>
          <a:xfrm>
            <a:off x="228600" y="1481655"/>
            <a:ext cx="7500854" cy="4893647"/>
          </a:xfrm>
          <a:custGeom>
            <a:avLst/>
            <a:gdLst>
              <a:gd name="connsiteX0" fmla="*/ 0 w 7500854"/>
              <a:gd name="connsiteY0" fmla="*/ 0 h 4893647"/>
              <a:gd name="connsiteX1" fmla="*/ 7500854 w 7500854"/>
              <a:gd name="connsiteY1" fmla="*/ 0 h 4893647"/>
              <a:gd name="connsiteX2" fmla="*/ 7500854 w 7500854"/>
              <a:gd name="connsiteY2" fmla="*/ 4893647 h 4893647"/>
              <a:gd name="connsiteX3" fmla="*/ 0 w 7500854"/>
              <a:gd name="connsiteY3" fmla="*/ 4893647 h 4893647"/>
              <a:gd name="connsiteX4" fmla="*/ 0 w 7500854"/>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854" h="4893647" fill="none" extrusionOk="0">
                <a:moveTo>
                  <a:pt x="0" y="0"/>
                </a:moveTo>
                <a:cubicBezTo>
                  <a:pt x="1952214" y="9338"/>
                  <a:pt x="5999574" y="118926"/>
                  <a:pt x="7500854" y="0"/>
                </a:cubicBezTo>
                <a:cubicBezTo>
                  <a:pt x="7503352" y="794942"/>
                  <a:pt x="7418904" y="2878903"/>
                  <a:pt x="7500854" y="4893647"/>
                </a:cubicBezTo>
                <a:cubicBezTo>
                  <a:pt x="3815558" y="4968622"/>
                  <a:pt x="1544140" y="5024047"/>
                  <a:pt x="0" y="4893647"/>
                </a:cubicBezTo>
                <a:cubicBezTo>
                  <a:pt x="94029" y="3306712"/>
                  <a:pt x="57206" y="2325877"/>
                  <a:pt x="0" y="0"/>
                </a:cubicBezTo>
                <a:close/>
              </a:path>
              <a:path w="7500854" h="4893647" stroke="0" extrusionOk="0">
                <a:moveTo>
                  <a:pt x="0" y="0"/>
                </a:moveTo>
                <a:cubicBezTo>
                  <a:pt x="2577424" y="-62486"/>
                  <a:pt x="6122143" y="158418"/>
                  <a:pt x="7500854" y="0"/>
                </a:cubicBezTo>
                <a:cubicBezTo>
                  <a:pt x="7343700" y="1306157"/>
                  <a:pt x="7332626" y="2787755"/>
                  <a:pt x="7500854" y="4893647"/>
                </a:cubicBezTo>
                <a:cubicBezTo>
                  <a:pt x="5848650" y="5044120"/>
                  <a:pt x="1316273" y="5043361"/>
                  <a:pt x="0" y="4893647"/>
                </a:cubicBezTo>
                <a:cubicBezTo>
                  <a:pt x="26562" y="4167402"/>
                  <a:pt x="-135358" y="117497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en-US" sz="2400" dirty="0">
                <a:solidFill>
                  <a:srgbClr val="000000"/>
                </a:solidFill>
                <a:latin typeface="+mj-lt"/>
                <a:cs typeface="Calibri" panose="020F0502020204030204" pitchFamily="34" charset="0"/>
              </a:rPr>
              <a:t>     </a:t>
            </a:r>
            <a:r>
              <a:rPr lang="vi-VN" sz="2400" dirty="0">
                <a:solidFill>
                  <a:srgbClr val="000000"/>
                </a:solidFill>
                <a:latin typeface="+mj-lt"/>
                <a:cs typeface="Calibri" panose="020F0502020204030204" pitchFamily="34" charset="0"/>
              </a:rPr>
              <a:t>Đây là bức tranh về Trái Đất mà em yêu thích. Bức tranh được vẽ một cách </a:t>
            </a:r>
            <a:r>
              <a:rPr lang="en-US" sz="2400" dirty="0">
                <a:solidFill>
                  <a:srgbClr val="000000"/>
                </a:solidFill>
                <a:latin typeface="+mj-lt"/>
                <a:cs typeface="Calibri" panose="020F0502020204030204" pitchFamily="34" charset="0"/>
              </a:rPr>
              <a:t>s</a:t>
            </a:r>
            <a:r>
              <a:rPr lang="vi-VN" sz="2400" dirty="0">
                <a:solidFill>
                  <a:srgbClr val="000000"/>
                </a:solidFill>
                <a:latin typeface="+mj-lt"/>
                <a:cs typeface="Calibri" panose="020F0502020204030204" pitchFamily="34" charset="0"/>
              </a:rPr>
              <a:t>inh động với hình ảnh hai bàn tay nâng quả địa cầu ở trung tâm. Hai bên chia thành hai thái cực trái ngược nhau. Một bên là hình ảnh con người đang cùng nhau trồng cây, gây rừng, bầu trời trong xanh, ấm áp. Một bên là hình ảnh con người chặt phá rừng, đốt rừng, những cảnh cây trơ trụi, tan tác. Bức tranh sử dụng những màu sắc nóng, lạnh để thể hiện rõ sự khác biệt của hai hoạt động trong tranh. Bức tranh muốn gửi gắm thông điệp rằng chúng ta hãy nâng niu Trái Đất bằng cách trồng cây, gây rừng và lên án hành vi phá hoại rừng. Ngắm nhìn bức tranh, em cảm thấy bản thân cần có trách nhiệm hơn trong việc bảo vệ môi trường, bảo vệ Trái Đất của chúng ta.</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2"/>
          <a:stretch>
            <a:fillRect/>
          </a:stretch>
        </p:blipFill>
        <p:spPr>
          <a:xfrm>
            <a:off x="1314960" y="-846398"/>
            <a:ext cx="5828281" cy="3255546"/>
          </a:xfrm>
          <a:prstGeom prst="rect">
            <a:avLst/>
          </a:prstGeom>
        </p:spPr>
      </p:pic>
      <p:pic>
        <p:nvPicPr>
          <p:cNvPr id="2050" name="Picture 2">
            <a:extLst>
              <a:ext uri="{FF2B5EF4-FFF2-40B4-BE49-F238E27FC236}">
                <a16:creationId xmlns:a16="http://schemas.microsoft.com/office/drawing/2014/main" id="{4370093C-E941-EA00-6031-1B7261B38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900" y="276224"/>
            <a:ext cx="4000500" cy="300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637ED9-0870-46E4-B37D-1AA74F2F00EB}"/>
              </a:ext>
            </a:extLst>
          </p:cNvPr>
          <p:cNvSpPr txBox="1"/>
          <p:nvPr/>
        </p:nvSpPr>
        <p:spPr>
          <a:xfrm>
            <a:off x="275433" y="1729849"/>
            <a:ext cx="7500854" cy="4493538"/>
          </a:xfrm>
          <a:custGeom>
            <a:avLst/>
            <a:gdLst>
              <a:gd name="connsiteX0" fmla="*/ 0 w 7500854"/>
              <a:gd name="connsiteY0" fmla="*/ 0 h 4493538"/>
              <a:gd name="connsiteX1" fmla="*/ 7500854 w 7500854"/>
              <a:gd name="connsiteY1" fmla="*/ 0 h 4493538"/>
              <a:gd name="connsiteX2" fmla="*/ 7500854 w 7500854"/>
              <a:gd name="connsiteY2" fmla="*/ 4493538 h 4493538"/>
              <a:gd name="connsiteX3" fmla="*/ 0 w 7500854"/>
              <a:gd name="connsiteY3" fmla="*/ 4493538 h 4493538"/>
              <a:gd name="connsiteX4" fmla="*/ 0 w 7500854"/>
              <a:gd name="connsiteY4" fmla="*/ 0 h 449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854" h="4493538" fill="none" extrusionOk="0">
                <a:moveTo>
                  <a:pt x="0" y="0"/>
                </a:moveTo>
                <a:cubicBezTo>
                  <a:pt x="1952214" y="9338"/>
                  <a:pt x="5999574" y="118926"/>
                  <a:pt x="7500854" y="0"/>
                </a:cubicBezTo>
                <a:cubicBezTo>
                  <a:pt x="7503352" y="1419160"/>
                  <a:pt x="7418904" y="3269744"/>
                  <a:pt x="7500854" y="4493538"/>
                </a:cubicBezTo>
                <a:cubicBezTo>
                  <a:pt x="3815558" y="4568513"/>
                  <a:pt x="1544140" y="4623938"/>
                  <a:pt x="0" y="4493538"/>
                </a:cubicBezTo>
                <a:cubicBezTo>
                  <a:pt x="94029" y="3784219"/>
                  <a:pt x="57206" y="1892221"/>
                  <a:pt x="0" y="0"/>
                </a:cubicBezTo>
                <a:close/>
              </a:path>
              <a:path w="7500854" h="4493538" stroke="0" extrusionOk="0">
                <a:moveTo>
                  <a:pt x="0" y="0"/>
                </a:moveTo>
                <a:cubicBezTo>
                  <a:pt x="2577424" y="-62486"/>
                  <a:pt x="6122143" y="158418"/>
                  <a:pt x="7500854" y="0"/>
                </a:cubicBezTo>
                <a:cubicBezTo>
                  <a:pt x="7343700" y="1610333"/>
                  <a:pt x="7332626" y="3264631"/>
                  <a:pt x="7500854" y="4493538"/>
                </a:cubicBezTo>
                <a:cubicBezTo>
                  <a:pt x="5848650" y="4644011"/>
                  <a:pt x="1316273" y="4643252"/>
                  <a:pt x="0" y="4493538"/>
                </a:cubicBezTo>
                <a:cubicBezTo>
                  <a:pt x="26562" y="3868969"/>
                  <a:pt x="-135358" y="1960272"/>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en-US" sz="2600" dirty="0">
                <a:solidFill>
                  <a:srgbClr val="000000"/>
                </a:solidFill>
                <a:latin typeface="+mj-lt"/>
                <a:cs typeface="Calibri" panose="020F0502020204030204" pitchFamily="34" charset="0"/>
              </a:rPr>
              <a:t>      </a:t>
            </a:r>
            <a:r>
              <a:rPr lang="vi-VN" sz="2600" dirty="0">
                <a:solidFill>
                  <a:srgbClr val="000000"/>
                </a:solidFill>
                <a:latin typeface="+mj-lt"/>
                <a:cs typeface="Calibri" panose="020F0502020204030204" pitchFamily="34" charset="0"/>
              </a:rPr>
              <a:t>Đây là bức tranh vẽ Trái Đất mà em vô cùng ấn tượng. Hằng ngày khi đọc sách, báo, em biết Trái đất đang bị tàn phá nặng nề vì nạn chặt cây, phá rừng, ô nhiễm không khí,... ngày càng nghiêm trọng. Nên khi nhìn bức tranh em lập tức nghĩ ngày đến những điều đấy. Bức tranh vẽ Trái Đất được đưa đi cấp cứu, nhưng vì đường quá nhiều bụi bặm nên Trái Đất phải đeo khẩu trang. Bức tranh như muốn cảnh báo chúng ta hãy nhanh chóng hành động, hãy bảo vệ Trái Đất. Em mong mình cùng các bạn sẽ làm được nhiều việc góp phần bảo vệ Tráu Đất, để Trái Đất luôn khỏe mạnh.  </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2"/>
          <a:stretch>
            <a:fillRect/>
          </a:stretch>
        </p:blipFill>
        <p:spPr>
          <a:xfrm>
            <a:off x="1378015" y="-532891"/>
            <a:ext cx="5828281" cy="3255546"/>
          </a:xfrm>
          <a:prstGeom prst="rect">
            <a:avLst/>
          </a:prstGeom>
        </p:spPr>
      </p:pic>
      <p:pic>
        <p:nvPicPr>
          <p:cNvPr id="3074" name="Picture 2">
            <a:extLst>
              <a:ext uri="{FF2B5EF4-FFF2-40B4-BE49-F238E27FC236}">
                <a16:creationId xmlns:a16="http://schemas.microsoft.com/office/drawing/2014/main" id="{DD356C36-E66D-1B9A-0904-F92D0D6DC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0"/>
            <a:ext cx="4324350" cy="218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4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CB1B00-9A42-2325-B2D6-74E995FAE785}"/>
              </a:ext>
            </a:extLst>
          </p:cNvPr>
          <p:cNvPicPr>
            <a:picLocks noChangeAspect="1"/>
          </p:cNvPicPr>
          <p:nvPr/>
        </p:nvPicPr>
        <p:blipFill>
          <a:blip r:embed="rId3"/>
          <a:stretch>
            <a:fillRect/>
          </a:stretch>
        </p:blipFill>
        <p:spPr>
          <a:xfrm>
            <a:off x="1538124" y="1411075"/>
            <a:ext cx="8163252" cy="3426249"/>
          </a:xfrm>
          <a:prstGeom prst="rect">
            <a:avLst/>
          </a:prstGeom>
        </p:spPr>
      </p:pic>
    </p:spTree>
    <p:extLst>
      <p:ext uri="{BB962C8B-B14F-4D97-AF65-F5344CB8AC3E}">
        <p14:creationId xmlns:p14="http://schemas.microsoft.com/office/powerpoint/2010/main" val="400285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402</Words>
  <Application>Microsoft Office PowerPoint</Application>
  <PresentationFormat>Widescreen</PresentationFormat>
  <Paragraphs>22</Paragraphs>
  <Slides>8</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8</vt:i4>
      </vt:variant>
    </vt:vector>
  </HeadingPairs>
  <TitlesOfParts>
    <vt:vector size="23" baseType="lpstr">
      <vt:lpstr>等线</vt:lpstr>
      <vt:lpstr>Arial</vt:lpstr>
      <vt:lpstr>Arial-Rounded</vt:lpstr>
      <vt:lpstr>Calibri</vt:lpstr>
      <vt:lpstr>Helvetica</vt:lpstr>
      <vt:lpstr>Ikaros-Regular</vt:lpstr>
      <vt:lpstr>SVN-Standly</vt:lpstr>
      <vt:lpstr>Tahoma</vt:lpstr>
      <vt:lpstr>Times New Roman</vt:lpstr>
      <vt:lpstr>Wingdings</vt:lpstr>
      <vt:lpstr>仓耳玄三M W05</vt:lpstr>
      <vt:lpstr>1_Office Theme</vt:lpstr>
      <vt:lpstr>White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2023-02-04T09:27:26Z</dcterms:created>
  <dcterms:modified xsi:type="dcterms:W3CDTF">2024-05-04T03:55:57Z</dcterms:modified>
</cp:coreProperties>
</file>