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11088447" r:id="rId2"/>
    <p:sldId id="11088452" r:id="rId3"/>
    <p:sldId id="258" r:id="rId4"/>
    <p:sldId id="11088439" r:id="rId5"/>
    <p:sldId id="11088404" r:id="rId6"/>
    <p:sldId id="11088454" r:id="rId7"/>
    <p:sldId id="11088431" r:id="rId8"/>
    <p:sldId id="11088448" r:id="rId9"/>
    <p:sldId id="11088440" r:id="rId10"/>
    <p:sldId id="11088449" r:id="rId11"/>
    <p:sldId id="11088445" r:id="rId12"/>
    <p:sldId id="11088450" r:id="rId13"/>
    <p:sldId id="11088451" r:id="rId14"/>
    <p:sldId id="11088456" r:id="rId15"/>
    <p:sldId id="1108844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6D755-81E5-4FDA-86A7-E479EF62F4E8}" type="datetimeFigureOut">
              <a:rPr lang="en-US" smtClean="0"/>
              <a:t>5/4/2024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6EC74-B22B-4175-8F43-4BB5BABD18DB}" type="slidenum">
              <a:rPr lang="en-US" smtClean="0"/>
              <a:t>‹#›</a:t>
            </a:fld>
            <a:endParaRPr lang="en-US"/>
          </a:p>
        </p:txBody>
      </p:sp>
    </p:spTree>
    <p:extLst>
      <p:ext uri="{BB962C8B-B14F-4D97-AF65-F5344CB8AC3E}">
        <p14:creationId xmlns:p14="http://schemas.microsoft.com/office/powerpoint/2010/main" val="88092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8822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5547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40394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86074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10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820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033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785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042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0944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3939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3292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4724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DC5B-CD46-431C-B4E0-5DB51260B7D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E9DB3-F4F9-4088-BE61-98B6376B7F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BABBDD-C136-4B3C-9FA3-D0AAB5C6795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5/4/2024</a:t>
            </a:fld>
            <a:endParaRPr lang="en-US"/>
          </a:p>
        </p:txBody>
      </p:sp>
      <p:sp>
        <p:nvSpPr>
          <p:cNvPr id="5" name="Footer Placeholder 4">
            <a:extLst>
              <a:ext uri="{FF2B5EF4-FFF2-40B4-BE49-F238E27FC236}">
                <a16:creationId xmlns:a16="http://schemas.microsoft.com/office/drawing/2014/main" id="{12481916-A545-4E3A-98DE-5BA757DC22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C39E12-50DA-4FBA-9883-019B8D5824B3}"/>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9" name="Picture 8">
            <a:extLst>
              <a:ext uri="{FF2B5EF4-FFF2-40B4-BE49-F238E27FC236}">
                <a16:creationId xmlns:a16="http://schemas.microsoft.com/office/drawing/2014/main" id="{4A336E03-D0DF-4DCA-AF35-7F8A1C5648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CE626A4-721A-4E05-80D5-75E2E3DF8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360C98DE-3BC5-4D5F-A02A-F1A32A5F1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D0D159DF-D6AE-44A5-8D59-6A2DD74DD0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1402119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86C5-C461-4FB7-B939-AE129F0097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5C921-B61B-447F-957D-706E1181E8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CF10B-C08D-4DF4-807F-BB0B6F172D1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5/4/2024</a:t>
            </a:fld>
            <a:endParaRPr lang="en-US"/>
          </a:p>
        </p:txBody>
      </p:sp>
      <p:sp>
        <p:nvSpPr>
          <p:cNvPr id="5" name="Footer Placeholder 4">
            <a:extLst>
              <a:ext uri="{FF2B5EF4-FFF2-40B4-BE49-F238E27FC236}">
                <a16:creationId xmlns:a16="http://schemas.microsoft.com/office/drawing/2014/main" id="{01E33FA1-68A0-486A-B7F5-61ED0F5965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ED3B31-B029-4AEC-A19D-38CAC4CABBF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352057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18239-1BEA-4EAF-8944-2588AEEC9D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9868EE-E67E-49DC-8796-3AEEE4AAFDB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DE7A3-B8D4-4111-9F91-6D7F18A3269F}"/>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5/4/2024</a:t>
            </a:fld>
            <a:endParaRPr lang="en-US"/>
          </a:p>
        </p:txBody>
      </p:sp>
      <p:sp>
        <p:nvSpPr>
          <p:cNvPr id="5" name="Footer Placeholder 4">
            <a:extLst>
              <a:ext uri="{FF2B5EF4-FFF2-40B4-BE49-F238E27FC236}">
                <a16:creationId xmlns:a16="http://schemas.microsoft.com/office/drawing/2014/main" id="{09279D77-F7EE-466C-8A07-B31F065190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CDBABE-F1CF-46BF-86D2-E6ABF986A7D0}"/>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637434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B797-7D95-4861-8E05-45977176EC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2BDBFF-D767-4F1B-AFC3-360CE9024F1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0FFD-2A71-4878-8C89-0E8B9EFE64EB}"/>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5/4/2024</a:t>
            </a:fld>
            <a:endParaRPr lang="en-US"/>
          </a:p>
        </p:txBody>
      </p:sp>
      <p:sp>
        <p:nvSpPr>
          <p:cNvPr id="5" name="Footer Placeholder 4">
            <a:extLst>
              <a:ext uri="{FF2B5EF4-FFF2-40B4-BE49-F238E27FC236}">
                <a16:creationId xmlns:a16="http://schemas.microsoft.com/office/drawing/2014/main" id="{6E3F8945-47D1-4377-834C-A42951ED6A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EF7E7D-4E3A-4703-BA1D-FE25D983E59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5CCBFE7D-4481-4D12-AA1A-A009A70B9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C9EC9F6-33F0-4504-A419-773C2CED5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58F83B5E-05E5-487E-BE61-C331116D5E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4346E020-9B01-40C5-BA28-CEFF828381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440824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7655-97DA-43C5-A933-CCBB5872617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E41CC-CE09-4D30-8B09-622FBD9F3C9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58DA9D-CAB5-4707-8787-95551FD1F2C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5/4/2024</a:t>
            </a:fld>
            <a:endParaRPr lang="en-US"/>
          </a:p>
        </p:txBody>
      </p:sp>
      <p:sp>
        <p:nvSpPr>
          <p:cNvPr id="5" name="Footer Placeholder 4">
            <a:extLst>
              <a:ext uri="{FF2B5EF4-FFF2-40B4-BE49-F238E27FC236}">
                <a16:creationId xmlns:a16="http://schemas.microsoft.com/office/drawing/2014/main" id="{05702276-F758-4978-A92A-7F0C039F78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6030D2-CC1A-4F13-AC11-D0AFEEDE76F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7" name="Picture 6">
            <a:extLst>
              <a:ext uri="{FF2B5EF4-FFF2-40B4-BE49-F238E27FC236}">
                <a16:creationId xmlns:a16="http://schemas.microsoft.com/office/drawing/2014/main" id="{92D39983-C7FF-42C9-ACE8-390B84157F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62C6E1CE-2177-4937-B693-6511C800E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172EBE30-2471-4A87-8421-225B8B82CE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9CB0DCD7-BBB5-46FB-ACDA-75A222210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769781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F3D5-C67B-4958-9D00-2DF3BA7AF8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326470A-311A-4751-9E10-68D4A048AA9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A5D3E3-82E1-49C3-A3B0-EB4E5A3AF58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BA89A2-9BC2-4D6C-BB59-04252C132996}"/>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5/4/2024</a:t>
            </a:fld>
            <a:endParaRPr lang="en-US"/>
          </a:p>
        </p:txBody>
      </p:sp>
      <p:sp>
        <p:nvSpPr>
          <p:cNvPr id="6" name="Footer Placeholder 5">
            <a:extLst>
              <a:ext uri="{FF2B5EF4-FFF2-40B4-BE49-F238E27FC236}">
                <a16:creationId xmlns:a16="http://schemas.microsoft.com/office/drawing/2014/main" id="{9D016A68-F96E-46E6-A4FC-8E3944B6E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DA86D1-9958-41BD-89DF-B0EEAE4B99E1}"/>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C9F78F9D-5695-4176-9860-610E33FBA6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ED68D350-2719-4986-A6D8-FDA3063F2A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A068030B-2281-4C59-8E63-5825BFEFA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EE0EB83D-92D7-4265-945F-FDF077964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03810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D46E-1861-424C-BCD1-CB5F645E1FE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A687E50-495C-4D09-B8A6-A806EF62CA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743F0-DA56-4070-AB26-8277DB84677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07002-DE91-4AE9-85AE-C9235E6684B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5FBBAD-907D-4F4D-BD18-B0E123446F4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995981-2947-49B6-95AD-91F94B0678F2}"/>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5/4/2024</a:t>
            </a:fld>
            <a:endParaRPr lang="en-US"/>
          </a:p>
        </p:txBody>
      </p:sp>
      <p:sp>
        <p:nvSpPr>
          <p:cNvPr id="8" name="Footer Placeholder 7">
            <a:extLst>
              <a:ext uri="{FF2B5EF4-FFF2-40B4-BE49-F238E27FC236}">
                <a16:creationId xmlns:a16="http://schemas.microsoft.com/office/drawing/2014/main" id="{B77A57CC-9FB5-46F4-B879-65D821D8CC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9049F7-4F73-4CEB-8077-3907710126A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10" name="Picture 9">
            <a:extLst>
              <a:ext uri="{FF2B5EF4-FFF2-40B4-BE49-F238E27FC236}">
                <a16:creationId xmlns:a16="http://schemas.microsoft.com/office/drawing/2014/main" id="{86AEC805-EE71-4385-8FF9-85AF33D6D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F1DF7AC7-6FA5-4D0F-8E10-391F92654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DE804538-8E60-440E-BD38-2BAEB162D4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3" name="Picture 12">
            <a:extLst>
              <a:ext uri="{FF2B5EF4-FFF2-40B4-BE49-F238E27FC236}">
                <a16:creationId xmlns:a16="http://schemas.microsoft.com/office/drawing/2014/main" id="{17D63BD6-FF77-4F4D-9AFD-AAE95602C4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101397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0861-FFC6-4EC8-80B2-7462DF0592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D3B8549-BD97-4498-B92A-EE722B363063}"/>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5/4/2024</a:t>
            </a:fld>
            <a:endParaRPr lang="en-US"/>
          </a:p>
        </p:txBody>
      </p:sp>
      <p:sp>
        <p:nvSpPr>
          <p:cNvPr id="4" name="Footer Placeholder 3">
            <a:extLst>
              <a:ext uri="{FF2B5EF4-FFF2-40B4-BE49-F238E27FC236}">
                <a16:creationId xmlns:a16="http://schemas.microsoft.com/office/drawing/2014/main" id="{E08ECFB4-681A-4669-981F-4868CC5A1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F0950B-B411-4064-9EBE-AAA62709E12D}"/>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6" name="Picture 5">
            <a:extLst>
              <a:ext uri="{FF2B5EF4-FFF2-40B4-BE49-F238E27FC236}">
                <a16:creationId xmlns:a16="http://schemas.microsoft.com/office/drawing/2014/main" id="{60BC86E8-BB96-4ECA-80E3-E8D4E38CB5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7" name="Picture 6">
            <a:extLst>
              <a:ext uri="{FF2B5EF4-FFF2-40B4-BE49-F238E27FC236}">
                <a16:creationId xmlns:a16="http://schemas.microsoft.com/office/drawing/2014/main" id="{F86F3DC1-CB24-4651-A29A-A4536FC19A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F2FC07ED-1BDD-4E4A-ADEB-1F50D1C660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3A08E411-548B-4B65-B332-8152446A8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626519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C0D3C-18F0-421A-8C29-8C31D734B17A}"/>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5/4/2024</a:t>
            </a:fld>
            <a:endParaRPr lang="en-US"/>
          </a:p>
        </p:txBody>
      </p:sp>
      <p:sp>
        <p:nvSpPr>
          <p:cNvPr id="3" name="Footer Placeholder 2">
            <a:extLst>
              <a:ext uri="{FF2B5EF4-FFF2-40B4-BE49-F238E27FC236}">
                <a16:creationId xmlns:a16="http://schemas.microsoft.com/office/drawing/2014/main" id="{8A532CC7-5D57-453B-AE7E-692F3A71EE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182709C-2740-4289-87B1-1454DC1DAF17}"/>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1406075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43DB-26F7-47DE-931C-EEFDE1BBB0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CFF36-FC48-4D90-B5AA-50AA258EB5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360CD6-5C80-4B37-8017-FAA492382B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68723-3034-4032-A3CB-78B64113FE0C}"/>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5/4/2024</a:t>
            </a:fld>
            <a:endParaRPr lang="en-US"/>
          </a:p>
        </p:txBody>
      </p:sp>
      <p:sp>
        <p:nvSpPr>
          <p:cNvPr id="6" name="Footer Placeholder 5">
            <a:extLst>
              <a:ext uri="{FF2B5EF4-FFF2-40B4-BE49-F238E27FC236}">
                <a16:creationId xmlns:a16="http://schemas.microsoft.com/office/drawing/2014/main" id="{FCE43A6F-4C3D-4ACB-85B2-D844E6DDAA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65726CB-5BEE-432C-8E4A-C771B16C91C8}"/>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9E6F2A92-E3AA-44AF-A3B0-83741084B4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B52293BD-04EA-4606-A65A-030C28401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7F654B26-E987-48BC-B196-15B90FF2F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E810BD6F-E8D1-416E-ADDE-A4BEE07520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88696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C290-2475-4D54-9F28-378592F5DC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2942E5-31CB-49B1-9CCA-2268718075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0D296B-2B3F-491D-9231-2C939BDC1D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C58B0-2336-4CC8-AE39-2CB9228109C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5/4/2024</a:t>
            </a:fld>
            <a:endParaRPr lang="en-US"/>
          </a:p>
        </p:txBody>
      </p:sp>
      <p:sp>
        <p:nvSpPr>
          <p:cNvPr id="6" name="Footer Placeholder 5">
            <a:extLst>
              <a:ext uri="{FF2B5EF4-FFF2-40B4-BE49-F238E27FC236}">
                <a16:creationId xmlns:a16="http://schemas.microsoft.com/office/drawing/2014/main" id="{A1F71FB3-6F06-4B58-A460-E9B1A9435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696E3F-B482-4459-A4A1-7993153A7CB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796628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D877B9F7-A7BF-12CB-F353-2BD124E0DC4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0201" y="257174"/>
            <a:ext cx="1285875" cy="1285875"/>
          </a:xfrm>
          <a:prstGeom prst="rect">
            <a:avLst/>
          </a:prstGeom>
        </p:spPr>
      </p:pic>
    </p:spTree>
    <p:extLst>
      <p:ext uri="{BB962C8B-B14F-4D97-AF65-F5344CB8AC3E}">
        <p14:creationId xmlns:p14="http://schemas.microsoft.com/office/powerpoint/2010/main" val="3869178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2.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13E7E0DB-339E-48FC-B018-172C3595D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5" name="图片 6">
            <a:extLst>
              <a:ext uri="{FF2B5EF4-FFF2-40B4-BE49-F238E27FC236}">
                <a16:creationId xmlns:a16="http://schemas.microsoft.com/office/drawing/2014/main" id="{660DFCB8-9C0D-4B9B-859E-E77DB55F5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9" y="1677315"/>
            <a:ext cx="3715657" cy="4644571"/>
          </a:xfrm>
          <a:prstGeom prst="rect">
            <a:avLst/>
          </a:prstGeom>
        </p:spPr>
      </p:pic>
      <p:pic>
        <p:nvPicPr>
          <p:cNvPr id="6" name="图片 9">
            <a:extLst>
              <a:ext uri="{FF2B5EF4-FFF2-40B4-BE49-F238E27FC236}">
                <a16:creationId xmlns:a16="http://schemas.microsoft.com/office/drawing/2014/main" id="{ECA526EC-52D5-41FA-B9FF-C64F889E1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7" name="图片 11">
            <a:extLst>
              <a:ext uri="{FF2B5EF4-FFF2-40B4-BE49-F238E27FC236}">
                <a16:creationId xmlns:a16="http://schemas.microsoft.com/office/drawing/2014/main" id="{AB119BF4-87C1-4E41-9CFE-EC1ABD0E88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8" name="图片 13">
            <a:extLst>
              <a:ext uri="{FF2B5EF4-FFF2-40B4-BE49-F238E27FC236}">
                <a16:creationId xmlns:a16="http://schemas.microsoft.com/office/drawing/2014/main" id="{11A8C4C1-DA43-4F50-85A9-02EB5A4A0F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888" y="712868"/>
            <a:ext cx="3165928" cy="1576021"/>
          </a:xfrm>
          <a:prstGeom prst="rect">
            <a:avLst/>
          </a:prstGeom>
        </p:spPr>
      </p:pic>
      <p:pic>
        <p:nvPicPr>
          <p:cNvPr id="9" name="图片 15">
            <a:extLst>
              <a:ext uri="{FF2B5EF4-FFF2-40B4-BE49-F238E27FC236}">
                <a16:creationId xmlns:a16="http://schemas.microsoft.com/office/drawing/2014/main" id="{F4ECBD03-6D25-4BFD-951A-E0B0617DD5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0" name="图片 17">
            <a:extLst>
              <a:ext uri="{FF2B5EF4-FFF2-40B4-BE49-F238E27FC236}">
                <a16:creationId xmlns:a16="http://schemas.microsoft.com/office/drawing/2014/main" id="{0D526AFC-9842-44FF-B5A1-9C164116B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0215" y="327424"/>
            <a:ext cx="1162453" cy="849485"/>
          </a:xfrm>
          <a:prstGeom prst="rect">
            <a:avLst/>
          </a:prstGeom>
        </p:spPr>
      </p:pic>
      <p:pic>
        <p:nvPicPr>
          <p:cNvPr id="11" name="图片 21">
            <a:extLst>
              <a:ext uri="{FF2B5EF4-FFF2-40B4-BE49-F238E27FC236}">
                <a16:creationId xmlns:a16="http://schemas.microsoft.com/office/drawing/2014/main" id="{9A812236-6361-4955-B3B9-C79A1B45F5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9">
            <a:extLst>
              <a:ext uri="{FF2B5EF4-FFF2-40B4-BE49-F238E27FC236}">
                <a16:creationId xmlns:a16="http://schemas.microsoft.com/office/drawing/2014/main" id="{0B437192-9E55-4262-B818-0D96ACD42B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3" name="图片 23">
            <a:extLst>
              <a:ext uri="{FF2B5EF4-FFF2-40B4-BE49-F238E27FC236}">
                <a16:creationId xmlns:a16="http://schemas.microsoft.com/office/drawing/2014/main" id="{5FD18A3F-C9E3-4FE8-9F05-001BC59BEE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sp>
        <p:nvSpPr>
          <p:cNvPr id="19" name="TextBox 18">
            <a:extLst>
              <a:ext uri="{FF2B5EF4-FFF2-40B4-BE49-F238E27FC236}">
                <a16:creationId xmlns:a16="http://schemas.microsoft.com/office/drawing/2014/main" id="{5BFE0DDE-6C8A-4065-A9B2-5AC886D662B7}"/>
              </a:ext>
            </a:extLst>
          </p:cNvPr>
          <p:cNvSpPr txBox="1"/>
          <p:nvPr/>
        </p:nvSpPr>
        <p:spPr>
          <a:xfrm>
            <a:off x="4842932" y="305676"/>
            <a:ext cx="53430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D9464"/>
                </a:solidFill>
                <a:effectLst/>
                <a:uLnTx/>
                <a:uFillTx/>
                <a:latin typeface="LNTH-Dinomiko" panose="02000500000000000000" pitchFamily="2" charset="0"/>
                <a:ea typeface="+mn-ea"/>
                <a:cs typeface="+mn-cs"/>
              </a:rPr>
              <a:t>Thứ</a:t>
            </a:r>
            <a:r>
              <a:rPr kumimoji="0" lang="en-US" sz="3200" b="0" i="0" u="none" strike="noStrike" kern="1200" cap="none" spc="0" normalizeH="0" baseline="0" noProof="0" dirty="0">
                <a:ln>
                  <a:noFill/>
                </a:ln>
                <a:solidFill>
                  <a:srgbClr val="0D9464"/>
                </a:solidFill>
                <a:effectLst/>
                <a:uLnTx/>
                <a:uFillTx/>
                <a:latin typeface="LNTH-Dinomiko" panose="02000500000000000000" pitchFamily="2" charset="0"/>
                <a:ea typeface="+mn-ea"/>
                <a:cs typeface="+mn-cs"/>
              </a:rPr>
              <a:t>… </a:t>
            </a:r>
            <a:r>
              <a:rPr kumimoji="0" lang="en-US" sz="3200" b="0" i="0" u="none" strike="noStrike" kern="1200" cap="none" spc="0" normalizeH="0" baseline="0" noProof="0" dirty="0" err="1">
                <a:ln>
                  <a:noFill/>
                </a:ln>
                <a:solidFill>
                  <a:srgbClr val="0D9464"/>
                </a:solidFill>
                <a:effectLst/>
                <a:uLnTx/>
                <a:uFillTx/>
                <a:latin typeface="LNTH-Dinomiko" panose="02000500000000000000" pitchFamily="2" charset="0"/>
                <a:ea typeface="+mn-ea"/>
                <a:cs typeface="+mn-cs"/>
              </a:rPr>
              <a:t>ngày</a:t>
            </a:r>
            <a:r>
              <a:rPr kumimoji="0" lang="en-US" sz="3200" b="0" i="0" u="none" strike="noStrike" kern="1200" cap="none" spc="0" normalizeH="0" baseline="0" noProof="0" dirty="0">
                <a:ln>
                  <a:noFill/>
                </a:ln>
                <a:solidFill>
                  <a:srgbClr val="0D9464"/>
                </a:solidFill>
                <a:effectLst/>
                <a:uLnTx/>
                <a:uFillTx/>
                <a:latin typeface="LNTH-Dinomiko" panose="02000500000000000000" pitchFamily="2" charset="0"/>
                <a:ea typeface="+mn-ea"/>
                <a:cs typeface="+mn-cs"/>
              </a:rPr>
              <a:t>… </a:t>
            </a:r>
            <a:r>
              <a:rPr kumimoji="0" lang="en-US" sz="3200" b="0" i="0" u="none" strike="noStrike" kern="1200" cap="none" spc="0" normalizeH="0" baseline="0" noProof="0" dirty="0" err="1">
                <a:ln>
                  <a:noFill/>
                </a:ln>
                <a:solidFill>
                  <a:srgbClr val="0D9464"/>
                </a:solidFill>
                <a:effectLst/>
                <a:uLnTx/>
                <a:uFillTx/>
                <a:latin typeface="LNTH-Dinomiko" panose="02000500000000000000" pitchFamily="2" charset="0"/>
                <a:ea typeface="+mn-ea"/>
                <a:cs typeface="+mn-cs"/>
              </a:rPr>
              <a:t>tháng</a:t>
            </a:r>
            <a:r>
              <a:rPr kumimoji="0" lang="en-US" sz="3200" b="0" i="0" u="none" strike="noStrike" kern="1200" cap="none" spc="0" normalizeH="0" baseline="0" noProof="0" dirty="0">
                <a:ln>
                  <a:noFill/>
                </a:ln>
                <a:solidFill>
                  <a:srgbClr val="0D9464"/>
                </a:solidFill>
                <a:effectLst/>
                <a:uLnTx/>
                <a:uFillTx/>
                <a:latin typeface="LNTH-Dinomiko" panose="02000500000000000000" pitchFamily="2" charset="0"/>
                <a:ea typeface="+mn-ea"/>
                <a:cs typeface="+mn-cs"/>
              </a:rPr>
              <a:t>… </a:t>
            </a:r>
            <a:r>
              <a:rPr kumimoji="0" lang="en-US" sz="3200" b="0" i="0" u="none" strike="noStrike" kern="1200" cap="none" spc="0" normalizeH="0" baseline="0" noProof="0" dirty="0" err="1">
                <a:ln>
                  <a:noFill/>
                </a:ln>
                <a:solidFill>
                  <a:srgbClr val="0D9464"/>
                </a:solidFill>
                <a:effectLst/>
                <a:uLnTx/>
                <a:uFillTx/>
                <a:latin typeface="LNTH-Dinomiko" panose="02000500000000000000" pitchFamily="2" charset="0"/>
                <a:ea typeface="+mn-ea"/>
                <a:cs typeface="+mn-cs"/>
              </a:rPr>
              <a:t>năm</a:t>
            </a:r>
            <a:r>
              <a:rPr kumimoji="0" lang="en-US" sz="3200" b="0" i="0" u="none" strike="noStrike" kern="1200" cap="none" spc="0" normalizeH="0" baseline="0" noProof="0" dirty="0">
                <a:ln>
                  <a:noFill/>
                </a:ln>
                <a:solidFill>
                  <a:srgbClr val="0D9464"/>
                </a:solidFill>
                <a:effectLst/>
                <a:uLnTx/>
                <a:uFillTx/>
                <a:latin typeface="LNTH-Dinomiko" panose="02000500000000000000" pitchFamily="2" charset="0"/>
                <a:ea typeface="+mn-ea"/>
                <a:cs typeface="+mn-cs"/>
              </a:rPr>
              <a:t>…</a:t>
            </a:r>
          </a:p>
        </p:txBody>
      </p:sp>
      <p:pic>
        <p:nvPicPr>
          <p:cNvPr id="2" name="Picture 1">
            <a:extLst>
              <a:ext uri="{FF2B5EF4-FFF2-40B4-BE49-F238E27FC236}">
                <a16:creationId xmlns:a16="http://schemas.microsoft.com/office/drawing/2014/main" id="{7A798DFF-D95A-48AA-B509-4A84F79A1503}"/>
              </a:ext>
            </a:extLst>
          </p:cNvPr>
          <p:cNvPicPr>
            <a:picLocks noChangeAspect="1"/>
          </p:cNvPicPr>
          <p:nvPr/>
        </p:nvPicPr>
        <p:blipFill>
          <a:blip r:embed="rId12"/>
          <a:stretch>
            <a:fillRect/>
          </a:stretch>
        </p:blipFill>
        <p:spPr>
          <a:xfrm>
            <a:off x="5953743" y="1218918"/>
            <a:ext cx="3121423" cy="1182727"/>
          </a:xfrm>
          <a:prstGeom prst="rect">
            <a:avLst/>
          </a:prstGeom>
        </p:spPr>
      </p:pic>
      <p:pic>
        <p:nvPicPr>
          <p:cNvPr id="17" name="Picture 16">
            <a:extLst>
              <a:ext uri="{FF2B5EF4-FFF2-40B4-BE49-F238E27FC236}">
                <a16:creationId xmlns:a16="http://schemas.microsoft.com/office/drawing/2014/main" id="{053C1281-65B3-1DCE-1A35-C5FB54BCD67B}"/>
              </a:ext>
            </a:extLst>
          </p:cNvPr>
          <p:cNvPicPr>
            <a:picLocks noChangeAspect="1"/>
          </p:cNvPicPr>
          <p:nvPr/>
        </p:nvPicPr>
        <p:blipFill>
          <a:blip r:embed="rId13"/>
          <a:stretch>
            <a:fillRect/>
          </a:stretch>
        </p:blipFill>
        <p:spPr>
          <a:xfrm>
            <a:off x="3585164" y="2313206"/>
            <a:ext cx="7943776" cy="2152075"/>
          </a:xfrm>
          <a:prstGeom prst="rect">
            <a:avLst/>
          </a:prstGeom>
        </p:spPr>
      </p:pic>
    </p:spTree>
    <p:extLst>
      <p:ext uri="{BB962C8B-B14F-4D97-AF65-F5344CB8AC3E}">
        <p14:creationId xmlns:p14="http://schemas.microsoft.com/office/powerpoint/2010/main" val="1316979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53" presetClass="entr" presetSubtype="16"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2" presetClass="entr" presetSubtype="8" fill="hold" nodeType="withEffect">
                                  <p:stCondLst>
                                    <p:cond delay="75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4" fill="hold" nodeType="withEffect">
                                  <p:stCondLst>
                                    <p:cond delay="75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125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sp>
        <p:nvSpPr>
          <p:cNvPr id="10" name="Rectangle: Rounded Corners 9">
            <a:extLst>
              <a:ext uri="{FF2B5EF4-FFF2-40B4-BE49-F238E27FC236}">
                <a16:creationId xmlns:a16="http://schemas.microsoft.com/office/drawing/2014/main" id="{CE5C445D-8BE5-4D88-9252-EC864718B8FA}"/>
              </a:ext>
            </a:extLst>
          </p:cNvPr>
          <p:cNvSpPr/>
          <p:nvPr/>
        </p:nvSpPr>
        <p:spPr>
          <a:xfrm>
            <a:off x="895350" y="245377"/>
            <a:ext cx="10306050" cy="1269098"/>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rPr>
              <a:t>3. </a:t>
            </a:r>
            <a:r>
              <a:rPr kumimoji="0" lang="vi-VN" sz="40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rPr>
              <a:t>Chuyển những câu dưới đây thành câu cảm hoặc câu khiến:</a:t>
            </a:r>
          </a:p>
        </p:txBody>
      </p:sp>
      <p:sp>
        <p:nvSpPr>
          <p:cNvPr id="2" name="TextBox 1">
            <a:extLst>
              <a:ext uri="{FF2B5EF4-FFF2-40B4-BE49-F238E27FC236}">
                <a16:creationId xmlns:a16="http://schemas.microsoft.com/office/drawing/2014/main" id="{1924E093-3832-80ED-E35C-4385904CEC16}"/>
              </a:ext>
            </a:extLst>
          </p:cNvPr>
          <p:cNvSpPr txBox="1"/>
          <p:nvPr/>
        </p:nvSpPr>
        <p:spPr>
          <a:xfrm>
            <a:off x="2247900" y="1981200"/>
            <a:ext cx="9448800" cy="2554545"/>
          </a:xfrm>
          <a:prstGeom prst="rect">
            <a:avLst/>
          </a:prstGeom>
          <a:noFill/>
        </p:spPr>
        <p:txBody>
          <a:bodyPr wrap="square" rtlCol="0">
            <a:spAutoFit/>
          </a:bodyPr>
          <a:lstStyle/>
          <a:p>
            <a:r>
              <a:rPr lang="vi-VN" sz="4000" dirty="0">
                <a:latin typeface="Times New Roman" panose="02020603050405020304" pitchFamily="18" charset="0"/>
                <a:cs typeface="Times New Roman" panose="02020603050405020304" pitchFamily="18" charset="0"/>
              </a:rPr>
              <a:t>a. Nước hồ trong xanh.</a:t>
            </a:r>
          </a:p>
          <a:p>
            <a:r>
              <a:rPr lang="vi-VN" sz="4000" dirty="0">
                <a:latin typeface="Times New Roman" panose="02020603050405020304" pitchFamily="18" charset="0"/>
                <a:cs typeface="Times New Roman" panose="02020603050405020304" pitchFamily="18" charset="0"/>
              </a:rPr>
              <a:t>b. Ánh nắng rực rỡ. </a:t>
            </a:r>
          </a:p>
          <a:p>
            <a:r>
              <a:rPr lang="vi-VN" sz="4000" dirty="0">
                <a:latin typeface="Times New Roman" panose="02020603050405020304" pitchFamily="18" charset="0"/>
                <a:cs typeface="Times New Roman" panose="02020603050405020304" pitchFamily="18" charset="0"/>
              </a:rPr>
              <a:t>c. Chúng ta cùng bỏ rác đúng nơi quy định.</a:t>
            </a:r>
          </a:p>
          <a:p>
            <a:r>
              <a:rPr lang="vi-VN" sz="4000" dirty="0">
                <a:latin typeface="Times New Roman" panose="02020603050405020304" pitchFamily="18" charset="0"/>
                <a:cs typeface="Times New Roman" panose="02020603050405020304" pitchFamily="18" charset="0"/>
              </a:rPr>
              <a:t>d. Cả lớp có ý thức tiết kiệm giấy viết.</a:t>
            </a:r>
          </a:p>
        </p:txBody>
      </p:sp>
    </p:spTree>
    <p:extLst>
      <p:ext uri="{BB962C8B-B14F-4D97-AF65-F5344CB8AC3E}">
        <p14:creationId xmlns:p14="http://schemas.microsoft.com/office/powerpoint/2010/main" val="1137737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53" presetClass="entr" presetSubtype="16" fill="hold" nodeType="withEffect">
                                  <p:stCondLst>
                                    <p:cond delay="50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 presetClass="entr" presetSubtype="2"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down)">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wipe(down)">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down)">
                                      <p:cBhvr>
                                        <p:cTn id="42" dur="5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wipe(down)">
                                      <p:cBhvr>
                                        <p:cTn id="4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2E49927-C508-4D65-AAB2-3DF33C4F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6269353D-6255-463E-939B-FE1F75B89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40" y="5498679"/>
            <a:ext cx="12610875" cy="1508663"/>
          </a:xfrm>
          <a:prstGeom prst="rect">
            <a:avLst/>
          </a:prstGeom>
        </p:spPr>
      </p:pic>
      <p:pic>
        <p:nvPicPr>
          <p:cNvPr id="5" name="图片 4">
            <a:extLst>
              <a:ext uri="{FF2B5EF4-FFF2-40B4-BE49-F238E27FC236}">
                <a16:creationId xmlns:a16="http://schemas.microsoft.com/office/drawing/2014/main" id="{5C58BA35-5FDB-4CC6-9057-D869FE664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4956" y="4723232"/>
            <a:ext cx="3016250" cy="1991311"/>
          </a:xfrm>
          <a:prstGeom prst="rect">
            <a:avLst/>
          </a:prstGeom>
        </p:spPr>
      </p:pic>
      <p:pic>
        <p:nvPicPr>
          <p:cNvPr id="9" name="图片 8">
            <a:extLst>
              <a:ext uri="{FF2B5EF4-FFF2-40B4-BE49-F238E27FC236}">
                <a16:creationId xmlns:a16="http://schemas.microsoft.com/office/drawing/2014/main" id="{2C7AB9BB-27E0-4C80-B903-CF9D848803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10" name="图片 9">
            <a:extLst>
              <a:ext uri="{FF2B5EF4-FFF2-40B4-BE49-F238E27FC236}">
                <a16:creationId xmlns:a16="http://schemas.microsoft.com/office/drawing/2014/main" id="{0D41440B-CC3E-4A94-9A07-DE3DC2FD55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2" name="图片 4">
            <a:extLst>
              <a:ext uri="{FF2B5EF4-FFF2-40B4-BE49-F238E27FC236}">
                <a16:creationId xmlns:a16="http://schemas.microsoft.com/office/drawing/2014/main" id="{AC2E524F-578D-4F0B-AC4F-C65F73099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4620889"/>
            <a:ext cx="3016250" cy="1991311"/>
          </a:xfrm>
          <a:prstGeom prst="rect">
            <a:avLst/>
          </a:prstGeom>
        </p:spPr>
      </p:pic>
      <p:pic>
        <p:nvPicPr>
          <p:cNvPr id="6" name="图片 5">
            <a:extLst>
              <a:ext uri="{FF2B5EF4-FFF2-40B4-BE49-F238E27FC236}">
                <a16:creationId xmlns:a16="http://schemas.microsoft.com/office/drawing/2014/main" id="{C31033B4-B0BF-4635-88EB-88AF5FC6C4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400" y="5650006"/>
            <a:ext cx="12807547" cy="1678850"/>
          </a:xfrm>
          <a:prstGeom prst="rect">
            <a:avLst/>
          </a:prstGeom>
        </p:spPr>
      </p:pic>
      <p:pic>
        <p:nvPicPr>
          <p:cNvPr id="14" name="图片 9">
            <a:extLst>
              <a:ext uri="{FF2B5EF4-FFF2-40B4-BE49-F238E27FC236}">
                <a16:creationId xmlns:a16="http://schemas.microsoft.com/office/drawing/2014/main" id="{664C3187-AA4A-4DBA-BE8D-64AFC448A7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15" name="图片 13">
            <a:extLst>
              <a:ext uri="{FF2B5EF4-FFF2-40B4-BE49-F238E27FC236}">
                <a16:creationId xmlns:a16="http://schemas.microsoft.com/office/drawing/2014/main" id="{49883390-E960-4385-BAD5-F32594A6E6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168" y="390488"/>
            <a:ext cx="3165928" cy="1576021"/>
          </a:xfrm>
          <a:prstGeom prst="rect">
            <a:avLst/>
          </a:prstGeom>
        </p:spPr>
      </p:pic>
      <p:pic>
        <p:nvPicPr>
          <p:cNvPr id="16" name="图片 17">
            <a:extLst>
              <a:ext uri="{FF2B5EF4-FFF2-40B4-BE49-F238E27FC236}">
                <a16:creationId xmlns:a16="http://schemas.microsoft.com/office/drawing/2014/main" id="{0DBFFDE5-D660-43D6-9236-A19511B537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24495" y="5044"/>
            <a:ext cx="1162453" cy="849485"/>
          </a:xfrm>
          <a:prstGeom prst="rect">
            <a:avLst/>
          </a:prstGeom>
        </p:spPr>
      </p:pic>
      <p:pic>
        <p:nvPicPr>
          <p:cNvPr id="13" name="Picture 12" descr="Circle&#10;&#10;Description automatically generated with low confidence">
            <a:extLst>
              <a:ext uri="{FF2B5EF4-FFF2-40B4-BE49-F238E27FC236}">
                <a16:creationId xmlns:a16="http://schemas.microsoft.com/office/drawing/2014/main" id="{5E142B6E-C6BE-4C68-ABFC-7C4AEFD250A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374" y="49003"/>
            <a:ext cx="11163300" cy="6489392"/>
          </a:xfrm>
          <a:prstGeom prst="rect">
            <a:avLst/>
          </a:prstGeom>
        </p:spPr>
      </p:pic>
      <p:sp>
        <p:nvSpPr>
          <p:cNvPr id="28" name="TextBox 27">
            <a:extLst>
              <a:ext uri="{FF2B5EF4-FFF2-40B4-BE49-F238E27FC236}">
                <a16:creationId xmlns:a16="http://schemas.microsoft.com/office/drawing/2014/main" id="{61FA4464-E5F7-44BE-BD86-0888DA58626F}"/>
              </a:ext>
            </a:extLst>
          </p:cNvPr>
          <p:cNvSpPr txBox="1"/>
          <p:nvPr/>
        </p:nvSpPr>
        <p:spPr>
          <a:xfrm>
            <a:off x="2819399" y="1395027"/>
            <a:ext cx="5610225" cy="3231654"/>
          </a:xfrm>
          <a:prstGeom prst="rect">
            <a:avLst/>
          </a:prstGeom>
          <a:noFill/>
        </p:spPr>
        <p:txBody>
          <a:bodyPr wrap="square">
            <a:spAutoFit/>
          </a:bodyPr>
          <a:lstStyle/>
          <a:p>
            <a:pPr lvl="0" algn="just"/>
            <a:r>
              <a:rPr lang="en-US" sz="3400" b="1" u="sng" dirty="0">
                <a:solidFill>
                  <a:srgbClr val="FF1822"/>
                </a:solidFill>
                <a:latin typeface="Times New Roman" panose="02020603050405020304" pitchFamily="18" charset="0"/>
                <a:cs typeface="Times New Roman" panose="02020603050405020304" pitchFamily="18" charset="0"/>
              </a:rPr>
              <a:t>G</a:t>
            </a:r>
            <a:r>
              <a:rPr lang="vi-VN" sz="3400" b="1" u="sng" dirty="0">
                <a:solidFill>
                  <a:srgbClr val="FF1822"/>
                </a:solidFill>
                <a:latin typeface="Times New Roman" panose="02020603050405020304" pitchFamily="18" charset="0"/>
                <a:cs typeface="Times New Roman" panose="02020603050405020304" pitchFamily="18" charset="0"/>
              </a:rPr>
              <a:t>ợi ý:</a:t>
            </a:r>
            <a:r>
              <a:rPr lang="vi-VN" sz="3400" b="1" dirty="0">
                <a:solidFill>
                  <a:srgbClr val="FF1822"/>
                </a:solidFill>
                <a:latin typeface="Times New Roman" panose="02020603050405020304" pitchFamily="18" charset="0"/>
                <a:cs typeface="Times New Roman" panose="02020603050405020304" pitchFamily="18" charset="0"/>
              </a:rPr>
              <a:t> </a:t>
            </a:r>
            <a:r>
              <a:rPr lang="vi-VN" sz="3400" dirty="0">
                <a:solidFill>
                  <a:srgbClr val="FF1822"/>
                </a:solidFill>
                <a:latin typeface="Times New Roman" panose="02020603050405020304" pitchFamily="18" charset="0"/>
                <a:cs typeface="Times New Roman" panose="02020603050405020304" pitchFamily="18" charset="0"/>
              </a:rPr>
              <a:t>câu cảm thường dùng những từ ôi, chao ôi, trời ơi đúng ở đầu câu; thế, quá, lắm đúng ở cuối câu; dấu chấm than khi kết thúc câu để bộc lộ cảm xúc.</a:t>
            </a:r>
            <a:endParaRPr kumimoji="0" lang="en-US" sz="3400" b="0"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50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3739700"/>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738B1740-4E79-BC46-DCF9-1CC28C10F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611" y="1771815"/>
            <a:ext cx="5760720" cy="3017520"/>
          </a:xfrm>
          <a:prstGeom prst="rect">
            <a:avLst/>
          </a:prstGeom>
        </p:spPr>
      </p:pic>
      <p:pic>
        <p:nvPicPr>
          <p:cNvPr id="14" name="Picture 13">
            <a:extLst>
              <a:ext uri="{FF2B5EF4-FFF2-40B4-BE49-F238E27FC236}">
                <a16:creationId xmlns:a16="http://schemas.microsoft.com/office/drawing/2014/main" id="{847EDA8C-D5B4-6F9B-4C13-86C57F8A8C55}"/>
              </a:ext>
            </a:extLst>
          </p:cNvPr>
          <p:cNvPicPr>
            <a:picLocks noChangeAspect="1"/>
          </p:cNvPicPr>
          <p:nvPr/>
        </p:nvPicPr>
        <p:blipFill>
          <a:blip r:embed="rId8"/>
          <a:stretch>
            <a:fillRect/>
          </a:stretch>
        </p:blipFill>
        <p:spPr>
          <a:xfrm>
            <a:off x="-170226" y="858032"/>
            <a:ext cx="5841722" cy="1227943"/>
          </a:xfrm>
          <a:prstGeom prst="rect">
            <a:avLst/>
          </a:prstGeom>
        </p:spPr>
      </p:pic>
      <p:sp>
        <p:nvSpPr>
          <p:cNvPr id="15" name="Rounded Rectangle 16">
            <a:extLst>
              <a:ext uri="{FF2B5EF4-FFF2-40B4-BE49-F238E27FC236}">
                <a16:creationId xmlns:a16="http://schemas.microsoft.com/office/drawing/2014/main" id="{282535E6-1006-C5A6-25DB-89B169654E18}"/>
              </a:ext>
            </a:extLst>
          </p:cNvPr>
          <p:cNvSpPr/>
          <p:nvPr/>
        </p:nvSpPr>
        <p:spPr>
          <a:xfrm>
            <a:off x="5764696" y="447261"/>
            <a:ext cx="5943600" cy="3449413"/>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defRPr/>
            </a:pPr>
            <a:r>
              <a:rPr lang="en-US" sz="3600" dirty="0" err="1">
                <a:solidFill>
                  <a:prstClr val="black"/>
                </a:solidFill>
                <a:latin typeface="Times New Roman" panose="02020603050405020304" pitchFamily="18" charset="0"/>
                <a:cs typeface="Times New Roman" panose="02020603050405020304" pitchFamily="18" charset="0"/>
              </a:rPr>
              <a:t>Chuyển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các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kể</a:t>
            </a:r>
            <a:r>
              <a:rPr lang="en-US" sz="3600" dirty="0">
                <a:solidFill>
                  <a:prstClr val="black"/>
                </a:solidFill>
                <a:latin typeface="Times New Roman" panose="02020603050405020304" pitchFamily="18" charset="0"/>
                <a:cs typeface="Times New Roman" panose="02020603050405020304" pitchFamily="18" charset="0"/>
              </a:rPr>
              <a:t> a, b, c, d </a:t>
            </a:r>
            <a:r>
              <a:rPr lang="en-US" sz="3600" dirty="0" err="1">
                <a:solidFill>
                  <a:prstClr val="black"/>
                </a:solidFill>
                <a:latin typeface="Times New Roman" panose="02020603050405020304" pitchFamily="18" charset="0"/>
                <a:cs typeface="Times New Roman" panose="02020603050405020304" pitchFamily="18" charset="0"/>
              </a:rPr>
              <a:t>thành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cảm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hoặc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khiến</a:t>
            </a:r>
            <a:r>
              <a:rPr lang="en-US" sz="3600" dirty="0">
                <a:solidFill>
                  <a:prstClr val="black"/>
                </a:solidFill>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defRPr/>
            </a:pPr>
            <a:r>
              <a:rPr kumimoji="0" lang="en-US" sz="3600" i="0"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Thống</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nhất</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đáp</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án</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endParaRPr kumimoji="0" lang="en-US" sz="3600"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316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2000" fill="hold"/>
                                        <p:tgtEl>
                                          <p:spTgt spid="15"/>
                                        </p:tgtEl>
                                        <p:attrNameLst>
                                          <p:attrName>ppt_x</p:attrName>
                                        </p:attrNameLst>
                                      </p:cBhvr>
                                      <p:tavLst>
                                        <p:tav tm="0">
                                          <p:val>
                                            <p:strVal val="0-#ppt_w/2"/>
                                          </p:val>
                                        </p:tav>
                                        <p:tav tm="100000">
                                          <p:val>
                                            <p:strVal val="#ppt_x"/>
                                          </p:val>
                                        </p:tav>
                                      </p:tavLst>
                                    </p:anim>
                                    <p:anim calcmode="lin" valueType="num">
                                      <p:cBhvr additive="base">
                                        <p:cTn id="1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8">
            <a:extLst>
              <a:ext uri="{FF2B5EF4-FFF2-40B4-BE49-F238E27FC236}">
                <a16:creationId xmlns:a16="http://schemas.microsoft.com/office/drawing/2014/main" id="{149D8F7A-C868-D908-12FA-BCC1953ECB38}"/>
              </a:ext>
            </a:extLst>
          </p:cNvPr>
          <p:cNvGrpSpPr/>
          <p:nvPr/>
        </p:nvGrpSpPr>
        <p:grpSpPr>
          <a:xfrm>
            <a:off x="-24324" y="-628429"/>
            <a:ext cx="13187874" cy="6411273"/>
            <a:chOff x="9835" y="-455139"/>
            <a:chExt cx="12341727" cy="6411273"/>
          </a:xfrm>
        </p:grpSpPr>
        <p:grpSp>
          <p:nvGrpSpPr>
            <p:cNvPr id="47" name="组合 7">
              <a:extLst>
                <a:ext uri="{FF2B5EF4-FFF2-40B4-BE49-F238E27FC236}">
                  <a16:creationId xmlns:a16="http://schemas.microsoft.com/office/drawing/2014/main" id="{62DF8436-C375-5E53-667E-9C01936D7759}"/>
                </a:ext>
              </a:extLst>
            </p:cNvPr>
            <p:cNvGrpSpPr/>
            <p:nvPr/>
          </p:nvGrpSpPr>
          <p:grpSpPr>
            <a:xfrm>
              <a:off x="9835" y="-455139"/>
              <a:ext cx="12341727" cy="3971541"/>
              <a:chOff x="9835" y="-455139"/>
              <a:chExt cx="12341727" cy="3971541"/>
            </a:xfrm>
          </p:grpSpPr>
          <p:pic>
            <p:nvPicPr>
              <p:cNvPr id="49" name="图片 103">
                <a:extLst>
                  <a:ext uri="{FF2B5EF4-FFF2-40B4-BE49-F238E27FC236}">
                    <a16:creationId xmlns:a16="http://schemas.microsoft.com/office/drawing/2014/main" id="{58C1FD7C-66AE-529C-843F-BA268335B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50" name="图片 100">
                <a:extLst>
                  <a:ext uri="{FF2B5EF4-FFF2-40B4-BE49-F238E27FC236}">
                    <a16:creationId xmlns:a16="http://schemas.microsoft.com/office/drawing/2014/main" id="{55012C58-55E2-5449-E544-5B1F54163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1" name="图片 45">
                <a:extLst>
                  <a:ext uri="{FF2B5EF4-FFF2-40B4-BE49-F238E27FC236}">
                    <a16:creationId xmlns:a16="http://schemas.microsoft.com/office/drawing/2014/main" id="{CBDD0233-0A7D-2EF6-1161-43B4D1CAF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48" name="图片 57">
              <a:extLst>
                <a:ext uri="{FF2B5EF4-FFF2-40B4-BE49-F238E27FC236}">
                  <a16:creationId xmlns:a16="http://schemas.microsoft.com/office/drawing/2014/main" id="{89FD9568-F125-542E-505B-BD7215FFA6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40" y="189638"/>
              <a:ext cx="10782776" cy="5766496"/>
            </a:xfrm>
            <a:prstGeom prst="rect">
              <a:avLst/>
            </a:prstGeom>
          </p:spPr>
        </p:pic>
      </p:grpSp>
      <p:pic>
        <p:nvPicPr>
          <p:cNvPr id="52" name="图片 101">
            <a:extLst>
              <a:ext uri="{FF2B5EF4-FFF2-40B4-BE49-F238E27FC236}">
                <a16:creationId xmlns:a16="http://schemas.microsoft.com/office/drawing/2014/main" id="{2B8DA71B-1910-EAE4-1624-69B433AC43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53" name="图片 97">
            <a:extLst>
              <a:ext uri="{FF2B5EF4-FFF2-40B4-BE49-F238E27FC236}">
                <a16:creationId xmlns:a16="http://schemas.microsoft.com/office/drawing/2014/main" id="{20037E48-D579-27A5-3D3B-F83BD3598E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54" name="图片 96">
            <a:extLst>
              <a:ext uri="{FF2B5EF4-FFF2-40B4-BE49-F238E27FC236}">
                <a16:creationId xmlns:a16="http://schemas.microsoft.com/office/drawing/2014/main" id="{E3F10913-08A0-5C89-5D53-989718884E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sp>
        <p:nvSpPr>
          <p:cNvPr id="55" name="TextBox 54">
            <a:extLst>
              <a:ext uri="{FF2B5EF4-FFF2-40B4-BE49-F238E27FC236}">
                <a16:creationId xmlns:a16="http://schemas.microsoft.com/office/drawing/2014/main" id="{8939DB10-49B4-5A53-DA56-02F9A1CA501D}"/>
              </a:ext>
            </a:extLst>
          </p:cNvPr>
          <p:cNvSpPr txBox="1"/>
          <p:nvPr/>
        </p:nvSpPr>
        <p:spPr>
          <a:xfrm>
            <a:off x="3903685" y="664898"/>
            <a:ext cx="395141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Calibri" panose="020F0502020204030204" pitchFamily="34" charset="0"/>
                <a:cs typeface="Calibri" panose="020F0502020204030204" pitchFamily="34" charset="0"/>
              </a:rPr>
              <a:t>CHIA SẺ</a:t>
            </a:r>
          </a:p>
        </p:txBody>
      </p:sp>
      <p:pic>
        <p:nvPicPr>
          <p:cNvPr id="56" name="Picture 2" descr="Cute Kids Thai Students Uniform Vector Stock Vector (Royalty Free)  1650159838">
            <a:extLst>
              <a:ext uri="{FF2B5EF4-FFF2-40B4-BE49-F238E27FC236}">
                <a16:creationId xmlns:a16="http://schemas.microsoft.com/office/drawing/2014/main" id="{ADBA54FC-E070-FBE7-D5A2-3EA5FB47D9B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te Kids Thai Students Uniform Vector Stock Vector (Royalty Free)  1650159838">
            <a:extLst>
              <a:ext uri="{FF2B5EF4-FFF2-40B4-BE49-F238E27FC236}">
                <a16:creationId xmlns:a16="http://schemas.microsoft.com/office/drawing/2014/main" id="{26CCD2C1-1683-FB0D-E38A-65E48BAFBE6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a:extLst>
              <a:ext uri="{FF2B5EF4-FFF2-40B4-BE49-F238E27FC236}">
                <a16:creationId xmlns:a16="http://schemas.microsoft.com/office/drawing/2014/main" id="{87EBBC04-6525-E0CF-26D4-001BDD99A138}"/>
              </a:ext>
            </a:extLst>
          </p:cNvPr>
          <p:cNvGrpSpPr/>
          <p:nvPr/>
        </p:nvGrpSpPr>
        <p:grpSpPr>
          <a:xfrm>
            <a:off x="7698394" y="819478"/>
            <a:ext cx="2369415" cy="2011680"/>
            <a:chOff x="7686151" y="1417318"/>
            <a:chExt cx="2369415" cy="2011680"/>
          </a:xfrm>
        </p:grpSpPr>
        <p:pic>
          <p:nvPicPr>
            <p:cNvPr id="59" name="Picture 58" descr="Shape&#10;&#10;Description automatically generated">
              <a:extLst>
                <a:ext uri="{FF2B5EF4-FFF2-40B4-BE49-F238E27FC236}">
                  <a16:creationId xmlns:a16="http://schemas.microsoft.com/office/drawing/2014/main" id="{6E912FD0-315C-D004-77F8-62C2F36BBAE4}"/>
                </a:ext>
              </a:extLst>
            </p:cNvPr>
            <p:cNvPicPr>
              <a:picLocks noChangeAspect="1"/>
            </p:cNvPicPr>
            <p:nvPr/>
          </p:nvPicPr>
          <p:blipFill rotWithShape="1">
            <a:blip r:embed="rId12">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60" name="TextBox 59">
              <a:extLst>
                <a:ext uri="{FF2B5EF4-FFF2-40B4-BE49-F238E27FC236}">
                  <a16:creationId xmlns:a16="http://schemas.microsoft.com/office/drawing/2014/main" id="{F37B51AE-9BD1-D896-76D7-6E9D47247B7D}"/>
                </a:ext>
              </a:extLst>
            </p:cNvPr>
            <p:cNvSpPr txBox="1"/>
            <p:nvPr/>
          </p:nvSpPr>
          <p:spPr>
            <a:xfrm>
              <a:off x="7918392" y="1999355"/>
              <a:ext cx="1904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61" name="Group 60">
            <a:extLst>
              <a:ext uri="{FF2B5EF4-FFF2-40B4-BE49-F238E27FC236}">
                <a16:creationId xmlns:a16="http://schemas.microsoft.com/office/drawing/2014/main" id="{9A96539B-7BEC-1B40-AF5C-5B03C5C4360C}"/>
              </a:ext>
            </a:extLst>
          </p:cNvPr>
          <p:cNvGrpSpPr/>
          <p:nvPr/>
        </p:nvGrpSpPr>
        <p:grpSpPr>
          <a:xfrm>
            <a:off x="2038587" y="697560"/>
            <a:ext cx="2616000" cy="1828800"/>
            <a:chOff x="1936266" y="1295400"/>
            <a:chExt cx="2616000" cy="1828800"/>
          </a:xfrm>
        </p:grpSpPr>
        <p:pic>
          <p:nvPicPr>
            <p:cNvPr id="62" name="Picture 61" descr="Shape&#10;&#10;Description automatically generated">
              <a:extLst>
                <a:ext uri="{FF2B5EF4-FFF2-40B4-BE49-F238E27FC236}">
                  <a16:creationId xmlns:a16="http://schemas.microsoft.com/office/drawing/2014/main" id="{6476027A-3B8A-1B6C-4104-B89B240620E2}"/>
                </a:ext>
              </a:extLst>
            </p:cNvPr>
            <p:cNvPicPr>
              <a:picLocks noChangeAspect="1"/>
            </p:cNvPicPr>
            <p:nvPr/>
          </p:nvPicPr>
          <p:blipFill rotWithShape="1">
            <a:blip r:embed="rId12">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63" name="TextBox 62">
              <a:extLst>
                <a:ext uri="{FF2B5EF4-FFF2-40B4-BE49-F238E27FC236}">
                  <a16:creationId xmlns:a16="http://schemas.microsoft.com/office/drawing/2014/main" id="{03A56662-6F52-9F02-4ABD-D804E829ED78}"/>
                </a:ext>
              </a:extLst>
            </p:cNvPr>
            <p:cNvSpPr txBox="1"/>
            <p:nvPr/>
          </p:nvSpPr>
          <p:spPr>
            <a:xfrm>
              <a:off x="2059804" y="1836005"/>
              <a:ext cx="1975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022579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5">
                                            <p:txEl>
                                              <p:pRg st="0" end="0"/>
                                            </p:txEl>
                                          </p:spTgt>
                                        </p:tgtEl>
                                        <p:attrNameLst>
                                          <p:attrName>style.visibility</p:attrName>
                                        </p:attrNameLst>
                                      </p:cBhvr>
                                      <p:to>
                                        <p:strVal val="visible"/>
                                      </p:to>
                                    </p:set>
                                    <p:anim calcmode="lin" valueType="num">
                                      <p:cBhvr>
                                        <p:cTn id="19" dur="500" decel="50000" fill="hold">
                                          <p:stCondLst>
                                            <p:cond delay="0"/>
                                          </p:stCondLst>
                                        </p:cTn>
                                        <p:tgtEl>
                                          <p:spTgt spid="55">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5">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5">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55">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5">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5">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5">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down)">
                                      <p:cBhvr>
                                        <p:cTn id="31" dur="750"/>
                                        <p:tgtEl>
                                          <p:spTgt spid="56"/>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circle(in)">
                                      <p:cBhvr>
                                        <p:cTn id="35" dur="75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down)">
                                      <p:cBhvr>
                                        <p:cTn id="40" dur="750"/>
                                        <p:tgtEl>
                                          <p:spTgt spid="57"/>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circle(in)">
                                      <p:cBhvr>
                                        <p:cTn id="44"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graphicFrame>
        <p:nvGraphicFramePr>
          <p:cNvPr id="8" name="Table 8">
            <a:extLst>
              <a:ext uri="{FF2B5EF4-FFF2-40B4-BE49-F238E27FC236}">
                <a16:creationId xmlns:a16="http://schemas.microsoft.com/office/drawing/2014/main" id="{9B4B5012-D165-69E3-8FE0-C0F08D71E18F}"/>
              </a:ext>
            </a:extLst>
          </p:cNvPr>
          <p:cNvGraphicFramePr>
            <a:graphicFrameLocks noGrp="1"/>
          </p:cNvGraphicFramePr>
          <p:nvPr>
            <p:extLst>
              <p:ext uri="{D42A27DB-BD31-4B8C-83A1-F6EECF244321}">
                <p14:modId xmlns:p14="http://schemas.microsoft.com/office/powerpoint/2010/main" val="3300477919"/>
              </p:ext>
            </p:extLst>
          </p:nvPr>
        </p:nvGraphicFramePr>
        <p:xfrm>
          <a:off x="548640" y="371475"/>
          <a:ext cx="11567159" cy="5909310"/>
        </p:xfrm>
        <a:graphic>
          <a:graphicData uri="http://schemas.openxmlformats.org/drawingml/2006/table">
            <a:tbl>
              <a:tblPr firstRow="1" bandRow="1">
                <a:tableStyleId>{00A15C55-8517-42AA-B614-E9B94910E393}</a:tableStyleId>
              </a:tblPr>
              <a:tblGrid>
                <a:gridCol w="5375118">
                  <a:extLst>
                    <a:ext uri="{9D8B030D-6E8A-4147-A177-3AD203B41FA5}">
                      <a16:colId xmlns:a16="http://schemas.microsoft.com/office/drawing/2014/main" val="4086757745"/>
                    </a:ext>
                  </a:extLst>
                </a:gridCol>
                <a:gridCol w="6192041">
                  <a:extLst>
                    <a:ext uri="{9D8B030D-6E8A-4147-A177-3AD203B41FA5}">
                      <a16:colId xmlns:a16="http://schemas.microsoft.com/office/drawing/2014/main" val="3614553975"/>
                    </a:ext>
                  </a:extLst>
                </a:gridCol>
              </a:tblGrid>
              <a:tr h="1400175">
                <a:tc>
                  <a:txBody>
                    <a:bodyPr/>
                    <a:lstStyle/>
                    <a:p>
                      <a:pPr algn="ctr"/>
                      <a:endParaRPr lang="en-US" sz="3200" dirty="0">
                        <a:solidFill>
                          <a:srgbClr val="002060"/>
                        </a:solidFill>
                      </a:endParaRPr>
                    </a:p>
                    <a:p>
                      <a:pPr algn="ctr"/>
                      <a:r>
                        <a:rPr lang="en-US" sz="3200" dirty="0">
                          <a:solidFill>
                            <a:srgbClr val="002060"/>
                          </a:solidFill>
                        </a:rPr>
                        <a:t>a. </a:t>
                      </a:r>
                      <a:r>
                        <a:rPr lang="en-US" sz="3200" dirty="0" err="1">
                          <a:solidFill>
                            <a:srgbClr val="002060"/>
                          </a:solidFill>
                          <a:latin typeface="Times New Roman" panose="02020603050405020304" pitchFamily="18" charset="0"/>
                          <a:cs typeface="Times New Roman" panose="02020603050405020304" pitchFamily="18" charset="0"/>
                        </a:rPr>
                        <a:t>Nước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hồ</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xanh</a:t>
                      </a: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99530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rPr>
                        <a:t>b. </a:t>
                      </a:r>
                      <a:r>
                        <a:rPr lang="en-US" sz="3200" b="1" dirty="0" err="1">
                          <a:solidFill>
                            <a:srgbClr val="002060"/>
                          </a:solidFill>
                          <a:latin typeface="Times New Roman" panose="02020603050405020304" pitchFamily="18" charset="0"/>
                          <a:cs typeface="Times New Roman" panose="02020603050405020304" pitchFamily="18" charset="0"/>
                        </a:rPr>
                        <a:t>Ánh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nắng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rực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rỡ</a:t>
                      </a:r>
                      <a:r>
                        <a:rPr lang="en-US" sz="3200" b="1" dirty="0">
                          <a:solidFill>
                            <a:srgbClr val="002060"/>
                          </a:solidFill>
                          <a:latin typeface="Times New Roman" panose="02020603050405020304" pitchFamily="18" charset="0"/>
                          <a:cs typeface="Times New Roman" panose="02020603050405020304" pitchFamily="18" charset="0"/>
                        </a:rPr>
                        <a:t>.</a:t>
                      </a:r>
                    </a:p>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59572691"/>
                  </a:ext>
                </a:extLst>
              </a:tr>
              <a:tr h="1400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rPr>
                        <a:t>c. </a:t>
                      </a:r>
                      <a:r>
                        <a:rPr lang="en-US" sz="3200" b="1" dirty="0" err="1">
                          <a:solidFill>
                            <a:srgbClr val="002060"/>
                          </a:solidFill>
                          <a:latin typeface="Times New Roman" panose="02020603050405020304" pitchFamily="18" charset="0"/>
                          <a:cs typeface="Times New Roman" panose="02020603050405020304" pitchFamily="18" charset="0"/>
                        </a:rPr>
                        <a:t>Chúng</a:t>
                      </a:r>
                      <a:r>
                        <a:rPr lang="en-US" sz="3200" b="1" dirty="0">
                          <a:solidFill>
                            <a:srgbClr val="002060"/>
                          </a:solidFill>
                          <a:latin typeface="Times New Roman" panose="02020603050405020304" pitchFamily="18" charset="0"/>
                          <a:cs typeface="Times New Roman" panose="02020603050405020304" pitchFamily="18" charset="0"/>
                        </a:rPr>
                        <a:t> ta </a:t>
                      </a:r>
                      <a:r>
                        <a:rPr lang="en-US" sz="3200" b="1" dirty="0" err="1">
                          <a:solidFill>
                            <a:srgbClr val="002060"/>
                          </a:solidFill>
                          <a:latin typeface="Times New Roman" panose="02020603050405020304" pitchFamily="18" charset="0"/>
                          <a:cs typeface="Times New Roman" panose="02020603050405020304" pitchFamily="18" charset="0"/>
                        </a:rPr>
                        <a:t>cùng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bỏ</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đúng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định</a:t>
                      </a:r>
                      <a:r>
                        <a:rPr lang="en-US" sz="3200" b="1" dirty="0">
                          <a:solidFill>
                            <a:srgbClr val="002060"/>
                          </a:solidFill>
                          <a:latin typeface="Times New Roman" panose="02020603050405020304" pitchFamily="18" charset="0"/>
                          <a:cs typeface="Times New Roman" panose="02020603050405020304" pitchFamily="18" charset="0"/>
                        </a:rPr>
                        <a:t>.</a:t>
                      </a:r>
                    </a:p>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22934204"/>
                  </a:ext>
                </a:extLst>
              </a:tr>
              <a:tr h="1400175">
                <a:tc>
                  <a:txBody>
                    <a:bodyPr/>
                    <a:lstStyle/>
                    <a:p>
                      <a:r>
                        <a:rPr lang="en-US" sz="3200" b="1" dirty="0">
                          <a:solidFill>
                            <a:srgbClr val="002060"/>
                          </a:solidFill>
                        </a:rPr>
                        <a:t>d. </a:t>
                      </a:r>
                      <a:r>
                        <a:rPr lang="en-US" sz="3200" b="1" dirty="0" err="1">
                          <a:solidFill>
                            <a:srgbClr val="002060"/>
                          </a:solidFill>
                          <a:latin typeface="Times New Roman" panose="02020603050405020304" pitchFamily="18" charset="0"/>
                          <a:cs typeface="Times New Roman" panose="02020603050405020304" pitchFamily="18" charset="0"/>
                        </a:rPr>
                        <a:t>Cả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lớp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ý </a:t>
                      </a:r>
                      <a:r>
                        <a:rPr lang="en-US" sz="3200" b="1" dirty="0" err="1">
                          <a:solidFill>
                            <a:srgbClr val="002060"/>
                          </a:solidFill>
                          <a:latin typeface="Times New Roman" panose="02020603050405020304" pitchFamily="18" charset="0"/>
                          <a:cs typeface="Times New Roman" panose="02020603050405020304" pitchFamily="18" charset="0"/>
                        </a:rPr>
                        <a:t>thức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kiệm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giấy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viết</a:t>
                      </a:r>
                      <a:endParaRPr lang="en-US" sz="32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02106884"/>
                  </a:ext>
                </a:extLst>
              </a:tr>
            </a:tbl>
          </a:graphicData>
        </a:graphic>
      </p:graphicFrame>
      <p:sp>
        <p:nvSpPr>
          <p:cNvPr id="11" name="TextBox 10">
            <a:extLst>
              <a:ext uri="{FF2B5EF4-FFF2-40B4-BE49-F238E27FC236}">
                <a16:creationId xmlns:a16="http://schemas.microsoft.com/office/drawing/2014/main" id="{82D37912-52E1-9D49-6DC6-CF4F6F1A3A0E}"/>
              </a:ext>
            </a:extLst>
          </p:cNvPr>
          <p:cNvSpPr txBox="1"/>
          <p:nvPr/>
        </p:nvSpPr>
        <p:spPr>
          <a:xfrm>
            <a:off x="5943600" y="438150"/>
            <a:ext cx="62484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Nước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trong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hồ</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trong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xanh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làm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sao</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ED44FDBD-5FCE-BE05-1A33-E32E966F5E8D}"/>
              </a:ext>
            </a:extLst>
          </p:cNvPr>
          <p:cNvSpPr txBox="1"/>
          <p:nvPr/>
        </p:nvSpPr>
        <p:spPr>
          <a:xfrm>
            <a:off x="5943600" y="914400"/>
            <a:ext cx="6248400" cy="892552"/>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Nước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trong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hồ</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xanh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quá</a:t>
            </a:r>
            <a:r>
              <a:rPr lang="en-US" sz="2600" dirty="0">
                <a:solidFill>
                  <a:srgbClr val="FF0000"/>
                </a:solidFill>
                <a:latin typeface="Times New Roman" panose="02020603050405020304" pitchFamily="18" charset="0"/>
                <a:cs typeface="Times New Roman" panose="02020603050405020304" pitchFamily="18" charset="0"/>
              </a:rPr>
              <a:t>!</a:t>
            </a:r>
          </a:p>
          <a:p>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211F69A9-D2AA-33CE-C8B6-C44E20199C3C}"/>
              </a:ext>
            </a:extLst>
          </p:cNvPr>
          <p:cNvSpPr txBox="1"/>
          <p:nvPr/>
        </p:nvSpPr>
        <p:spPr>
          <a:xfrm>
            <a:off x="5943600" y="1800225"/>
            <a:ext cx="62484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Ánh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nắng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rực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rỡ</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quá</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22F90E22-8364-0F05-B1E5-640B1E3C707F}"/>
              </a:ext>
            </a:extLst>
          </p:cNvPr>
          <p:cNvSpPr txBox="1"/>
          <p:nvPr/>
        </p:nvSpPr>
        <p:spPr>
          <a:xfrm>
            <a:off x="5943600" y="2257425"/>
            <a:ext cx="62484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Ánh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nắng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rực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rỡ</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làm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sao</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6329398A-FF24-670A-B29B-D340ADCD4EA6}"/>
              </a:ext>
            </a:extLst>
          </p:cNvPr>
          <p:cNvSpPr txBox="1"/>
          <p:nvPr/>
        </p:nvSpPr>
        <p:spPr>
          <a:xfrm>
            <a:off x="5943600" y="2686050"/>
            <a:ext cx="6248400" cy="492443"/>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Chao </a:t>
            </a:r>
            <a:r>
              <a:rPr lang="en-US" sz="2600" dirty="0" err="1">
                <a:solidFill>
                  <a:srgbClr val="FF0000"/>
                </a:solidFill>
                <a:latin typeface="Times New Roman" panose="02020603050405020304" pitchFamily="18" charset="0"/>
                <a:cs typeface="Times New Roman" panose="02020603050405020304" pitchFamily="18" charset="0"/>
              </a:rPr>
              <a:t>ôi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Ánh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nắng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thật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là</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rực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rỡ</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8BE4F5E7-E86D-A274-1485-70B91E026D93}"/>
              </a:ext>
            </a:extLst>
          </p:cNvPr>
          <p:cNvSpPr txBox="1"/>
          <p:nvPr/>
        </p:nvSpPr>
        <p:spPr>
          <a:xfrm>
            <a:off x="5943600" y="3343275"/>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Nào</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chúng</a:t>
            </a:r>
            <a:r>
              <a:rPr lang="en-US" sz="2600" dirty="0">
                <a:solidFill>
                  <a:srgbClr val="FF0000"/>
                </a:solidFill>
                <a:latin typeface="Times New Roman" panose="02020603050405020304" pitchFamily="18" charset="0"/>
                <a:cs typeface="Times New Roman" panose="02020603050405020304" pitchFamily="18" charset="0"/>
              </a:rPr>
              <a:t> ta </a:t>
            </a:r>
            <a:r>
              <a:rPr lang="en-US" sz="2600" dirty="0" err="1">
                <a:solidFill>
                  <a:srgbClr val="FF0000"/>
                </a:solidFill>
                <a:latin typeface="Times New Roman" panose="02020603050405020304" pitchFamily="18" charset="0"/>
                <a:cs typeface="Times New Roman" panose="02020603050405020304" pitchFamily="18" charset="0"/>
              </a:rPr>
              <a:t>cùng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bỏ</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rác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đúng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định</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0B3D3AC6-3A7E-EC79-FFF1-D68F2BAA2F63}"/>
              </a:ext>
            </a:extLst>
          </p:cNvPr>
          <p:cNvSpPr txBox="1"/>
          <p:nvPr/>
        </p:nvSpPr>
        <p:spPr>
          <a:xfrm>
            <a:off x="5953125" y="3743325"/>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Chúng</a:t>
            </a:r>
            <a:r>
              <a:rPr lang="en-US" sz="2600" dirty="0">
                <a:solidFill>
                  <a:srgbClr val="FF0000"/>
                </a:solidFill>
                <a:latin typeface="Times New Roman" panose="02020603050405020304" pitchFamily="18" charset="0"/>
                <a:cs typeface="Times New Roman" panose="02020603050405020304" pitchFamily="18" charset="0"/>
              </a:rPr>
              <a:t> ta </a:t>
            </a:r>
            <a:r>
              <a:rPr lang="en-US" sz="2600" dirty="0" err="1">
                <a:solidFill>
                  <a:srgbClr val="FF0000"/>
                </a:solidFill>
                <a:latin typeface="Times New Roman" panose="02020603050405020304" pitchFamily="18" charset="0"/>
                <a:cs typeface="Times New Roman" panose="02020603050405020304" pitchFamily="18" charset="0"/>
              </a:rPr>
              <a:t>hãy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bỏ</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rác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đúng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định</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01F0FF63-2B62-62ED-64F0-787BACAF5716}"/>
              </a:ext>
            </a:extLst>
          </p:cNvPr>
          <p:cNvSpPr txBox="1"/>
          <p:nvPr/>
        </p:nvSpPr>
        <p:spPr>
          <a:xfrm>
            <a:off x="5934075" y="4200525"/>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Chúng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ra</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cùng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bỏ</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rác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đúng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định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đi</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2D7ADF55-7EB5-53CA-3F7A-5B668309578B}"/>
              </a:ext>
            </a:extLst>
          </p:cNvPr>
          <p:cNvSpPr txBox="1"/>
          <p:nvPr/>
        </p:nvSpPr>
        <p:spPr>
          <a:xfrm>
            <a:off x="5924550" y="4914900"/>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Cả</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lớp</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hãy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có</a:t>
            </a:r>
            <a:r>
              <a:rPr lang="en-US" sz="2600" dirty="0">
                <a:solidFill>
                  <a:srgbClr val="FF0000"/>
                </a:solidFill>
                <a:latin typeface="Times New Roman" panose="02020603050405020304" pitchFamily="18" charset="0"/>
                <a:cs typeface="Times New Roman" panose="02020603050405020304" pitchFamily="18" charset="0"/>
              </a:rPr>
              <a:t> ý </a:t>
            </a:r>
            <a:r>
              <a:rPr lang="en-US" sz="2600" dirty="0" err="1">
                <a:solidFill>
                  <a:srgbClr val="FF0000"/>
                </a:solidFill>
                <a:latin typeface="Times New Roman" panose="02020603050405020304" pitchFamily="18" charset="0"/>
                <a:cs typeface="Times New Roman" panose="02020603050405020304" pitchFamily="18" charset="0"/>
              </a:rPr>
              <a:t>thức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tiết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kiệm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giấy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viết</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1D592BE1-D883-A4D6-5285-0501A6B8EED6}"/>
              </a:ext>
            </a:extLst>
          </p:cNvPr>
          <p:cNvSpPr txBox="1"/>
          <p:nvPr/>
        </p:nvSpPr>
        <p:spPr>
          <a:xfrm>
            <a:off x="5934075" y="5429250"/>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Cả</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lớp</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phải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có</a:t>
            </a:r>
            <a:r>
              <a:rPr lang="en-US" sz="2600" dirty="0">
                <a:solidFill>
                  <a:srgbClr val="FF0000"/>
                </a:solidFill>
                <a:latin typeface="Times New Roman" panose="02020603050405020304" pitchFamily="18" charset="0"/>
                <a:cs typeface="Times New Roman" panose="02020603050405020304" pitchFamily="18" charset="0"/>
              </a:rPr>
              <a:t> ý </a:t>
            </a:r>
            <a:r>
              <a:rPr lang="en-US" sz="2600" dirty="0" err="1">
                <a:solidFill>
                  <a:srgbClr val="FF0000"/>
                </a:solidFill>
                <a:latin typeface="Times New Roman" panose="02020603050405020304" pitchFamily="18" charset="0"/>
                <a:cs typeface="Times New Roman" panose="02020603050405020304" pitchFamily="18" charset="0"/>
              </a:rPr>
              <a:t>thức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tiết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kiệm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giấy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viết</a:t>
            </a:r>
            <a:r>
              <a:rPr lang="en-US" sz="2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0699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53" presetClass="entr" presetSubtype="16"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2" presetClass="entr" presetSubtype="2" fill="hold" nodeType="withEffect">
                                  <p:stCondLst>
                                    <p:cond delay="5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13E7E0DB-339E-48FC-B018-172C3595D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5" name="图片 6">
            <a:extLst>
              <a:ext uri="{FF2B5EF4-FFF2-40B4-BE49-F238E27FC236}">
                <a16:creationId xmlns:a16="http://schemas.microsoft.com/office/drawing/2014/main" id="{660DFCB8-9C0D-4B9B-859E-E77DB55F5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9" y="1677315"/>
            <a:ext cx="3715657" cy="4644571"/>
          </a:xfrm>
          <a:prstGeom prst="rect">
            <a:avLst/>
          </a:prstGeom>
        </p:spPr>
      </p:pic>
      <p:pic>
        <p:nvPicPr>
          <p:cNvPr id="6" name="图片 9">
            <a:extLst>
              <a:ext uri="{FF2B5EF4-FFF2-40B4-BE49-F238E27FC236}">
                <a16:creationId xmlns:a16="http://schemas.microsoft.com/office/drawing/2014/main" id="{ECA526EC-52D5-41FA-B9FF-C64F889E1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7" name="图片 11">
            <a:extLst>
              <a:ext uri="{FF2B5EF4-FFF2-40B4-BE49-F238E27FC236}">
                <a16:creationId xmlns:a16="http://schemas.microsoft.com/office/drawing/2014/main" id="{AB119BF4-87C1-4E41-9CFE-EC1ABD0E88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8" name="图片 13">
            <a:extLst>
              <a:ext uri="{FF2B5EF4-FFF2-40B4-BE49-F238E27FC236}">
                <a16:creationId xmlns:a16="http://schemas.microsoft.com/office/drawing/2014/main" id="{11A8C4C1-DA43-4F50-85A9-02EB5A4A0F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888" y="712868"/>
            <a:ext cx="3165928" cy="1576021"/>
          </a:xfrm>
          <a:prstGeom prst="rect">
            <a:avLst/>
          </a:prstGeom>
        </p:spPr>
      </p:pic>
      <p:pic>
        <p:nvPicPr>
          <p:cNvPr id="9" name="图片 15">
            <a:extLst>
              <a:ext uri="{FF2B5EF4-FFF2-40B4-BE49-F238E27FC236}">
                <a16:creationId xmlns:a16="http://schemas.microsoft.com/office/drawing/2014/main" id="{F4ECBD03-6D25-4BFD-951A-E0B0617DD5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0" name="图片 17">
            <a:extLst>
              <a:ext uri="{FF2B5EF4-FFF2-40B4-BE49-F238E27FC236}">
                <a16:creationId xmlns:a16="http://schemas.microsoft.com/office/drawing/2014/main" id="{0D526AFC-9842-44FF-B5A1-9C164116B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0215" y="327424"/>
            <a:ext cx="1162453" cy="849485"/>
          </a:xfrm>
          <a:prstGeom prst="rect">
            <a:avLst/>
          </a:prstGeom>
        </p:spPr>
      </p:pic>
      <p:pic>
        <p:nvPicPr>
          <p:cNvPr id="11" name="图片 21">
            <a:extLst>
              <a:ext uri="{FF2B5EF4-FFF2-40B4-BE49-F238E27FC236}">
                <a16:creationId xmlns:a16="http://schemas.microsoft.com/office/drawing/2014/main" id="{9A812236-6361-4955-B3B9-C79A1B45F5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9">
            <a:extLst>
              <a:ext uri="{FF2B5EF4-FFF2-40B4-BE49-F238E27FC236}">
                <a16:creationId xmlns:a16="http://schemas.microsoft.com/office/drawing/2014/main" id="{0B437192-9E55-4262-B818-0D96ACD42B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3" name="图片 23">
            <a:extLst>
              <a:ext uri="{FF2B5EF4-FFF2-40B4-BE49-F238E27FC236}">
                <a16:creationId xmlns:a16="http://schemas.microsoft.com/office/drawing/2014/main" id="{5FD18A3F-C9E3-4FE8-9F05-001BC59BEE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2" name="Picture 1">
            <a:extLst>
              <a:ext uri="{FF2B5EF4-FFF2-40B4-BE49-F238E27FC236}">
                <a16:creationId xmlns:a16="http://schemas.microsoft.com/office/drawing/2014/main" id="{B53F94B3-66D4-4686-A05A-7BD9C38BD6BD}"/>
              </a:ext>
            </a:extLst>
          </p:cNvPr>
          <p:cNvPicPr>
            <a:picLocks noChangeAspect="1"/>
          </p:cNvPicPr>
          <p:nvPr/>
        </p:nvPicPr>
        <p:blipFill>
          <a:blip r:embed="rId12"/>
          <a:stretch>
            <a:fillRect/>
          </a:stretch>
        </p:blipFill>
        <p:spPr>
          <a:xfrm>
            <a:off x="4456482" y="1570038"/>
            <a:ext cx="5742930" cy="2956816"/>
          </a:xfrm>
          <a:prstGeom prst="rect">
            <a:avLst/>
          </a:prstGeom>
        </p:spPr>
      </p:pic>
    </p:spTree>
    <p:extLst>
      <p:ext uri="{BB962C8B-B14F-4D97-AF65-F5344CB8AC3E}">
        <p14:creationId xmlns:p14="http://schemas.microsoft.com/office/powerpoint/2010/main" val="2865036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53" presetClass="entr" presetSubtype="16"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2" presetClass="entr" presetSubtype="8" fill="hold" nodeType="withEffect">
                                  <p:stCondLst>
                                    <p:cond delay="75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4" fill="hold" nodeType="withEffect">
                                  <p:stCondLst>
                                    <p:cond delay="75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125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53" presetClass="entr" presetSubtype="16"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108C413-85AF-462E-A7DD-A2DB25426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1028" name="Picture 4">
            <a:extLst>
              <a:ext uri="{FF2B5EF4-FFF2-40B4-BE49-F238E27FC236}">
                <a16:creationId xmlns:a16="http://schemas.microsoft.com/office/drawing/2014/main" id="{0CB206A2-6EA9-413A-8FBF-E3B3BA724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478" y="447480"/>
            <a:ext cx="6675120" cy="667512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01294B5F-97CA-412E-B1A5-112FEAF2F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7" name="图片 6">
            <a:extLst>
              <a:ext uri="{FF2B5EF4-FFF2-40B4-BE49-F238E27FC236}">
                <a16:creationId xmlns:a16="http://schemas.microsoft.com/office/drawing/2014/main" id="{177A8918-5823-4489-B075-F21FFAB60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1" name="图片 10">
            <a:extLst>
              <a:ext uri="{FF2B5EF4-FFF2-40B4-BE49-F238E27FC236}">
                <a16:creationId xmlns:a16="http://schemas.microsoft.com/office/drawing/2014/main" id="{2C864A91-7654-44E3-94D6-E6476FE95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76362"/>
            <a:ext cx="4164320" cy="6249980"/>
          </a:xfrm>
          <a:prstGeom prst="rect">
            <a:avLst/>
          </a:prstGeom>
        </p:spPr>
      </p:pic>
      <p:pic>
        <p:nvPicPr>
          <p:cNvPr id="8" name="图片 7">
            <a:extLst>
              <a:ext uri="{FF2B5EF4-FFF2-40B4-BE49-F238E27FC236}">
                <a16:creationId xmlns:a16="http://schemas.microsoft.com/office/drawing/2014/main" id="{0080978C-E40F-468C-838D-D9314A4D8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12" name="图片 11">
            <a:extLst>
              <a:ext uri="{FF2B5EF4-FFF2-40B4-BE49-F238E27FC236}">
                <a16:creationId xmlns:a16="http://schemas.microsoft.com/office/drawing/2014/main" id="{2F9738BD-B849-48BD-82FA-29B4B9C4BA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842611" flipH="1">
            <a:off x="8703397" y="-340530"/>
            <a:ext cx="3165928" cy="1576021"/>
          </a:xfrm>
          <a:prstGeom prst="rect">
            <a:avLst/>
          </a:prstGeom>
        </p:spPr>
      </p:pic>
      <p:pic>
        <p:nvPicPr>
          <p:cNvPr id="13" name="图片 12">
            <a:extLst>
              <a:ext uri="{FF2B5EF4-FFF2-40B4-BE49-F238E27FC236}">
                <a16:creationId xmlns:a16="http://schemas.microsoft.com/office/drawing/2014/main" id="{75747547-76A4-446D-8139-F1B1164BA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0016" y="661431"/>
            <a:ext cx="1162453" cy="849485"/>
          </a:xfrm>
          <a:prstGeom prst="rect">
            <a:avLst/>
          </a:prstGeom>
        </p:spPr>
      </p:pic>
      <p:pic>
        <p:nvPicPr>
          <p:cNvPr id="2" name="Picture 1">
            <a:extLst>
              <a:ext uri="{FF2B5EF4-FFF2-40B4-BE49-F238E27FC236}">
                <a16:creationId xmlns:a16="http://schemas.microsoft.com/office/drawing/2014/main" id="{A15E47B3-DD2F-8D46-478E-EA3E8052CFC0}"/>
              </a:ext>
            </a:extLst>
          </p:cNvPr>
          <p:cNvPicPr>
            <a:picLocks noChangeAspect="1"/>
          </p:cNvPicPr>
          <p:nvPr/>
        </p:nvPicPr>
        <p:blipFill>
          <a:blip r:embed="rId11"/>
          <a:stretch>
            <a:fillRect/>
          </a:stretch>
        </p:blipFill>
        <p:spPr>
          <a:xfrm>
            <a:off x="6418210" y="2086649"/>
            <a:ext cx="2670279" cy="2017951"/>
          </a:xfrm>
          <a:prstGeom prst="rect">
            <a:avLst/>
          </a:prstGeom>
        </p:spPr>
      </p:pic>
    </p:spTree>
    <p:extLst>
      <p:ext uri="{BB962C8B-B14F-4D97-AF65-F5344CB8AC3E}">
        <p14:creationId xmlns:p14="http://schemas.microsoft.com/office/powerpoint/2010/main" val="908456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108C413-85AF-462E-A7DD-A2DB25426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1028" name="Picture 4">
            <a:extLst>
              <a:ext uri="{FF2B5EF4-FFF2-40B4-BE49-F238E27FC236}">
                <a16:creationId xmlns:a16="http://schemas.microsoft.com/office/drawing/2014/main" id="{0CB206A2-6EA9-413A-8FBF-E3B3BA724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478" y="447480"/>
            <a:ext cx="6675120" cy="667512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01294B5F-97CA-412E-B1A5-112FEAF2F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7" name="图片 6">
            <a:extLst>
              <a:ext uri="{FF2B5EF4-FFF2-40B4-BE49-F238E27FC236}">
                <a16:creationId xmlns:a16="http://schemas.microsoft.com/office/drawing/2014/main" id="{177A8918-5823-4489-B075-F21FFAB60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1" name="图片 10">
            <a:extLst>
              <a:ext uri="{FF2B5EF4-FFF2-40B4-BE49-F238E27FC236}">
                <a16:creationId xmlns:a16="http://schemas.microsoft.com/office/drawing/2014/main" id="{2C864A91-7654-44E3-94D6-E6476FE95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76362"/>
            <a:ext cx="4164320" cy="6249980"/>
          </a:xfrm>
          <a:prstGeom prst="rect">
            <a:avLst/>
          </a:prstGeom>
        </p:spPr>
      </p:pic>
      <p:pic>
        <p:nvPicPr>
          <p:cNvPr id="8" name="图片 7">
            <a:extLst>
              <a:ext uri="{FF2B5EF4-FFF2-40B4-BE49-F238E27FC236}">
                <a16:creationId xmlns:a16="http://schemas.microsoft.com/office/drawing/2014/main" id="{0080978C-E40F-468C-838D-D9314A4D8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12" name="图片 11">
            <a:extLst>
              <a:ext uri="{FF2B5EF4-FFF2-40B4-BE49-F238E27FC236}">
                <a16:creationId xmlns:a16="http://schemas.microsoft.com/office/drawing/2014/main" id="{2F9738BD-B849-48BD-82FA-29B4B9C4BA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842611" flipH="1">
            <a:off x="8703397" y="-340530"/>
            <a:ext cx="3165928" cy="1576021"/>
          </a:xfrm>
          <a:prstGeom prst="rect">
            <a:avLst/>
          </a:prstGeom>
        </p:spPr>
      </p:pic>
      <p:pic>
        <p:nvPicPr>
          <p:cNvPr id="13" name="图片 12">
            <a:extLst>
              <a:ext uri="{FF2B5EF4-FFF2-40B4-BE49-F238E27FC236}">
                <a16:creationId xmlns:a16="http://schemas.microsoft.com/office/drawing/2014/main" id="{75747547-76A4-446D-8139-F1B1164BA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0016" y="661431"/>
            <a:ext cx="1162453" cy="849485"/>
          </a:xfrm>
          <a:prstGeom prst="rect">
            <a:avLst/>
          </a:prstGeom>
        </p:spPr>
      </p:pic>
      <p:pic>
        <p:nvPicPr>
          <p:cNvPr id="2" name="Picture 1">
            <a:extLst>
              <a:ext uri="{FF2B5EF4-FFF2-40B4-BE49-F238E27FC236}">
                <a16:creationId xmlns:a16="http://schemas.microsoft.com/office/drawing/2014/main" id="{D135CFD0-CFE5-4EFD-AF75-FD9371643F94}"/>
              </a:ext>
            </a:extLst>
          </p:cNvPr>
          <p:cNvPicPr>
            <a:picLocks noChangeAspect="1"/>
          </p:cNvPicPr>
          <p:nvPr/>
        </p:nvPicPr>
        <p:blipFill>
          <a:blip r:embed="rId11"/>
          <a:stretch>
            <a:fillRect/>
          </a:stretch>
        </p:blipFill>
        <p:spPr>
          <a:xfrm>
            <a:off x="6095997" y="1795542"/>
            <a:ext cx="3316511" cy="2786113"/>
          </a:xfrm>
          <a:prstGeom prst="rect">
            <a:avLst/>
          </a:prstGeom>
        </p:spPr>
      </p:pic>
    </p:spTree>
    <p:extLst>
      <p:ext uri="{BB962C8B-B14F-4D97-AF65-F5344CB8AC3E}">
        <p14:creationId xmlns:p14="http://schemas.microsoft.com/office/powerpoint/2010/main" val="2098411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53" presetClass="entr" presetSubtype="16"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2" presetClass="entr" presetSubtype="2"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anim calcmode="lin" valueType="num">
                                      <p:cBhvr>
                                        <p:cTn id="30" dur="500" fill="hold"/>
                                        <p:tgtEl>
                                          <p:spTgt spid="1028"/>
                                        </p:tgtEl>
                                        <p:attrNameLst>
                                          <p:attrName>ppt_x</p:attrName>
                                        </p:attrNameLst>
                                      </p:cBhvr>
                                      <p:tavLst>
                                        <p:tav tm="0">
                                          <p:val>
                                            <p:strVal val="#ppt_x"/>
                                          </p:val>
                                        </p:tav>
                                        <p:tav tm="100000">
                                          <p:val>
                                            <p:strVal val="#ppt_x"/>
                                          </p:val>
                                        </p:tav>
                                      </p:tavLst>
                                    </p:anim>
                                    <p:anim calcmode="lin" valueType="num">
                                      <p:cBhvr>
                                        <p:cTn id="31" dur="500" fill="hold"/>
                                        <p:tgtEl>
                                          <p:spTgt spid="1028"/>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375" y="4980350"/>
            <a:ext cx="12807547" cy="1678850"/>
          </a:xfrm>
          <a:prstGeom prst="rect">
            <a:avLst/>
          </a:prstGeom>
        </p:spPr>
      </p:pic>
      <p:sp>
        <p:nvSpPr>
          <p:cNvPr id="10" name="Rectangle: Rounded Corners 9">
            <a:extLst>
              <a:ext uri="{FF2B5EF4-FFF2-40B4-BE49-F238E27FC236}">
                <a16:creationId xmlns:a16="http://schemas.microsoft.com/office/drawing/2014/main" id="{CE5C445D-8BE5-4D88-9252-EC864718B8FA}"/>
              </a:ext>
            </a:extLst>
          </p:cNvPr>
          <p:cNvSpPr/>
          <p:nvPr/>
        </p:nvSpPr>
        <p:spPr>
          <a:xfrm>
            <a:off x="1066801" y="283477"/>
            <a:ext cx="9610724" cy="646332"/>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rPr>
              <a:t>1. </a:t>
            </a:r>
            <a:r>
              <a:rPr kumimoji="0" lang="vi-VN" sz="32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rPr>
              <a:t>Xếp các từ ngữ dưới đây vào nhóm thích hợp.</a:t>
            </a:r>
          </a:p>
        </p:txBody>
      </p:sp>
      <p:sp>
        <p:nvSpPr>
          <p:cNvPr id="2" name="TextBox 1">
            <a:extLst>
              <a:ext uri="{FF2B5EF4-FFF2-40B4-BE49-F238E27FC236}">
                <a16:creationId xmlns:a16="http://schemas.microsoft.com/office/drawing/2014/main" id="{A2091029-1F9D-A55B-B9AD-DB044FA132B9}"/>
              </a:ext>
            </a:extLst>
          </p:cNvPr>
          <p:cNvSpPr txBox="1"/>
          <p:nvPr/>
        </p:nvSpPr>
        <p:spPr>
          <a:xfrm>
            <a:off x="466725" y="1381125"/>
            <a:ext cx="11487150" cy="1384995"/>
          </a:xfrm>
          <a:prstGeom prst="rect">
            <a:avLst/>
          </a:prstGeom>
          <a:noFill/>
        </p:spPr>
        <p:txBody>
          <a:bodyPr wrap="square" rtlCol="0">
            <a:spAutoFit/>
          </a:bodyPr>
          <a:lstStyle/>
          <a:p>
            <a:pPr algn="just"/>
            <a:r>
              <a:rPr lang="vi-VN" sz="2800" b="1" i="0" dirty="0">
                <a:solidFill>
                  <a:srgbClr val="000000"/>
                </a:solidFill>
                <a:effectLst/>
                <a:latin typeface="Times New Roman" panose="02020603050405020304" pitchFamily="18" charset="0"/>
                <a:cs typeface="Times New Roman" panose="02020603050405020304" pitchFamily="18" charset="0"/>
              </a:rPr>
              <a:t>Biển, tiết kiệm nước, phá rừng, sông, núi, bảo vệ động vật hoang dã, đồi, rừng, sử dụng túi ni lông, trồng rừng, lãng phí nước, đại dương, sa mạc, tiết kiệm điện.</a:t>
            </a:r>
            <a:endParaRPr lang="en-US" sz="28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12557AA-B094-99E5-D3EB-E0B5F4C125FB}"/>
              </a:ext>
            </a:extLst>
          </p:cNvPr>
          <p:cNvPicPr>
            <a:picLocks noChangeAspect="1"/>
          </p:cNvPicPr>
          <p:nvPr/>
        </p:nvPicPr>
        <p:blipFill>
          <a:blip r:embed="rId9"/>
          <a:stretch>
            <a:fillRect/>
          </a:stretch>
        </p:blipFill>
        <p:spPr>
          <a:xfrm>
            <a:off x="466725" y="3043541"/>
            <a:ext cx="11428775" cy="1936809"/>
          </a:xfrm>
          <a:prstGeom prst="rect">
            <a:avLst/>
          </a:prstGeom>
        </p:spPr>
      </p:pic>
    </p:spTree>
    <p:extLst>
      <p:ext uri="{BB962C8B-B14F-4D97-AF65-F5344CB8AC3E}">
        <p14:creationId xmlns:p14="http://schemas.microsoft.com/office/powerpoint/2010/main" val="3768314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2E49927-C508-4D65-AAB2-3DF33C4F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6269353D-6255-463E-939B-FE1F75B89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40" y="5498679"/>
            <a:ext cx="12610875" cy="1508663"/>
          </a:xfrm>
          <a:prstGeom prst="rect">
            <a:avLst/>
          </a:prstGeom>
        </p:spPr>
      </p:pic>
      <p:pic>
        <p:nvPicPr>
          <p:cNvPr id="5" name="图片 4">
            <a:extLst>
              <a:ext uri="{FF2B5EF4-FFF2-40B4-BE49-F238E27FC236}">
                <a16:creationId xmlns:a16="http://schemas.microsoft.com/office/drawing/2014/main" id="{5C58BA35-5FDB-4CC6-9057-D869FE664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4956" y="4723232"/>
            <a:ext cx="3016250" cy="1991311"/>
          </a:xfrm>
          <a:prstGeom prst="rect">
            <a:avLst/>
          </a:prstGeom>
        </p:spPr>
      </p:pic>
      <p:pic>
        <p:nvPicPr>
          <p:cNvPr id="9" name="图片 8">
            <a:extLst>
              <a:ext uri="{FF2B5EF4-FFF2-40B4-BE49-F238E27FC236}">
                <a16:creationId xmlns:a16="http://schemas.microsoft.com/office/drawing/2014/main" id="{2C7AB9BB-27E0-4C80-B903-CF9D848803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10" name="图片 9">
            <a:extLst>
              <a:ext uri="{FF2B5EF4-FFF2-40B4-BE49-F238E27FC236}">
                <a16:creationId xmlns:a16="http://schemas.microsoft.com/office/drawing/2014/main" id="{0D41440B-CC3E-4A94-9A07-DE3DC2FD55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2" name="图片 4">
            <a:extLst>
              <a:ext uri="{FF2B5EF4-FFF2-40B4-BE49-F238E27FC236}">
                <a16:creationId xmlns:a16="http://schemas.microsoft.com/office/drawing/2014/main" id="{AC2E524F-578D-4F0B-AC4F-C65F73099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4620889"/>
            <a:ext cx="3016250" cy="1991311"/>
          </a:xfrm>
          <a:prstGeom prst="rect">
            <a:avLst/>
          </a:prstGeom>
        </p:spPr>
      </p:pic>
      <p:pic>
        <p:nvPicPr>
          <p:cNvPr id="6" name="图片 5">
            <a:extLst>
              <a:ext uri="{FF2B5EF4-FFF2-40B4-BE49-F238E27FC236}">
                <a16:creationId xmlns:a16="http://schemas.microsoft.com/office/drawing/2014/main" id="{C31033B4-B0BF-4635-88EB-88AF5FC6C4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400" y="5650006"/>
            <a:ext cx="12807547" cy="1678850"/>
          </a:xfrm>
          <a:prstGeom prst="rect">
            <a:avLst/>
          </a:prstGeom>
        </p:spPr>
      </p:pic>
      <p:pic>
        <p:nvPicPr>
          <p:cNvPr id="14" name="图片 9">
            <a:extLst>
              <a:ext uri="{FF2B5EF4-FFF2-40B4-BE49-F238E27FC236}">
                <a16:creationId xmlns:a16="http://schemas.microsoft.com/office/drawing/2014/main" id="{664C3187-AA4A-4DBA-BE8D-64AFC448A7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15" name="图片 13">
            <a:extLst>
              <a:ext uri="{FF2B5EF4-FFF2-40B4-BE49-F238E27FC236}">
                <a16:creationId xmlns:a16="http://schemas.microsoft.com/office/drawing/2014/main" id="{49883390-E960-4385-BAD5-F32594A6E6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1416" y="890817"/>
            <a:ext cx="3165928" cy="1576021"/>
          </a:xfrm>
          <a:prstGeom prst="rect">
            <a:avLst/>
          </a:prstGeom>
        </p:spPr>
      </p:pic>
      <p:pic>
        <p:nvPicPr>
          <p:cNvPr id="16" name="图片 17">
            <a:extLst>
              <a:ext uri="{FF2B5EF4-FFF2-40B4-BE49-F238E27FC236}">
                <a16:creationId xmlns:a16="http://schemas.microsoft.com/office/drawing/2014/main" id="{0DBFFDE5-D660-43D6-9236-A19511B537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7743" y="505373"/>
            <a:ext cx="1162453" cy="849485"/>
          </a:xfrm>
          <a:prstGeom prst="rect">
            <a:avLst/>
          </a:prstGeom>
        </p:spPr>
      </p:pic>
      <p:pic>
        <p:nvPicPr>
          <p:cNvPr id="2" name="图片 6">
            <a:extLst>
              <a:ext uri="{FF2B5EF4-FFF2-40B4-BE49-F238E27FC236}">
                <a16:creationId xmlns:a16="http://schemas.microsoft.com/office/drawing/2014/main" id="{9EC9358E-811F-271D-1879-471D9AEA607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34744" y="1557172"/>
            <a:ext cx="4168767" cy="4168767"/>
          </a:xfrm>
          <a:prstGeom prst="rect">
            <a:avLst/>
          </a:prstGeom>
        </p:spPr>
      </p:pic>
      <p:sp>
        <p:nvSpPr>
          <p:cNvPr id="8" name="Rounded Rectangle 16">
            <a:extLst>
              <a:ext uri="{FF2B5EF4-FFF2-40B4-BE49-F238E27FC236}">
                <a16:creationId xmlns:a16="http://schemas.microsoft.com/office/drawing/2014/main" id="{1E098DA9-71A8-95DF-5B45-D64087C23017}"/>
              </a:ext>
            </a:extLst>
          </p:cNvPr>
          <p:cNvSpPr/>
          <p:nvPr/>
        </p:nvSpPr>
        <p:spPr>
          <a:xfrm>
            <a:off x="980643" y="1722547"/>
            <a:ext cx="7551391" cy="3117516"/>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Luật</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chơi</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Chia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lớp</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3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cùng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xếp</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thích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dirty="0">
                <a:solidFill>
                  <a:prstClr val="black"/>
                </a:solidFill>
                <a:latin typeface="Times New Roman" panose="02020603050405020304" pitchFamily="18" charset="0"/>
                <a:cs typeface="Times New Roman" panose="02020603050405020304" pitchFamily="18" charset="0"/>
              </a:rPr>
              <a:t>3</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đúng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nhanh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nhất</a:t>
            </a:r>
            <a:r>
              <a:rPr lang="en-US" sz="3600" dirty="0">
                <a:solidFill>
                  <a:prstClr val="black"/>
                </a:solidFill>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thắng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CB6EACFC-9EE9-49E4-B336-57831970763A}"/>
              </a:ext>
            </a:extLst>
          </p:cNvPr>
          <p:cNvPicPr>
            <a:picLocks noChangeAspect="1"/>
          </p:cNvPicPr>
          <p:nvPr/>
        </p:nvPicPr>
        <p:blipFill>
          <a:blip r:embed="rId13"/>
          <a:stretch>
            <a:fillRect/>
          </a:stretch>
        </p:blipFill>
        <p:spPr>
          <a:xfrm>
            <a:off x="2138165" y="162803"/>
            <a:ext cx="10053835" cy="1728640"/>
          </a:xfrm>
          <a:prstGeom prst="rect">
            <a:avLst/>
          </a:prstGeom>
        </p:spPr>
      </p:pic>
    </p:spTree>
    <p:extLst>
      <p:ext uri="{BB962C8B-B14F-4D97-AF65-F5344CB8AC3E}">
        <p14:creationId xmlns:p14="http://schemas.microsoft.com/office/powerpoint/2010/main" val="1036527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2" presetClass="entr" presetSubtype="8"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000" fill="hold"/>
                                        <p:tgtEl>
                                          <p:spTgt spid="8"/>
                                        </p:tgtEl>
                                        <p:attrNameLst>
                                          <p:attrName>ppt_x</p:attrName>
                                        </p:attrNameLst>
                                      </p:cBhvr>
                                      <p:tavLst>
                                        <p:tav tm="0">
                                          <p:val>
                                            <p:strVal val="0-#ppt_w/2"/>
                                          </p:val>
                                        </p:tav>
                                        <p:tav tm="100000">
                                          <p:val>
                                            <p:strVal val="#ppt_x"/>
                                          </p:val>
                                        </p:tav>
                                      </p:tavLst>
                                    </p:anim>
                                    <p:anim calcmode="lin" valueType="num">
                                      <p:cBhvr additive="base">
                                        <p:cTn id="4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4980350"/>
            <a:ext cx="12807547" cy="1678850"/>
          </a:xfrm>
          <a:prstGeom prst="rect">
            <a:avLst/>
          </a:prstGeom>
        </p:spPr>
      </p:pic>
      <p:graphicFrame>
        <p:nvGraphicFramePr>
          <p:cNvPr id="3" name="Table 7">
            <a:extLst>
              <a:ext uri="{FF2B5EF4-FFF2-40B4-BE49-F238E27FC236}">
                <a16:creationId xmlns:a16="http://schemas.microsoft.com/office/drawing/2014/main" id="{DF6FA03F-B421-CF93-F0D6-20318C852E15}"/>
              </a:ext>
            </a:extLst>
          </p:cNvPr>
          <p:cNvGraphicFramePr>
            <a:graphicFrameLocks noGrp="1"/>
          </p:cNvGraphicFramePr>
          <p:nvPr>
            <p:extLst>
              <p:ext uri="{D42A27DB-BD31-4B8C-83A1-F6EECF244321}">
                <p14:modId xmlns:p14="http://schemas.microsoft.com/office/powerpoint/2010/main" val="576071519"/>
              </p:ext>
            </p:extLst>
          </p:nvPr>
        </p:nvGraphicFramePr>
        <p:xfrm>
          <a:off x="942976" y="843491"/>
          <a:ext cx="10429875" cy="4195234"/>
        </p:xfrm>
        <a:graphic>
          <a:graphicData uri="http://schemas.openxmlformats.org/drawingml/2006/table">
            <a:tbl>
              <a:tblPr firstRow="1" bandRow="1">
                <a:tableStyleId>{912C8C85-51F0-491E-9774-3900AFEF0FD7}</a:tableStyleId>
              </a:tblPr>
              <a:tblGrid>
                <a:gridCol w="3476625">
                  <a:extLst>
                    <a:ext uri="{9D8B030D-6E8A-4147-A177-3AD203B41FA5}">
                      <a16:colId xmlns:a16="http://schemas.microsoft.com/office/drawing/2014/main" val="2218164091"/>
                    </a:ext>
                  </a:extLst>
                </a:gridCol>
                <a:gridCol w="3476625">
                  <a:extLst>
                    <a:ext uri="{9D8B030D-6E8A-4147-A177-3AD203B41FA5}">
                      <a16:colId xmlns:a16="http://schemas.microsoft.com/office/drawing/2014/main" val="2112251525"/>
                    </a:ext>
                  </a:extLst>
                </a:gridCol>
                <a:gridCol w="3476625">
                  <a:extLst>
                    <a:ext uri="{9D8B030D-6E8A-4147-A177-3AD203B41FA5}">
                      <a16:colId xmlns:a16="http://schemas.microsoft.com/office/drawing/2014/main" val="2188954306"/>
                    </a:ext>
                  </a:extLst>
                </a:gridCol>
              </a:tblGrid>
              <a:tr h="1105576">
                <a:tc>
                  <a:txBody>
                    <a:bodyPr/>
                    <a:lstStyle/>
                    <a:p>
                      <a:pPr algn="ct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địa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hình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Đất</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dirty="0" err="1">
                          <a:solidFill>
                            <a:srgbClr val="002060"/>
                          </a:solidFill>
                          <a:latin typeface="Times New Roman" panose="02020603050405020304" pitchFamily="18" charset="0"/>
                          <a:cs typeface="Times New Roman" panose="02020603050405020304" pitchFamily="18" charset="0"/>
                        </a:rPr>
                        <a:t>Hoạt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bảo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vệ</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Đất</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dirty="0" err="1">
                          <a:solidFill>
                            <a:srgbClr val="002060"/>
                          </a:solidFill>
                          <a:latin typeface="Times New Roman" panose="02020603050405020304" pitchFamily="18" charset="0"/>
                          <a:cs typeface="Times New Roman" panose="02020603050405020304" pitchFamily="18" charset="0"/>
                        </a:rPr>
                        <a:t>Hoạt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gây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Đất</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91423264"/>
                  </a:ext>
                </a:extLst>
              </a:tr>
              <a:tr h="3089658">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0777329"/>
                  </a:ext>
                </a:extLst>
              </a:tr>
            </a:tbl>
          </a:graphicData>
        </a:graphic>
      </p:graphicFrame>
      <p:sp>
        <p:nvSpPr>
          <p:cNvPr id="8" name="TextBox 7">
            <a:extLst>
              <a:ext uri="{FF2B5EF4-FFF2-40B4-BE49-F238E27FC236}">
                <a16:creationId xmlns:a16="http://schemas.microsoft.com/office/drawing/2014/main" id="{F4017836-C60A-B644-9F84-4C22B4E74C32}"/>
              </a:ext>
            </a:extLst>
          </p:cNvPr>
          <p:cNvSpPr txBox="1"/>
          <p:nvPr/>
        </p:nvSpPr>
        <p:spPr>
          <a:xfrm>
            <a:off x="1171575" y="2238375"/>
            <a:ext cx="2286000" cy="646331"/>
          </a:xfrm>
          <a:prstGeom prst="rect">
            <a:avLst/>
          </a:prstGeom>
          <a:noFill/>
        </p:spPr>
        <p:txBody>
          <a:bodyPr wrap="square" rtlCol="0">
            <a:spAutoFit/>
          </a:bodyPr>
          <a:lstStyle/>
          <a:p>
            <a:r>
              <a:rPr lang="en-US" sz="3600" dirty="0" err="1">
                <a:solidFill>
                  <a:srgbClr val="FF0000"/>
                </a:solidFill>
              </a:rPr>
              <a:t>Biển</a:t>
            </a:r>
            <a:r>
              <a:rPr lang="en-US" sz="3600" dirty="0">
                <a:solidFill>
                  <a:srgbClr val="FF0000"/>
                </a:solidFill>
              </a:rPr>
              <a:t>,</a:t>
            </a:r>
          </a:p>
        </p:txBody>
      </p:sp>
      <p:sp>
        <p:nvSpPr>
          <p:cNvPr id="14" name="TextBox 13">
            <a:extLst>
              <a:ext uri="{FF2B5EF4-FFF2-40B4-BE49-F238E27FC236}">
                <a16:creationId xmlns:a16="http://schemas.microsoft.com/office/drawing/2014/main" id="{90B5B0EE-34EB-CEE3-8E88-424A1EDC868D}"/>
              </a:ext>
            </a:extLst>
          </p:cNvPr>
          <p:cNvSpPr txBox="1"/>
          <p:nvPr/>
        </p:nvSpPr>
        <p:spPr>
          <a:xfrm>
            <a:off x="2238375" y="2238375"/>
            <a:ext cx="2286000" cy="646331"/>
          </a:xfrm>
          <a:prstGeom prst="rect">
            <a:avLst/>
          </a:prstGeom>
          <a:noFill/>
        </p:spPr>
        <p:txBody>
          <a:bodyPr wrap="square" rtlCol="0">
            <a:spAutoFit/>
          </a:bodyPr>
          <a:lstStyle/>
          <a:p>
            <a:r>
              <a:rPr lang="en-US" sz="3600" dirty="0" err="1">
                <a:solidFill>
                  <a:srgbClr val="FF0000"/>
                </a:solidFill>
              </a:rPr>
              <a:t>sông</a:t>
            </a:r>
            <a:r>
              <a:rPr lang="en-US" sz="3600" dirty="0">
                <a:solidFill>
                  <a:srgbClr val="FF0000"/>
                </a:solidFill>
              </a:rPr>
              <a:t>,</a:t>
            </a:r>
          </a:p>
        </p:txBody>
      </p:sp>
      <p:sp>
        <p:nvSpPr>
          <p:cNvPr id="15" name="TextBox 14">
            <a:extLst>
              <a:ext uri="{FF2B5EF4-FFF2-40B4-BE49-F238E27FC236}">
                <a16:creationId xmlns:a16="http://schemas.microsoft.com/office/drawing/2014/main" id="{506CC879-6D15-0590-A013-0CDBDCF971AC}"/>
              </a:ext>
            </a:extLst>
          </p:cNvPr>
          <p:cNvSpPr txBox="1"/>
          <p:nvPr/>
        </p:nvSpPr>
        <p:spPr>
          <a:xfrm>
            <a:off x="3343275" y="2257425"/>
            <a:ext cx="1171575" cy="646331"/>
          </a:xfrm>
          <a:prstGeom prst="rect">
            <a:avLst/>
          </a:prstGeom>
          <a:noFill/>
        </p:spPr>
        <p:txBody>
          <a:bodyPr wrap="square" rtlCol="0">
            <a:spAutoFit/>
          </a:bodyPr>
          <a:lstStyle/>
          <a:p>
            <a:r>
              <a:rPr lang="en-US" sz="3600" dirty="0" err="1">
                <a:solidFill>
                  <a:srgbClr val="FF0000"/>
                </a:solidFill>
              </a:rPr>
              <a:t>núi</a:t>
            </a:r>
            <a:endParaRPr lang="en-US" sz="3600" dirty="0">
              <a:solidFill>
                <a:srgbClr val="FF0000"/>
              </a:solidFill>
            </a:endParaRPr>
          </a:p>
        </p:txBody>
      </p:sp>
      <p:sp>
        <p:nvSpPr>
          <p:cNvPr id="16" name="TextBox 15">
            <a:extLst>
              <a:ext uri="{FF2B5EF4-FFF2-40B4-BE49-F238E27FC236}">
                <a16:creationId xmlns:a16="http://schemas.microsoft.com/office/drawing/2014/main" id="{0938AE2E-18F9-60F3-C4CA-0984C929F48E}"/>
              </a:ext>
            </a:extLst>
          </p:cNvPr>
          <p:cNvSpPr txBox="1"/>
          <p:nvPr/>
        </p:nvSpPr>
        <p:spPr>
          <a:xfrm>
            <a:off x="1162050" y="2828925"/>
            <a:ext cx="1171575" cy="646331"/>
          </a:xfrm>
          <a:prstGeom prst="rect">
            <a:avLst/>
          </a:prstGeom>
          <a:noFill/>
        </p:spPr>
        <p:txBody>
          <a:bodyPr wrap="square" rtlCol="0">
            <a:spAutoFit/>
          </a:bodyPr>
          <a:lstStyle/>
          <a:p>
            <a:r>
              <a:rPr lang="en-US" sz="3600" dirty="0" err="1">
                <a:solidFill>
                  <a:srgbClr val="FF0000"/>
                </a:solidFill>
              </a:rPr>
              <a:t>đồi</a:t>
            </a:r>
            <a:r>
              <a:rPr lang="en-US" sz="3600" dirty="0">
                <a:solidFill>
                  <a:srgbClr val="FF0000"/>
                </a:solidFill>
              </a:rPr>
              <a:t>,</a:t>
            </a:r>
          </a:p>
        </p:txBody>
      </p:sp>
      <p:sp>
        <p:nvSpPr>
          <p:cNvPr id="17" name="TextBox 16">
            <a:extLst>
              <a:ext uri="{FF2B5EF4-FFF2-40B4-BE49-F238E27FC236}">
                <a16:creationId xmlns:a16="http://schemas.microsoft.com/office/drawing/2014/main" id="{21D6EDF0-7C0E-AC83-8C0C-9C0B4E20DF3A}"/>
              </a:ext>
            </a:extLst>
          </p:cNvPr>
          <p:cNvSpPr txBox="1"/>
          <p:nvPr/>
        </p:nvSpPr>
        <p:spPr>
          <a:xfrm>
            <a:off x="2133600" y="2857500"/>
            <a:ext cx="1171575" cy="646331"/>
          </a:xfrm>
          <a:prstGeom prst="rect">
            <a:avLst/>
          </a:prstGeom>
          <a:noFill/>
        </p:spPr>
        <p:txBody>
          <a:bodyPr wrap="square" rtlCol="0">
            <a:spAutoFit/>
          </a:bodyPr>
          <a:lstStyle/>
          <a:p>
            <a:r>
              <a:rPr lang="en-US" sz="3600" dirty="0" err="1">
                <a:solidFill>
                  <a:srgbClr val="FF0000"/>
                </a:solidFill>
              </a:rPr>
              <a:t>rừng</a:t>
            </a:r>
            <a:endParaRPr lang="en-US" sz="3600" dirty="0">
              <a:solidFill>
                <a:srgbClr val="FF0000"/>
              </a:solidFill>
            </a:endParaRPr>
          </a:p>
        </p:txBody>
      </p:sp>
      <p:sp>
        <p:nvSpPr>
          <p:cNvPr id="18" name="TextBox 17">
            <a:extLst>
              <a:ext uri="{FF2B5EF4-FFF2-40B4-BE49-F238E27FC236}">
                <a16:creationId xmlns:a16="http://schemas.microsoft.com/office/drawing/2014/main" id="{BE99B482-1ED5-BF95-0899-77200AF791F1}"/>
              </a:ext>
            </a:extLst>
          </p:cNvPr>
          <p:cNvSpPr txBox="1"/>
          <p:nvPr/>
        </p:nvSpPr>
        <p:spPr>
          <a:xfrm>
            <a:off x="981076" y="3505200"/>
            <a:ext cx="2324100" cy="646331"/>
          </a:xfrm>
          <a:prstGeom prst="rect">
            <a:avLst/>
          </a:prstGeom>
          <a:noFill/>
        </p:spPr>
        <p:txBody>
          <a:bodyPr wrap="square" rtlCol="0">
            <a:spAutoFit/>
          </a:bodyPr>
          <a:lstStyle/>
          <a:p>
            <a:r>
              <a:rPr lang="en-US" sz="3600" dirty="0" err="1">
                <a:solidFill>
                  <a:srgbClr val="FF0000"/>
                </a:solidFill>
              </a:rPr>
              <a:t>đại</a:t>
            </a:r>
            <a:r>
              <a:rPr lang="en-US" sz="3600" dirty="0">
                <a:solidFill>
                  <a:srgbClr val="FF0000"/>
                </a:solidFill>
              </a:rPr>
              <a:t> </a:t>
            </a:r>
            <a:r>
              <a:rPr lang="en-US" sz="3600" dirty="0" err="1">
                <a:solidFill>
                  <a:srgbClr val="FF0000"/>
                </a:solidFill>
              </a:rPr>
              <a:t>dương</a:t>
            </a:r>
            <a:r>
              <a:rPr lang="en-US" sz="3600" dirty="0">
                <a:solidFill>
                  <a:srgbClr val="FF0000"/>
                </a:solidFill>
              </a:rPr>
              <a:t>,</a:t>
            </a:r>
          </a:p>
        </p:txBody>
      </p:sp>
      <p:sp>
        <p:nvSpPr>
          <p:cNvPr id="19" name="TextBox 18">
            <a:extLst>
              <a:ext uri="{FF2B5EF4-FFF2-40B4-BE49-F238E27FC236}">
                <a16:creationId xmlns:a16="http://schemas.microsoft.com/office/drawing/2014/main" id="{4C0EFC4E-9698-6CF7-A902-7E5457DEDED3}"/>
              </a:ext>
            </a:extLst>
          </p:cNvPr>
          <p:cNvSpPr txBox="1"/>
          <p:nvPr/>
        </p:nvSpPr>
        <p:spPr>
          <a:xfrm>
            <a:off x="1085851" y="4162425"/>
            <a:ext cx="2324100" cy="646331"/>
          </a:xfrm>
          <a:prstGeom prst="rect">
            <a:avLst/>
          </a:prstGeom>
          <a:noFill/>
        </p:spPr>
        <p:txBody>
          <a:bodyPr wrap="square" rtlCol="0">
            <a:spAutoFit/>
          </a:bodyPr>
          <a:lstStyle/>
          <a:p>
            <a:r>
              <a:rPr lang="en-US" sz="3600" dirty="0" err="1">
                <a:solidFill>
                  <a:srgbClr val="FF0000"/>
                </a:solidFill>
              </a:rPr>
              <a:t>sa</a:t>
            </a:r>
            <a:r>
              <a:rPr lang="en-US" sz="3600" dirty="0">
                <a:solidFill>
                  <a:srgbClr val="FF0000"/>
                </a:solidFill>
              </a:rPr>
              <a:t> </a:t>
            </a:r>
            <a:r>
              <a:rPr lang="en-US" sz="3600" dirty="0" err="1">
                <a:solidFill>
                  <a:srgbClr val="FF0000"/>
                </a:solidFill>
              </a:rPr>
              <a:t>mạc</a:t>
            </a:r>
            <a:endParaRPr lang="en-US" sz="3600" dirty="0">
              <a:solidFill>
                <a:srgbClr val="FF0000"/>
              </a:solidFill>
            </a:endParaRPr>
          </a:p>
        </p:txBody>
      </p:sp>
      <p:sp>
        <p:nvSpPr>
          <p:cNvPr id="20" name="TextBox 19">
            <a:extLst>
              <a:ext uri="{FF2B5EF4-FFF2-40B4-BE49-F238E27FC236}">
                <a16:creationId xmlns:a16="http://schemas.microsoft.com/office/drawing/2014/main" id="{A03EBAC5-A5F1-4290-A9BE-18DE3F9AE10E}"/>
              </a:ext>
            </a:extLst>
          </p:cNvPr>
          <p:cNvSpPr txBox="1"/>
          <p:nvPr/>
        </p:nvSpPr>
        <p:spPr>
          <a:xfrm>
            <a:off x="4362449" y="2038350"/>
            <a:ext cx="3133725" cy="584775"/>
          </a:xfrm>
          <a:prstGeom prst="rect">
            <a:avLst/>
          </a:prstGeom>
          <a:noFill/>
        </p:spPr>
        <p:txBody>
          <a:bodyPr wrap="square" rtlCol="0">
            <a:spAutoFit/>
          </a:bodyPr>
          <a:lstStyle/>
          <a:p>
            <a:r>
              <a:rPr lang="en-US" sz="3200" dirty="0" err="1">
                <a:solidFill>
                  <a:srgbClr val="FF0000"/>
                </a:solidFill>
              </a:rPr>
              <a:t>tiết</a:t>
            </a:r>
            <a:r>
              <a:rPr lang="en-US" sz="3200" dirty="0">
                <a:solidFill>
                  <a:srgbClr val="FF0000"/>
                </a:solidFill>
              </a:rPr>
              <a:t> </a:t>
            </a:r>
            <a:r>
              <a:rPr lang="en-US" sz="3200" dirty="0" err="1">
                <a:solidFill>
                  <a:srgbClr val="FF0000"/>
                </a:solidFill>
              </a:rPr>
              <a:t>kiệm</a:t>
            </a:r>
            <a:r>
              <a:rPr lang="en-US" sz="3200" dirty="0">
                <a:solidFill>
                  <a:srgbClr val="FF0000"/>
                </a:solidFill>
              </a:rPr>
              <a:t> </a:t>
            </a:r>
            <a:r>
              <a:rPr lang="en-US" sz="3200" dirty="0" err="1">
                <a:solidFill>
                  <a:srgbClr val="FF0000"/>
                </a:solidFill>
              </a:rPr>
              <a:t>nước</a:t>
            </a:r>
            <a:r>
              <a:rPr lang="en-US" sz="3200" dirty="0">
                <a:solidFill>
                  <a:srgbClr val="FF0000"/>
                </a:solidFill>
              </a:rPr>
              <a:t>,</a:t>
            </a:r>
          </a:p>
        </p:txBody>
      </p:sp>
      <p:sp>
        <p:nvSpPr>
          <p:cNvPr id="21" name="TextBox 20">
            <a:extLst>
              <a:ext uri="{FF2B5EF4-FFF2-40B4-BE49-F238E27FC236}">
                <a16:creationId xmlns:a16="http://schemas.microsoft.com/office/drawing/2014/main" id="{31A9E1CC-76CC-6E1C-F813-CEDCB2B68FDA}"/>
              </a:ext>
            </a:extLst>
          </p:cNvPr>
          <p:cNvSpPr txBox="1"/>
          <p:nvPr/>
        </p:nvSpPr>
        <p:spPr>
          <a:xfrm>
            <a:off x="4391024" y="2657475"/>
            <a:ext cx="3133725" cy="1077218"/>
          </a:xfrm>
          <a:prstGeom prst="rect">
            <a:avLst/>
          </a:prstGeom>
          <a:noFill/>
        </p:spPr>
        <p:txBody>
          <a:bodyPr wrap="square" rtlCol="0">
            <a:spAutoFit/>
          </a:bodyPr>
          <a:lstStyle/>
          <a:p>
            <a:r>
              <a:rPr lang="en-US" sz="3200" dirty="0" err="1">
                <a:solidFill>
                  <a:srgbClr val="FF0000"/>
                </a:solidFill>
              </a:rPr>
              <a:t>bảo</a:t>
            </a:r>
            <a:r>
              <a:rPr lang="en-US" sz="3200" dirty="0">
                <a:solidFill>
                  <a:srgbClr val="FF0000"/>
                </a:solidFill>
              </a:rPr>
              <a:t> </a:t>
            </a:r>
            <a:r>
              <a:rPr lang="en-US" sz="3200" dirty="0" err="1">
                <a:solidFill>
                  <a:srgbClr val="FF0000"/>
                </a:solidFill>
              </a:rPr>
              <a:t>vệ</a:t>
            </a:r>
            <a:r>
              <a:rPr lang="en-US" sz="3200" dirty="0">
                <a:solidFill>
                  <a:srgbClr val="FF0000"/>
                </a:solidFill>
              </a:rPr>
              <a:t> </a:t>
            </a:r>
            <a:r>
              <a:rPr lang="en-US" sz="3200" dirty="0" err="1">
                <a:solidFill>
                  <a:srgbClr val="FF0000"/>
                </a:solidFill>
              </a:rPr>
              <a:t>động</a:t>
            </a:r>
            <a:r>
              <a:rPr lang="en-US" sz="3200" dirty="0">
                <a:solidFill>
                  <a:srgbClr val="FF0000"/>
                </a:solidFill>
              </a:rPr>
              <a:t> </a:t>
            </a:r>
            <a:r>
              <a:rPr lang="en-US" sz="3200" dirty="0" err="1">
                <a:solidFill>
                  <a:srgbClr val="FF0000"/>
                </a:solidFill>
              </a:rPr>
              <a:t>vật</a:t>
            </a:r>
            <a:r>
              <a:rPr lang="en-US" sz="3200" dirty="0">
                <a:solidFill>
                  <a:srgbClr val="FF0000"/>
                </a:solidFill>
              </a:rPr>
              <a:t> </a:t>
            </a:r>
            <a:r>
              <a:rPr lang="en-US" sz="3200" dirty="0" err="1">
                <a:solidFill>
                  <a:srgbClr val="FF0000"/>
                </a:solidFill>
              </a:rPr>
              <a:t>hoang</a:t>
            </a:r>
            <a:r>
              <a:rPr lang="en-US" sz="3200" dirty="0">
                <a:solidFill>
                  <a:srgbClr val="FF0000"/>
                </a:solidFill>
              </a:rPr>
              <a:t> </a:t>
            </a:r>
            <a:r>
              <a:rPr lang="en-US" sz="3200" dirty="0" err="1">
                <a:solidFill>
                  <a:srgbClr val="FF0000"/>
                </a:solidFill>
              </a:rPr>
              <a:t>dã</a:t>
            </a:r>
            <a:r>
              <a:rPr lang="en-US" sz="3200" dirty="0">
                <a:solidFill>
                  <a:srgbClr val="FF0000"/>
                </a:solidFill>
              </a:rPr>
              <a:t>, </a:t>
            </a:r>
          </a:p>
        </p:txBody>
      </p:sp>
      <p:sp>
        <p:nvSpPr>
          <p:cNvPr id="22" name="TextBox 21">
            <a:extLst>
              <a:ext uri="{FF2B5EF4-FFF2-40B4-BE49-F238E27FC236}">
                <a16:creationId xmlns:a16="http://schemas.microsoft.com/office/drawing/2014/main" id="{16E8A87D-507B-4464-2DE1-C4D19C0985C4}"/>
              </a:ext>
            </a:extLst>
          </p:cNvPr>
          <p:cNvSpPr txBox="1"/>
          <p:nvPr/>
        </p:nvSpPr>
        <p:spPr>
          <a:xfrm>
            <a:off x="6067424" y="3143250"/>
            <a:ext cx="3133725" cy="584775"/>
          </a:xfrm>
          <a:prstGeom prst="rect">
            <a:avLst/>
          </a:prstGeom>
          <a:noFill/>
        </p:spPr>
        <p:txBody>
          <a:bodyPr wrap="square" rtlCol="0">
            <a:spAutoFit/>
          </a:bodyPr>
          <a:lstStyle/>
          <a:p>
            <a:r>
              <a:rPr lang="en-US" sz="3200" dirty="0" err="1">
                <a:solidFill>
                  <a:srgbClr val="FF0000"/>
                </a:solidFill>
              </a:rPr>
              <a:t>trồng</a:t>
            </a:r>
            <a:r>
              <a:rPr lang="en-US" sz="3200" dirty="0">
                <a:solidFill>
                  <a:srgbClr val="FF0000"/>
                </a:solidFill>
              </a:rPr>
              <a:t> </a:t>
            </a:r>
            <a:r>
              <a:rPr lang="en-US" sz="3200" dirty="0" err="1">
                <a:solidFill>
                  <a:srgbClr val="FF0000"/>
                </a:solidFill>
              </a:rPr>
              <a:t>rừng</a:t>
            </a:r>
            <a:endParaRPr lang="en-US" sz="3200" dirty="0">
              <a:solidFill>
                <a:srgbClr val="FF0000"/>
              </a:solidFill>
            </a:endParaRPr>
          </a:p>
        </p:txBody>
      </p:sp>
      <p:sp>
        <p:nvSpPr>
          <p:cNvPr id="24" name="TextBox 23">
            <a:extLst>
              <a:ext uri="{FF2B5EF4-FFF2-40B4-BE49-F238E27FC236}">
                <a16:creationId xmlns:a16="http://schemas.microsoft.com/office/drawing/2014/main" id="{FAEC6412-8DE9-3622-E9CC-2967A47F1173}"/>
              </a:ext>
            </a:extLst>
          </p:cNvPr>
          <p:cNvSpPr txBox="1"/>
          <p:nvPr/>
        </p:nvSpPr>
        <p:spPr>
          <a:xfrm>
            <a:off x="7991475" y="2162175"/>
            <a:ext cx="1990726" cy="584775"/>
          </a:xfrm>
          <a:prstGeom prst="rect">
            <a:avLst/>
          </a:prstGeom>
          <a:noFill/>
        </p:spPr>
        <p:txBody>
          <a:bodyPr wrap="square" rtlCol="0">
            <a:spAutoFit/>
          </a:bodyPr>
          <a:lstStyle/>
          <a:p>
            <a:r>
              <a:rPr lang="en-US" sz="3200" dirty="0" err="1">
                <a:solidFill>
                  <a:srgbClr val="FF0000"/>
                </a:solidFill>
              </a:rPr>
              <a:t>phá</a:t>
            </a:r>
            <a:r>
              <a:rPr lang="en-US" sz="3200" dirty="0">
                <a:solidFill>
                  <a:srgbClr val="FF0000"/>
                </a:solidFill>
              </a:rPr>
              <a:t> </a:t>
            </a:r>
            <a:r>
              <a:rPr lang="en-US" sz="3200" dirty="0" err="1">
                <a:solidFill>
                  <a:srgbClr val="FF0000"/>
                </a:solidFill>
              </a:rPr>
              <a:t>rừng</a:t>
            </a:r>
            <a:r>
              <a:rPr lang="en-US" sz="3200" dirty="0">
                <a:solidFill>
                  <a:srgbClr val="FF0000"/>
                </a:solidFill>
              </a:rPr>
              <a:t>,</a:t>
            </a:r>
          </a:p>
        </p:txBody>
      </p:sp>
      <p:sp>
        <p:nvSpPr>
          <p:cNvPr id="25" name="TextBox 24">
            <a:extLst>
              <a:ext uri="{FF2B5EF4-FFF2-40B4-BE49-F238E27FC236}">
                <a16:creationId xmlns:a16="http://schemas.microsoft.com/office/drawing/2014/main" id="{09FEF219-4368-BE7C-6AAE-51AF601E0064}"/>
              </a:ext>
            </a:extLst>
          </p:cNvPr>
          <p:cNvSpPr txBox="1"/>
          <p:nvPr/>
        </p:nvSpPr>
        <p:spPr>
          <a:xfrm>
            <a:off x="7991475" y="2705100"/>
            <a:ext cx="3543300" cy="584775"/>
          </a:xfrm>
          <a:prstGeom prst="rect">
            <a:avLst/>
          </a:prstGeom>
          <a:noFill/>
        </p:spPr>
        <p:txBody>
          <a:bodyPr wrap="square" rtlCol="0">
            <a:spAutoFit/>
          </a:bodyPr>
          <a:lstStyle/>
          <a:p>
            <a:r>
              <a:rPr lang="en-US" sz="3200" dirty="0" err="1">
                <a:solidFill>
                  <a:srgbClr val="FF0000"/>
                </a:solidFill>
              </a:rPr>
              <a:t>sử</a:t>
            </a:r>
            <a:r>
              <a:rPr lang="en-US" sz="3200" dirty="0">
                <a:solidFill>
                  <a:srgbClr val="FF0000"/>
                </a:solidFill>
              </a:rPr>
              <a:t> </a:t>
            </a:r>
            <a:r>
              <a:rPr lang="en-US" sz="3200" dirty="0" err="1">
                <a:solidFill>
                  <a:srgbClr val="FF0000"/>
                </a:solidFill>
              </a:rPr>
              <a:t>dụng</a:t>
            </a:r>
            <a:r>
              <a:rPr lang="en-US" sz="3200" dirty="0">
                <a:solidFill>
                  <a:srgbClr val="FF0000"/>
                </a:solidFill>
              </a:rPr>
              <a:t> </a:t>
            </a:r>
            <a:r>
              <a:rPr lang="en-US" sz="3200" dirty="0" err="1">
                <a:solidFill>
                  <a:srgbClr val="FF0000"/>
                </a:solidFill>
              </a:rPr>
              <a:t>túi</a:t>
            </a:r>
            <a:r>
              <a:rPr lang="en-US" sz="3200" dirty="0">
                <a:solidFill>
                  <a:srgbClr val="FF0000"/>
                </a:solidFill>
              </a:rPr>
              <a:t> </a:t>
            </a:r>
            <a:r>
              <a:rPr lang="en-US" sz="3200" dirty="0" err="1">
                <a:solidFill>
                  <a:srgbClr val="FF0000"/>
                </a:solidFill>
              </a:rPr>
              <a:t>ni</a:t>
            </a:r>
            <a:r>
              <a:rPr lang="en-US" sz="3200" dirty="0">
                <a:solidFill>
                  <a:srgbClr val="FF0000"/>
                </a:solidFill>
              </a:rPr>
              <a:t> </a:t>
            </a:r>
            <a:r>
              <a:rPr lang="en-US" sz="3200" dirty="0" err="1">
                <a:solidFill>
                  <a:srgbClr val="FF0000"/>
                </a:solidFill>
              </a:rPr>
              <a:t>lông</a:t>
            </a:r>
            <a:r>
              <a:rPr lang="en-US" sz="3200" dirty="0">
                <a:solidFill>
                  <a:srgbClr val="FF0000"/>
                </a:solidFill>
              </a:rPr>
              <a:t>,</a:t>
            </a:r>
          </a:p>
        </p:txBody>
      </p:sp>
      <p:sp>
        <p:nvSpPr>
          <p:cNvPr id="26" name="TextBox 25">
            <a:extLst>
              <a:ext uri="{FF2B5EF4-FFF2-40B4-BE49-F238E27FC236}">
                <a16:creationId xmlns:a16="http://schemas.microsoft.com/office/drawing/2014/main" id="{229DCB62-EF05-61C5-2491-695878AD3D58}"/>
              </a:ext>
            </a:extLst>
          </p:cNvPr>
          <p:cNvSpPr txBox="1"/>
          <p:nvPr/>
        </p:nvSpPr>
        <p:spPr>
          <a:xfrm>
            <a:off x="8029575" y="3324225"/>
            <a:ext cx="3543300" cy="584775"/>
          </a:xfrm>
          <a:prstGeom prst="rect">
            <a:avLst/>
          </a:prstGeom>
          <a:noFill/>
        </p:spPr>
        <p:txBody>
          <a:bodyPr wrap="square" rtlCol="0">
            <a:spAutoFit/>
          </a:bodyPr>
          <a:lstStyle/>
          <a:p>
            <a:r>
              <a:rPr lang="en-US" sz="3200" dirty="0" err="1">
                <a:solidFill>
                  <a:srgbClr val="FF0000"/>
                </a:solidFill>
              </a:rPr>
              <a:t>lãng</a:t>
            </a:r>
            <a:r>
              <a:rPr lang="en-US" sz="3200" dirty="0">
                <a:solidFill>
                  <a:srgbClr val="FF0000"/>
                </a:solidFill>
              </a:rPr>
              <a:t> </a:t>
            </a:r>
            <a:r>
              <a:rPr lang="en-US" sz="3200" dirty="0" err="1">
                <a:solidFill>
                  <a:srgbClr val="FF0000"/>
                </a:solidFill>
              </a:rPr>
              <a:t>phí</a:t>
            </a:r>
            <a:r>
              <a:rPr lang="en-US" sz="3200" dirty="0">
                <a:solidFill>
                  <a:srgbClr val="FF0000"/>
                </a:solidFill>
              </a:rPr>
              <a:t> </a:t>
            </a:r>
            <a:r>
              <a:rPr lang="en-US" sz="3200" dirty="0" err="1">
                <a:solidFill>
                  <a:srgbClr val="FF0000"/>
                </a:solidFill>
              </a:rPr>
              <a:t>nước</a:t>
            </a:r>
            <a:endParaRPr lang="en-US" sz="3200" dirty="0">
              <a:solidFill>
                <a:srgbClr val="FF0000"/>
              </a:solidFill>
            </a:endParaRPr>
          </a:p>
        </p:txBody>
      </p:sp>
    </p:spTree>
    <p:extLst>
      <p:ext uri="{BB962C8B-B14F-4D97-AF65-F5344CB8AC3E}">
        <p14:creationId xmlns:p14="http://schemas.microsoft.com/office/powerpoint/2010/main" val="1098479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down)">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wipe(down)">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down)">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wipe(down)">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down)">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wipe(down)">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down)">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down)">
                                      <p:cBhvr>
                                        <p:cTn id="62" dur="500"/>
                                        <p:tgtEl>
                                          <p:spTgt spid="2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Effect transition="in" filter="wipe(down)">
                                      <p:cBhvr>
                                        <p:cTn id="67" dur="500"/>
                                        <p:tgtEl>
                                          <p:spTgt spid="2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6">
                                            <p:txEl>
                                              <p:pRg st="0" end="0"/>
                                            </p:txEl>
                                          </p:spTgt>
                                        </p:tgtEl>
                                        <p:attrNameLst>
                                          <p:attrName>style.visibility</p:attrName>
                                        </p:attrNameLst>
                                      </p:cBhvr>
                                      <p:to>
                                        <p:strVal val="visible"/>
                                      </p:to>
                                    </p:set>
                                    <p:animEffect transition="in" filter="wipe(down)">
                                      <p:cBhvr>
                                        <p:cTn id="7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108C413-85AF-462E-A7DD-A2DB25426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1028" name="Picture 4">
            <a:extLst>
              <a:ext uri="{FF2B5EF4-FFF2-40B4-BE49-F238E27FC236}">
                <a16:creationId xmlns:a16="http://schemas.microsoft.com/office/drawing/2014/main" id="{0CB206A2-6EA9-413A-8FBF-E3B3BA724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478" y="447480"/>
            <a:ext cx="6675120" cy="667512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01294B5F-97CA-412E-B1A5-112FEAF2F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7" name="图片 6">
            <a:extLst>
              <a:ext uri="{FF2B5EF4-FFF2-40B4-BE49-F238E27FC236}">
                <a16:creationId xmlns:a16="http://schemas.microsoft.com/office/drawing/2014/main" id="{177A8918-5823-4489-B075-F21FFAB60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1" name="图片 10">
            <a:extLst>
              <a:ext uri="{FF2B5EF4-FFF2-40B4-BE49-F238E27FC236}">
                <a16:creationId xmlns:a16="http://schemas.microsoft.com/office/drawing/2014/main" id="{2C864A91-7654-44E3-94D6-E6476FE95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76362"/>
            <a:ext cx="4164320" cy="6249980"/>
          </a:xfrm>
          <a:prstGeom prst="rect">
            <a:avLst/>
          </a:prstGeom>
        </p:spPr>
      </p:pic>
      <p:pic>
        <p:nvPicPr>
          <p:cNvPr id="8" name="图片 7">
            <a:extLst>
              <a:ext uri="{FF2B5EF4-FFF2-40B4-BE49-F238E27FC236}">
                <a16:creationId xmlns:a16="http://schemas.microsoft.com/office/drawing/2014/main" id="{0080978C-E40F-468C-838D-D9314A4D8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12" name="图片 11">
            <a:extLst>
              <a:ext uri="{FF2B5EF4-FFF2-40B4-BE49-F238E27FC236}">
                <a16:creationId xmlns:a16="http://schemas.microsoft.com/office/drawing/2014/main" id="{2F9738BD-B849-48BD-82FA-29B4B9C4BA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842611" flipH="1">
            <a:off x="8703397" y="-340530"/>
            <a:ext cx="3165928" cy="1576021"/>
          </a:xfrm>
          <a:prstGeom prst="rect">
            <a:avLst/>
          </a:prstGeom>
        </p:spPr>
      </p:pic>
      <p:pic>
        <p:nvPicPr>
          <p:cNvPr id="13" name="图片 12">
            <a:extLst>
              <a:ext uri="{FF2B5EF4-FFF2-40B4-BE49-F238E27FC236}">
                <a16:creationId xmlns:a16="http://schemas.microsoft.com/office/drawing/2014/main" id="{75747547-76A4-446D-8139-F1B1164BA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0016" y="661431"/>
            <a:ext cx="1162453" cy="849485"/>
          </a:xfrm>
          <a:prstGeom prst="rect">
            <a:avLst/>
          </a:prstGeom>
        </p:spPr>
      </p:pic>
      <p:pic>
        <p:nvPicPr>
          <p:cNvPr id="2" name="Picture 1">
            <a:extLst>
              <a:ext uri="{FF2B5EF4-FFF2-40B4-BE49-F238E27FC236}">
                <a16:creationId xmlns:a16="http://schemas.microsoft.com/office/drawing/2014/main" id="{FED3130A-7F67-412E-948D-DF33F1015F2B}"/>
              </a:ext>
            </a:extLst>
          </p:cNvPr>
          <p:cNvPicPr>
            <a:picLocks noChangeAspect="1"/>
          </p:cNvPicPr>
          <p:nvPr/>
        </p:nvPicPr>
        <p:blipFill>
          <a:blip r:embed="rId11"/>
          <a:stretch>
            <a:fillRect/>
          </a:stretch>
        </p:blipFill>
        <p:spPr>
          <a:xfrm>
            <a:off x="6472768" y="1688001"/>
            <a:ext cx="3316511" cy="2780017"/>
          </a:xfrm>
          <a:prstGeom prst="rect">
            <a:avLst/>
          </a:prstGeom>
        </p:spPr>
      </p:pic>
    </p:spTree>
    <p:extLst>
      <p:ext uri="{BB962C8B-B14F-4D97-AF65-F5344CB8AC3E}">
        <p14:creationId xmlns:p14="http://schemas.microsoft.com/office/powerpoint/2010/main" val="2298603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53" presetClass="entr" presetSubtype="16"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2" presetClass="entr" presetSubtype="2"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anim calcmode="lin" valueType="num">
                                      <p:cBhvr>
                                        <p:cTn id="30" dur="500" fill="hold"/>
                                        <p:tgtEl>
                                          <p:spTgt spid="1028"/>
                                        </p:tgtEl>
                                        <p:attrNameLst>
                                          <p:attrName>ppt_x</p:attrName>
                                        </p:attrNameLst>
                                      </p:cBhvr>
                                      <p:tavLst>
                                        <p:tav tm="0">
                                          <p:val>
                                            <p:strVal val="#ppt_x"/>
                                          </p:val>
                                        </p:tav>
                                        <p:tav tm="100000">
                                          <p:val>
                                            <p:strVal val="#ppt_x"/>
                                          </p:val>
                                        </p:tav>
                                      </p:tavLst>
                                    </p:anim>
                                    <p:anim calcmode="lin" valueType="num">
                                      <p:cBhvr>
                                        <p:cTn id="31" dur="5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par>
                                <p:cTn id="37" presetID="53" presetClass="entr" presetSubtype="16"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590961" y="-2800351"/>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sp>
        <p:nvSpPr>
          <p:cNvPr id="17" name="TextBox 16">
            <a:extLst>
              <a:ext uri="{FF2B5EF4-FFF2-40B4-BE49-F238E27FC236}">
                <a16:creationId xmlns:a16="http://schemas.microsoft.com/office/drawing/2014/main" id="{3C644D81-D74B-4F00-A47D-07DA4F720132}"/>
              </a:ext>
            </a:extLst>
          </p:cNvPr>
          <p:cNvSpPr txBox="1"/>
          <p:nvPr/>
        </p:nvSpPr>
        <p:spPr>
          <a:xfrm>
            <a:off x="777116" y="-67607"/>
            <a:ext cx="9738121" cy="1200329"/>
          </a:xfrm>
          <a:prstGeom prst="rect">
            <a:avLst/>
          </a:prstGeom>
          <a:noFill/>
        </p:spPr>
        <p:txBody>
          <a:bodyPr wrap="square">
            <a:spAutoFit/>
          </a:bodyPr>
          <a:lstStyle/>
          <a:p>
            <a:pPr lvl="0" algn="ctr">
              <a:defRPr/>
            </a:pPr>
            <a:r>
              <a:rPr lang="en-US" sz="3600" b="1" dirty="0">
                <a:solidFill>
                  <a:srgbClr val="1D6ED0"/>
                </a:solidFill>
                <a:latin typeface="Times New Roman" panose="02020603050405020304" pitchFamily="18" charset="0"/>
                <a:cs typeface="Times New Roman" panose="02020603050405020304" pitchFamily="18" charset="0"/>
              </a:rPr>
              <a:t>2. </a:t>
            </a:r>
            <a:r>
              <a:rPr lang="en-US" sz="3600" b="1" dirty="0" err="1">
                <a:solidFill>
                  <a:srgbClr val="1D6ED0"/>
                </a:solidFill>
                <a:latin typeface="Times New Roman" panose="02020603050405020304" pitchFamily="18" charset="0"/>
                <a:cs typeface="Times New Roman" panose="02020603050405020304" pitchFamily="18" charset="0"/>
              </a:rPr>
              <a:t>Cùng</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bạn</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hỏi</a:t>
            </a:r>
            <a:r>
              <a:rPr lang="en-US" sz="3600" b="1" dirty="0">
                <a:solidFill>
                  <a:srgbClr val="1D6ED0"/>
                </a:solidFill>
                <a:latin typeface="Times New Roman" panose="02020603050405020304" pitchFamily="18" charset="0"/>
                <a:cs typeface="Times New Roman" panose="02020603050405020304" pitchFamily="18" charset="0"/>
              </a:rPr>
              <a:t> – </a:t>
            </a:r>
            <a:r>
              <a:rPr lang="en-US" sz="3600" b="1" dirty="0" err="1">
                <a:solidFill>
                  <a:srgbClr val="1D6ED0"/>
                </a:solidFill>
                <a:latin typeface="Times New Roman" panose="02020603050405020304" pitchFamily="18" charset="0"/>
                <a:cs typeface="Times New Roman" panose="02020603050405020304" pitchFamily="18" charset="0"/>
              </a:rPr>
              <a:t>đáp</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về</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nội</a:t>
            </a:r>
            <a:r>
              <a:rPr lang="en-US" sz="3600" b="1" dirty="0">
                <a:solidFill>
                  <a:srgbClr val="1D6ED0"/>
                </a:solidFill>
                <a:latin typeface="Times New Roman" panose="02020603050405020304" pitchFamily="18" charset="0"/>
                <a:cs typeface="Times New Roman" panose="02020603050405020304" pitchFamily="18" charset="0"/>
              </a:rPr>
              <a:t> dung </a:t>
            </a:r>
            <a:r>
              <a:rPr lang="en-US" sz="3600" b="1" dirty="0" err="1">
                <a:solidFill>
                  <a:srgbClr val="1D6ED0"/>
                </a:solidFill>
                <a:latin typeface="Times New Roman" panose="02020603050405020304" pitchFamily="18" charset="0"/>
                <a:cs typeface="Times New Roman" panose="02020603050405020304" pitchFamily="18" charset="0"/>
              </a:rPr>
              <a:t>tranh</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Viết</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vào</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vở</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câu</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hỏi</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câu</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trả</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lời</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của</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em</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và</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bạn</a:t>
            </a:r>
            <a:r>
              <a:rPr lang="en-US" sz="3600" b="1" dirty="0">
                <a:solidFill>
                  <a:srgbClr val="1D6ED0"/>
                </a:solidFill>
                <a:latin typeface="Times New Roman" panose="02020603050405020304" pitchFamily="18" charset="0"/>
                <a:cs typeface="Times New Roman" panose="02020603050405020304" pitchFamily="18" charset="0"/>
              </a:rPr>
              <a:t>.</a:t>
            </a:r>
          </a:p>
        </p:txBody>
      </p:sp>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sp>
        <p:nvSpPr>
          <p:cNvPr id="2" name="TextBox 1">
            <a:extLst>
              <a:ext uri="{FF2B5EF4-FFF2-40B4-BE49-F238E27FC236}">
                <a16:creationId xmlns:a16="http://schemas.microsoft.com/office/drawing/2014/main" id="{398D0A82-057F-04E5-670B-6DC45A924335}"/>
              </a:ext>
            </a:extLst>
          </p:cNvPr>
          <p:cNvSpPr txBox="1"/>
          <p:nvPr/>
        </p:nvSpPr>
        <p:spPr>
          <a:xfrm>
            <a:off x="171450" y="1614075"/>
            <a:ext cx="6048375"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28DDC614-C50D-DA57-EF3D-6F518D0A1681}"/>
              </a:ext>
            </a:extLst>
          </p:cNvPr>
          <p:cNvPicPr>
            <a:picLocks noChangeAspect="1"/>
          </p:cNvPicPr>
          <p:nvPr/>
        </p:nvPicPr>
        <p:blipFill>
          <a:blip r:embed="rId9"/>
          <a:stretch>
            <a:fillRect/>
          </a:stretch>
        </p:blipFill>
        <p:spPr>
          <a:xfrm>
            <a:off x="4903337" y="971616"/>
            <a:ext cx="7368801" cy="5756208"/>
          </a:xfrm>
          <a:prstGeom prst="rect">
            <a:avLst/>
          </a:prstGeom>
          <a:ln>
            <a:noFill/>
          </a:ln>
          <a:effectLst>
            <a:softEdge rad="112500"/>
          </a:effectLst>
        </p:spPr>
      </p:pic>
    </p:spTree>
    <p:extLst>
      <p:ext uri="{BB962C8B-B14F-4D97-AF65-F5344CB8AC3E}">
        <p14:creationId xmlns:p14="http://schemas.microsoft.com/office/powerpoint/2010/main" val="3903649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2E49927-C508-4D65-AAB2-3DF33C4F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6" name="图片 5">
            <a:extLst>
              <a:ext uri="{FF2B5EF4-FFF2-40B4-BE49-F238E27FC236}">
                <a16:creationId xmlns:a16="http://schemas.microsoft.com/office/drawing/2014/main" id="{C31033B4-B0BF-4635-88EB-88AF5FC6C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 y="5650006"/>
            <a:ext cx="12807547" cy="1678850"/>
          </a:xfrm>
          <a:prstGeom prst="rect">
            <a:avLst/>
          </a:prstGeom>
        </p:spPr>
      </p:pic>
      <p:pic>
        <p:nvPicPr>
          <p:cNvPr id="8" name="Picture 7" descr="A group of children's toys&#10;&#10;Description automatically generated with low confidence">
            <a:extLst>
              <a:ext uri="{FF2B5EF4-FFF2-40B4-BE49-F238E27FC236}">
                <a16:creationId xmlns:a16="http://schemas.microsoft.com/office/drawing/2014/main" id="{067DCAC5-C236-0124-168B-C303C07C1320}"/>
              </a:ext>
            </a:extLst>
          </p:cNvPr>
          <p:cNvPicPr>
            <a:picLocks noChangeAspect="1"/>
          </p:cNvPicPr>
          <p:nvPr/>
        </p:nvPicPr>
        <p:blipFill rotWithShape="1">
          <a:blip r:embed="rId5">
            <a:extLst>
              <a:ext uri="{28A0092B-C50C-407E-A947-70E740481C1C}">
                <a14:useLocalDpi xmlns:a14="http://schemas.microsoft.com/office/drawing/2010/main" val="0"/>
              </a:ext>
            </a:extLst>
          </a:blip>
          <a:srcRect l="13629" t="13208" r="10004" b="23440"/>
          <a:stretch/>
        </p:blipFill>
        <p:spPr>
          <a:xfrm>
            <a:off x="4589162" y="2281109"/>
            <a:ext cx="4067242" cy="3355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1" name="组合 20">
            <a:extLst>
              <a:ext uri="{FF2B5EF4-FFF2-40B4-BE49-F238E27FC236}">
                <a16:creationId xmlns:a16="http://schemas.microsoft.com/office/drawing/2014/main" id="{402BB565-1F85-22E0-4277-19B7B4874083}"/>
              </a:ext>
            </a:extLst>
          </p:cNvPr>
          <p:cNvGrpSpPr/>
          <p:nvPr/>
        </p:nvGrpSpPr>
        <p:grpSpPr>
          <a:xfrm>
            <a:off x="1891524" y="666588"/>
            <a:ext cx="6947676" cy="1438437"/>
            <a:chOff x="731883" y="1025738"/>
            <a:chExt cx="7205669" cy="4403171"/>
          </a:xfrm>
        </p:grpSpPr>
        <p:sp>
          <p:nvSpPr>
            <p:cNvPr id="13" name="矩形 1">
              <a:extLst>
                <a:ext uri="{FF2B5EF4-FFF2-40B4-BE49-F238E27FC236}">
                  <a16:creationId xmlns:a16="http://schemas.microsoft.com/office/drawing/2014/main" id="{C1B28021-D3F3-9A64-1ACB-19EF14411156}"/>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矩形 1">
              <a:extLst>
                <a:ext uri="{FF2B5EF4-FFF2-40B4-BE49-F238E27FC236}">
                  <a16:creationId xmlns:a16="http://schemas.microsoft.com/office/drawing/2014/main" id="{0C408D77-6E44-2329-7DFA-B14292C5D2D7}"/>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TextBox 17">
            <a:extLst>
              <a:ext uri="{FF2B5EF4-FFF2-40B4-BE49-F238E27FC236}">
                <a16:creationId xmlns:a16="http://schemas.microsoft.com/office/drawing/2014/main" id="{6CD71ED9-72F5-9B7F-967A-1E7836559048}"/>
              </a:ext>
            </a:extLst>
          </p:cNvPr>
          <p:cNvSpPr txBox="1"/>
          <p:nvPr/>
        </p:nvSpPr>
        <p:spPr>
          <a:xfrm>
            <a:off x="2273041" y="967980"/>
            <a:ext cx="6040463" cy="646331"/>
          </a:xfrm>
          <a:prstGeom prst="rect">
            <a:avLst/>
          </a:prstGeom>
          <a:noFill/>
        </p:spPr>
        <p:txBody>
          <a:bodyPr wrap="square">
            <a:spAutoFit/>
          </a:bodyPr>
          <a:lstStyle/>
          <a:p>
            <a:pPr lvl="0" algn="ctr">
              <a:defRPr/>
            </a:pPr>
            <a:r>
              <a:rPr lang="en-US" sz="3600" b="1" dirty="0" err="1">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Thực</a:t>
            </a:r>
            <a:r>
              <a:rPr lang="en-US" sz="3600" b="1" dirty="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hành</a:t>
            </a:r>
            <a:r>
              <a:rPr lang="en-US" sz="3600" b="1" dirty="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600" b="1" dirty="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đáp</a:t>
            </a:r>
            <a:r>
              <a:rPr lang="en-US" sz="3600" b="1" dirty="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nhóm</a:t>
            </a:r>
            <a:r>
              <a:rPr lang="en-US" sz="3600" b="1" dirty="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đôi</a:t>
            </a:r>
            <a:endParaRPr lang="vi-VN" sz="3600" b="1" dirty="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40263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anim calcmode="lin" valueType="num">
                                      <p:cBhvr>
                                        <p:cTn id="11" dur="750" fill="hold"/>
                                        <p:tgtEl>
                                          <p:spTgt spid="8"/>
                                        </p:tgtEl>
                                        <p:attrNameLst>
                                          <p:attrName>ppt_x</p:attrName>
                                        </p:attrNameLst>
                                      </p:cBhvr>
                                      <p:tavLst>
                                        <p:tav tm="0">
                                          <p:val>
                                            <p:strVal val="#ppt_x"/>
                                          </p:val>
                                        </p:tav>
                                        <p:tav tm="100000">
                                          <p:val>
                                            <p:strVal val="#ppt_x"/>
                                          </p:val>
                                        </p:tav>
                                      </p:tavLst>
                                    </p:anim>
                                    <p:anim calcmode="lin" valueType="num">
                                      <p:cBhvr>
                                        <p:cTn id="12" dur="750" fill="hold"/>
                                        <p:tgtEl>
                                          <p:spTgt spid="8"/>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483</Words>
  <Application>Microsoft Office PowerPoint</Application>
  <PresentationFormat>Widescreen</PresentationFormat>
  <Paragraphs>66</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等线</vt:lpstr>
      <vt:lpstr>Arial</vt:lpstr>
      <vt:lpstr>Calibri</vt:lpstr>
      <vt:lpstr>LNTH-Dinomiko</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2023-02-04T08:30:07Z</dcterms:created>
  <dcterms:modified xsi:type="dcterms:W3CDTF">2024-05-04T03:50:41Z</dcterms:modified>
</cp:coreProperties>
</file>