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4" r:id="rId3"/>
    <p:sldId id="286" r:id="rId4"/>
    <p:sldId id="306" r:id="rId5"/>
    <p:sldId id="264" r:id="rId6"/>
    <p:sldId id="272" r:id="rId7"/>
    <p:sldId id="269" r:id="rId8"/>
    <p:sldId id="270" r:id="rId9"/>
    <p:sldId id="271" r:id="rId10"/>
    <p:sldId id="307" r:id="rId11"/>
    <p:sldId id="268" r:id="rId12"/>
    <p:sldId id="308" r:id="rId13"/>
    <p:sldId id="287" r:id="rId14"/>
    <p:sldId id="274" r:id="rId15"/>
    <p:sldId id="309" r:id="rId16"/>
    <p:sldId id="310" r:id="rId17"/>
    <p:sldId id="311" r:id="rId18"/>
    <p:sldId id="275" r:id="rId19"/>
    <p:sldId id="312" r:id="rId20"/>
    <p:sldId id="313" r:id="rId21"/>
    <p:sldId id="314" r:id="rId22"/>
    <p:sldId id="315" r:id="rId23"/>
    <p:sldId id="277" r:id="rId24"/>
    <p:sldId id="276" r:id="rId25"/>
    <p:sldId id="76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5F-7C80-456C-A71F-29FA7F915096}"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12909-AA18-45C4-957C-4211923B9B35}" type="slidenum">
              <a:rPr lang="en-US" smtClean="0"/>
              <a:t>‹#›</a:t>
            </a:fld>
            <a:endParaRPr lang="en-US"/>
          </a:p>
        </p:txBody>
      </p:sp>
    </p:spTree>
    <p:extLst>
      <p:ext uri="{BB962C8B-B14F-4D97-AF65-F5344CB8AC3E}">
        <p14:creationId xmlns:p14="http://schemas.microsoft.com/office/powerpoint/2010/main" val="309712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57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049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653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833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3564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964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6493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30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648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59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00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221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817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4489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70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47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5138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1203AC08-EA41-471E-A882-61B929E561F9}" type="slidenum">
              <a:rPr lang="zh-CN" altLang="en-US" smtClean="0">
                <a:solidFill>
                  <a:prstClr val="black"/>
                </a:solidFill>
                <a:latin typeface="等线" panose="020F0502020204030204"/>
              </a:rPr>
              <a:pPr>
                <a:defRPr/>
              </a:pPr>
              <a:t>25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771240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10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462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059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01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5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822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83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3AC08-EA41-471E-A882-61B929E561F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974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409877750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2021421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37033183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52649383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2993286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86993310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9482081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5834311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CB93035-8C84-E946-8167-EB2B5B1DA0E8}"/>
              </a:ext>
            </a:extLst>
          </p:cNvPr>
          <p:cNvSpPr/>
          <p:nvPr userDrawn="1"/>
        </p:nvSpPr>
        <p:spPr>
          <a:xfrm>
            <a:off x="216130" y="166255"/>
            <a:ext cx="11737571" cy="6517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8" name="图片 7">
            <a:extLst>
              <a:ext uri="{FF2B5EF4-FFF2-40B4-BE49-F238E27FC236}">
                <a16:creationId xmlns:a16="http://schemas.microsoft.com/office/drawing/2014/main" id="{11EA24BA-5092-904F-AD00-9D842FDA27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9255" y="266005"/>
            <a:ext cx="681645" cy="623505"/>
          </a:xfrm>
          <a:prstGeom prst="rect">
            <a:avLst/>
          </a:prstGeom>
        </p:spPr>
      </p:pic>
    </p:spTree>
    <p:extLst>
      <p:ext uri="{BB962C8B-B14F-4D97-AF65-F5344CB8AC3E}">
        <p14:creationId xmlns:p14="http://schemas.microsoft.com/office/powerpoint/2010/main" val="301162475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203033893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B3144E-88B6-4C68-8B57-69919A380F38}" type="datetimeFigureOut">
              <a:rPr lang="zh-CN" altLang="en-US" smtClean="0"/>
              <a:t>2024/5/4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AB4D51-ADF6-499E-B926-E1408590730E}" type="slidenum">
              <a:rPr lang="zh-CN" altLang="en-US" smtClean="0"/>
              <a:t>‹#›</a:t>
            </a:fld>
            <a:endParaRPr lang="zh-CN" altLang="en-US"/>
          </a:p>
        </p:txBody>
      </p:sp>
    </p:spTree>
    <p:extLst>
      <p:ext uri="{BB962C8B-B14F-4D97-AF65-F5344CB8AC3E}">
        <p14:creationId xmlns:p14="http://schemas.microsoft.com/office/powerpoint/2010/main" val="118418665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3144E-88B6-4C68-8B57-69919A380F38}" type="datetimeFigureOut">
              <a:rPr lang="zh-CN" altLang="en-US" smtClean="0"/>
              <a:t>2024/5/4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B4D51-ADF6-499E-B926-E1408590730E}"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CAB3982E-3C3C-BFFA-B35D-A1DE78FDFF9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04950" y="333375"/>
            <a:ext cx="1200150" cy="1200150"/>
          </a:xfrm>
          <a:prstGeom prst="rect">
            <a:avLst/>
          </a:prstGeom>
        </p:spPr>
      </p:pic>
    </p:spTree>
    <p:extLst>
      <p:ext uri="{BB962C8B-B14F-4D97-AF65-F5344CB8AC3E}">
        <p14:creationId xmlns:p14="http://schemas.microsoft.com/office/powerpoint/2010/main" val="114794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FE90E59-18F6-C94E-B966-C5DE152FF5EB}"/>
              </a:ext>
            </a:extLst>
          </p:cNvPr>
          <p:cNvPicPr>
            <a:picLocks noChangeAspect="1"/>
          </p:cNvPicPr>
          <p:nvPr/>
        </p:nvPicPr>
        <p:blipFill>
          <a:blip r:embed="rId4"/>
          <a:stretch>
            <a:fillRect/>
          </a:stretch>
        </p:blipFill>
        <p:spPr>
          <a:xfrm>
            <a:off x="648391" y="3000664"/>
            <a:ext cx="3368503" cy="3857336"/>
          </a:xfrm>
          <a:prstGeom prst="rect">
            <a:avLst/>
          </a:prstGeom>
        </p:spPr>
      </p:pic>
      <p:sp>
        <p:nvSpPr>
          <p:cNvPr id="2" name="TextBox 1">
            <a:extLst>
              <a:ext uri="{FF2B5EF4-FFF2-40B4-BE49-F238E27FC236}">
                <a16:creationId xmlns:a16="http://schemas.microsoft.com/office/drawing/2014/main" id="{8F813338-94D3-47AF-3154-532DDC510733}"/>
              </a:ext>
            </a:extLst>
          </p:cNvPr>
          <p:cNvSpPr txBox="1"/>
          <p:nvPr/>
        </p:nvSpPr>
        <p:spPr>
          <a:xfrm>
            <a:off x="3077053" y="218414"/>
            <a:ext cx="7472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Thứ</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 ngày … tháng … </a:t>
            </a:r>
            <a:r>
              <a:rPr kumimoji="0" lang="en-US" sz="3200" b="0" i="0" u="none" strike="noStrike" kern="1200" cap="none" spc="0" normalizeH="0" baseline="0" noProof="0" dirty="0" err="1">
                <a:ln>
                  <a:noFill/>
                </a:ln>
                <a:solidFill>
                  <a:srgbClr val="000000"/>
                </a:solidFill>
                <a:effectLst/>
                <a:uLnTx/>
                <a:uFillTx/>
                <a:latin typeface="Arial"/>
                <a:ea typeface="微软雅黑"/>
                <a:cs typeface="Arial"/>
                <a:sym typeface="Arial"/>
              </a:rPr>
              <a:t>năm</a:t>
            </a:r>
            <a:r>
              <a:rPr kumimoji="0" lang="en-US" sz="3200" b="0" i="0" u="none" strike="noStrike" kern="1200" cap="none" spc="0" normalizeH="0" baseline="0" noProof="0" dirty="0">
                <a:ln>
                  <a:noFill/>
                </a:ln>
                <a:solidFill>
                  <a:srgbClr val="000000"/>
                </a:solidFill>
                <a:effectLst/>
                <a:uLnTx/>
                <a:uFillTx/>
                <a:latin typeface="Arial"/>
                <a:ea typeface="微软雅黑"/>
                <a:cs typeface="Arial"/>
                <a:sym typeface="Arial"/>
              </a:rPr>
              <a:t> …</a:t>
            </a:r>
          </a:p>
        </p:txBody>
      </p:sp>
      <p:sp>
        <p:nvSpPr>
          <p:cNvPr id="8" name="矩形: 圆角 2">
            <a:extLst>
              <a:ext uri="{FF2B5EF4-FFF2-40B4-BE49-F238E27FC236}">
                <a16:creationId xmlns:a16="http://schemas.microsoft.com/office/drawing/2014/main" id="{12D0640D-E62D-8568-8551-146CCF849EB7}"/>
              </a:ext>
            </a:extLst>
          </p:cNvPr>
          <p:cNvSpPr/>
          <p:nvPr/>
        </p:nvSpPr>
        <p:spPr>
          <a:xfrm>
            <a:off x="5045641" y="994753"/>
            <a:ext cx="2519817" cy="430887"/>
          </a:xfrm>
          <a:prstGeom prst="roundRect">
            <a:avLst>
              <a:gd name="adj" fmla="val 50000"/>
            </a:avLst>
          </a:prstGeom>
          <a:solidFill>
            <a:srgbClr val="FA981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rPr>
              <a:t>Tiếng</a:t>
            </a:r>
            <a:r>
              <a:rPr kumimoji="0" lang="en-US" altLang="zh-CN"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rPr>
              <a:t> </a:t>
            </a: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rPr>
              <a:t>việt</a:t>
            </a:r>
            <a:endParaRPr kumimoji="0" lang="zh-CN" altLang="en-US"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endParaRPr>
          </a:p>
        </p:txBody>
      </p:sp>
      <p:pic>
        <p:nvPicPr>
          <p:cNvPr id="10" name="Picture 9">
            <a:extLst>
              <a:ext uri="{FF2B5EF4-FFF2-40B4-BE49-F238E27FC236}">
                <a16:creationId xmlns:a16="http://schemas.microsoft.com/office/drawing/2014/main" id="{42605824-A6FF-6CA5-7ACC-4AE09CD17CFE}"/>
              </a:ext>
            </a:extLst>
          </p:cNvPr>
          <p:cNvPicPr>
            <a:picLocks noChangeAspect="1"/>
          </p:cNvPicPr>
          <p:nvPr/>
        </p:nvPicPr>
        <p:blipFill>
          <a:blip r:embed="rId5"/>
          <a:stretch>
            <a:fillRect/>
          </a:stretch>
        </p:blipFill>
        <p:spPr>
          <a:xfrm>
            <a:off x="2216627" y="1957528"/>
            <a:ext cx="9492295" cy="1152244"/>
          </a:xfrm>
          <a:prstGeom prst="rect">
            <a:avLst/>
          </a:prstGeom>
        </p:spPr>
      </p:pic>
      <p:pic>
        <p:nvPicPr>
          <p:cNvPr id="11" name="Picture 10">
            <a:extLst>
              <a:ext uri="{FF2B5EF4-FFF2-40B4-BE49-F238E27FC236}">
                <a16:creationId xmlns:a16="http://schemas.microsoft.com/office/drawing/2014/main" id="{A2C9D292-0A7D-70CF-A1FC-93DDA0025DE7}"/>
              </a:ext>
            </a:extLst>
          </p:cNvPr>
          <p:cNvPicPr>
            <a:picLocks noChangeAspect="1"/>
          </p:cNvPicPr>
          <p:nvPr/>
        </p:nvPicPr>
        <p:blipFill>
          <a:blip r:embed="rId6">
            <a:duotone>
              <a:prstClr val="black"/>
              <a:schemeClr val="accent2">
                <a:tint val="45000"/>
                <a:satMod val="400000"/>
              </a:schemeClr>
            </a:duotone>
          </a:blip>
          <a:stretch>
            <a:fillRect/>
          </a:stretch>
        </p:blipFill>
        <p:spPr>
          <a:xfrm rot="20336566">
            <a:off x="967217" y="356895"/>
            <a:ext cx="3304318" cy="2353260"/>
          </a:xfrm>
          <a:prstGeom prst="rect">
            <a:avLst/>
          </a:prstGeom>
        </p:spPr>
      </p:pic>
      <p:pic>
        <p:nvPicPr>
          <p:cNvPr id="5" name="Picture 4">
            <a:extLst>
              <a:ext uri="{FF2B5EF4-FFF2-40B4-BE49-F238E27FC236}">
                <a16:creationId xmlns:a16="http://schemas.microsoft.com/office/drawing/2014/main" id="{D4BC41D1-BD6C-79FC-D918-C78B536B57EB}"/>
              </a:ext>
            </a:extLst>
          </p:cNvPr>
          <p:cNvPicPr>
            <a:picLocks noChangeAspect="1"/>
          </p:cNvPicPr>
          <p:nvPr/>
        </p:nvPicPr>
        <p:blipFill>
          <a:blip r:embed="rId7"/>
          <a:stretch>
            <a:fillRect/>
          </a:stretch>
        </p:blipFill>
        <p:spPr>
          <a:xfrm>
            <a:off x="8425375" y="3971925"/>
            <a:ext cx="3833300" cy="2886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4574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par>
                                <p:cTn id="26" presetID="3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 SĨ Y-ÉC-XANH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 khách thổ lộ nỗi băn khoăn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Y-éc-xanh kính mến, ông quên nước Pháp rồi ư? Ông định ở đây suốt đời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Y-éc-xanh lặng yên nhìn khách, hai bàn tay đan vào nhau, đặt trên đầu gối.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người Pháp. Mãi mãi tôi là công dân Pháp. Người ta không thể nào sống mà không có Tổ quốc.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Ngừng một chút, ông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người cùng im lặng. Họ nghe rõ tiếng biển thở dài, đổ nhẹ những con sóng thủy tinh vỡ vụn trên bờ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(Theo Cao Linh Quân)</a:t>
            </a:r>
          </a:p>
        </p:txBody>
      </p:sp>
    </p:spTree>
    <p:extLst>
      <p:ext uri="{BB962C8B-B14F-4D97-AF65-F5344CB8AC3E}">
        <p14:creationId xmlns:p14="http://schemas.microsoft.com/office/powerpoint/2010/main" val="40017755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E0C93C-BB83-17BD-3575-D76234F8AD36}"/>
              </a:ext>
            </a:extLst>
          </p:cNvPr>
          <p:cNvSpPr txBox="1"/>
          <p:nvPr/>
        </p:nvSpPr>
        <p:spPr>
          <a:xfrm>
            <a:off x="2060390" y="804889"/>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LUYỆN ĐỌC TOÀN</a:t>
            </a:r>
            <a:r>
              <a:rPr kumimoji="0" lang="en-US" sz="48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BÀI</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EA8AD5B-E6AB-9AE2-BA84-8BC5283A6182}"/>
              </a:ext>
            </a:extLst>
          </p:cNvPr>
          <p:cNvGrpSpPr/>
          <p:nvPr/>
        </p:nvGrpSpPr>
        <p:grpSpPr>
          <a:xfrm>
            <a:off x="1544134" y="1910603"/>
            <a:ext cx="9122782" cy="3666080"/>
            <a:chOff x="4841104" y="3817600"/>
            <a:chExt cx="7073839" cy="2842692"/>
          </a:xfrm>
        </p:grpSpPr>
        <p:grpSp>
          <p:nvGrpSpPr>
            <p:cNvPr id="6" name="Group 5">
              <a:extLst>
                <a:ext uri="{FF2B5EF4-FFF2-40B4-BE49-F238E27FC236}">
                  <a16:creationId xmlns:a16="http://schemas.microsoft.com/office/drawing/2014/main" id="{38FE948D-0384-FD58-E8FB-92B5C995EAC4}"/>
                </a:ext>
              </a:extLst>
            </p:cNvPr>
            <p:cNvGrpSpPr/>
            <p:nvPr/>
          </p:nvGrpSpPr>
          <p:grpSpPr>
            <a:xfrm>
              <a:off x="4841104" y="3817600"/>
              <a:ext cx="7073839" cy="2842692"/>
              <a:chOff x="2975204" y="1255651"/>
              <a:chExt cx="7073839" cy="2842692"/>
            </a:xfrm>
          </p:grpSpPr>
          <p:sp>
            <p:nvSpPr>
              <p:cNvPr id="18" name="Rectangle: Rounded Corners 17">
                <a:extLst>
                  <a:ext uri="{FF2B5EF4-FFF2-40B4-BE49-F238E27FC236}">
                    <a16:creationId xmlns:a16="http://schemas.microsoft.com/office/drawing/2014/main" id="{FFACA865-8105-056A-FE91-600E9AF456B4}"/>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9" name="Rectangle: Rounded Corners 18">
                <a:extLst>
                  <a:ext uri="{FF2B5EF4-FFF2-40B4-BE49-F238E27FC236}">
                    <a16:creationId xmlns:a16="http://schemas.microsoft.com/office/drawing/2014/main" id="{B47D65D7-A1DD-2C0B-771B-43D9044257CE}"/>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9" name="Picture 8">
              <a:extLst>
                <a:ext uri="{FF2B5EF4-FFF2-40B4-BE49-F238E27FC236}">
                  <a16:creationId xmlns:a16="http://schemas.microsoft.com/office/drawing/2014/main" id="{A8EF9197-E59C-1BC9-A1F0-6B087049C7D3}"/>
                </a:ext>
              </a:extLst>
            </p:cNvPr>
            <p:cNvPicPr>
              <a:picLocks noChangeAspect="1"/>
            </p:cNvPicPr>
            <p:nvPr/>
          </p:nvPicPr>
          <p:blipFill>
            <a:blip r:embed="rId3"/>
            <a:stretch>
              <a:fillRect/>
            </a:stretch>
          </p:blipFill>
          <p:spPr>
            <a:xfrm>
              <a:off x="7987944" y="4801718"/>
              <a:ext cx="469963" cy="469963"/>
            </a:xfrm>
            <a:prstGeom prst="rect">
              <a:avLst/>
            </a:prstGeom>
          </p:spPr>
        </p:pic>
        <p:pic>
          <p:nvPicPr>
            <p:cNvPr id="10" name="Picture 9">
              <a:extLst>
                <a:ext uri="{FF2B5EF4-FFF2-40B4-BE49-F238E27FC236}">
                  <a16:creationId xmlns:a16="http://schemas.microsoft.com/office/drawing/2014/main" id="{8667C99F-77CC-9EE7-49F3-F1AB37C6D7DD}"/>
                </a:ext>
              </a:extLst>
            </p:cNvPr>
            <p:cNvPicPr>
              <a:picLocks noChangeAspect="1"/>
            </p:cNvPicPr>
            <p:nvPr/>
          </p:nvPicPr>
          <p:blipFill>
            <a:blip r:embed="rId4"/>
            <a:stretch>
              <a:fillRect/>
            </a:stretch>
          </p:blipFill>
          <p:spPr>
            <a:xfrm>
              <a:off x="7468199" y="4794333"/>
              <a:ext cx="469963" cy="469963"/>
            </a:xfrm>
            <a:prstGeom prst="rect">
              <a:avLst/>
            </a:prstGeom>
          </p:spPr>
        </p:pic>
        <p:pic>
          <p:nvPicPr>
            <p:cNvPr id="11" name="Picture 10">
              <a:extLst>
                <a:ext uri="{FF2B5EF4-FFF2-40B4-BE49-F238E27FC236}">
                  <a16:creationId xmlns:a16="http://schemas.microsoft.com/office/drawing/2014/main" id="{0D398F4F-FB6B-C981-B5E9-7E4F6EBEED95}"/>
                </a:ext>
              </a:extLst>
            </p:cNvPr>
            <p:cNvPicPr>
              <a:picLocks noChangeAspect="1"/>
            </p:cNvPicPr>
            <p:nvPr/>
          </p:nvPicPr>
          <p:blipFill>
            <a:blip r:embed="rId5"/>
            <a:stretch>
              <a:fillRect/>
            </a:stretch>
          </p:blipFill>
          <p:spPr>
            <a:xfrm>
              <a:off x="8485532" y="4786947"/>
              <a:ext cx="469963" cy="469963"/>
            </a:xfrm>
            <a:prstGeom prst="rect">
              <a:avLst/>
            </a:prstGeom>
          </p:spPr>
        </p:pic>
        <p:pic>
          <p:nvPicPr>
            <p:cNvPr id="12" name="Picture 11">
              <a:extLst>
                <a:ext uri="{FF2B5EF4-FFF2-40B4-BE49-F238E27FC236}">
                  <a16:creationId xmlns:a16="http://schemas.microsoft.com/office/drawing/2014/main" id="{07E59478-9887-260B-CD8A-11620EFB26BD}"/>
                </a:ext>
              </a:extLst>
            </p:cNvPr>
            <p:cNvPicPr>
              <a:picLocks noChangeAspect="1"/>
            </p:cNvPicPr>
            <p:nvPr/>
          </p:nvPicPr>
          <p:blipFill>
            <a:blip r:embed="rId3"/>
            <a:stretch>
              <a:fillRect/>
            </a:stretch>
          </p:blipFill>
          <p:spPr>
            <a:xfrm>
              <a:off x="8014208" y="5409767"/>
              <a:ext cx="469963" cy="469963"/>
            </a:xfrm>
            <a:prstGeom prst="rect">
              <a:avLst/>
            </a:prstGeom>
          </p:spPr>
        </p:pic>
        <p:pic>
          <p:nvPicPr>
            <p:cNvPr id="13" name="Picture 12">
              <a:extLst>
                <a:ext uri="{FF2B5EF4-FFF2-40B4-BE49-F238E27FC236}">
                  <a16:creationId xmlns:a16="http://schemas.microsoft.com/office/drawing/2014/main" id="{348993A0-73BB-9C67-B2A4-43D58AEA14CD}"/>
                </a:ext>
              </a:extLst>
            </p:cNvPr>
            <p:cNvPicPr>
              <a:picLocks noChangeAspect="1"/>
            </p:cNvPicPr>
            <p:nvPr/>
          </p:nvPicPr>
          <p:blipFill>
            <a:blip r:embed="rId4"/>
            <a:stretch>
              <a:fillRect/>
            </a:stretch>
          </p:blipFill>
          <p:spPr>
            <a:xfrm>
              <a:off x="7457533" y="5409767"/>
              <a:ext cx="469963" cy="469963"/>
            </a:xfrm>
            <a:prstGeom prst="rect">
              <a:avLst/>
            </a:prstGeom>
          </p:spPr>
        </p:pic>
        <p:pic>
          <p:nvPicPr>
            <p:cNvPr id="14" name="Picture 13">
              <a:extLst>
                <a:ext uri="{FF2B5EF4-FFF2-40B4-BE49-F238E27FC236}">
                  <a16:creationId xmlns:a16="http://schemas.microsoft.com/office/drawing/2014/main" id="{290C51EC-7882-FB2D-64CF-F5FDEF0EC8EF}"/>
                </a:ext>
              </a:extLst>
            </p:cNvPr>
            <p:cNvPicPr>
              <a:picLocks noChangeAspect="1"/>
            </p:cNvPicPr>
            <p:nvPr/>
          </p:nvPicPr>
          <p:blipFill>
            <a:blip r:embed="rId5"/>
            <a:stretch>
              <a:fillRect/>
            </a:stretch>
          </p:blipFill>
          <p:spPr>
            <a:xfrm>
              <a:off x="8570882" y="5409767"/>
              <a:ext cx="469963" cy="469963"/>
            </a:xfrm>
            <a:prstGeom prst="rect">
              <a:avLst/>
            </a:prstGeom>
          </p:spPr>
        </p:pic>
        <p:pic>
          <p:nvPicPr>
            <p:cNvPr id="15" name="Picture 14">
              <a:extLst>
                <a:ext uri="{FF2B5EF4-FFF2-40B4-BE49-F238E27FC236}">
                  <a16:creationId xmlns:a16="http://schemas.microsoft.com/office/drawing/2014/main" id="{9E0B06EF-3092-5457-FADF-9870D6971C85}"/>
                </a:ext>
              </a:extLst>
            </p:cNvPr>
            <p:cNvPicPr>
              <a:picLocks noChangeAspect="1"/>
            </p:cNvPicPr>
            <p:nvPr/>
          </p:nvPicPr>
          <p:blipFill>
            <a:blip r:embed="rId3"/>
            <a:stretch>
              <a:fillRect/>
            </a:stretch>
          </p:blipFill>
          <p:spPr>
            <a:xfrm>
              <a:off x="10558314" y="5964719"/>
              <a:ext cx="469963" cy="469963"/>
            </a:xfrm>
            <a:prstGeom prst="rect">
              <a:avLst/>
            </a:prstGeom>
          </p:spPr>
        </p:pic>
        <p:pic>
          <p:nvPicPr>
            <p:cNvPr id="16" name="Picture 15">
              <a:extLst>
                <a:ext uri="{FF2B5EF4-FFF2-40B4-BE49-F238E27FC236}">
                  <a16:creationId xmlns:a16="http://schemas.microsoft.com/office/drawing/2014/main" id="{F4E78B38-D7CE-F3A0-4F7D-34213E5BAEB9}"/>
                </a:ext>
              </a:extLst>
            </p:cNvPr>
            <p:cNvPicPr>
              <a:picLocks noChangeAspect="1"/>
            </p:cNvPicPr>
            <p:nvPr/>
          </p:nvPicPr>
          <p:blipFill>
            <a:blip r:embed="rId4"/>
            <a:stretch>
              <a:fillRect/>
            </a:stretch>
          </p:blipFill>
          <p:spPr>
            <a:xfrm>
              <a:off x="10001640" y="5964719"/>
              <a:ext cx="469963" cy="469963"/>
            </a:xfrm>
            <a:prstGeom prst="rect">
              <a:avLst/>
            </a:prstGeom>
          </p:spPr>
        </p:pic>
        <p:pic>
          <p:nvPicPr>
            <p:cNvPr id="17" name="Picture 16">
              <a:extLst>
                <a:ext uri="{FF2B5EF4-FFF2-40B4-BE49-F238E27FC236}">
                  <a16:creationId xmlns:a16="http://schemas.microsoft.com/office/drawing/2014/main" id="{B80C705A-D04A-7648-4FDD-023C30CF1EC2}"/>
                </a:ext>
              </a:extLst>
            </p:cNvPr>
            <p:cNvPicPr>
              <a:picLocks noChangeAspect="1"/>
            </p:cNvPicPr>
            <p:nvPr/>
          </p:nvPicPr>
          <p:blipFill>
            <a:blip r:embed="rId5"/>
            <a:stretch>
              <a:fillRect/>
            </a:stretch>
          </p:blipFill>
          <p:spPr>
            <a:xfrm>
              <a:off x="11114988" y="5964719"/>
              <a:ext cx="469963" cy="469963"/>
            </a:xfrm>
            <a:prstGeom prst="rect">
              <a:avLst/>
            </a:prstGeom>
          </p:spPr>
        </p:pic>
      </p:grpSp>
    </p:spTree>
    <p:extLst>
      <p:ext uri="{BB962C8B-B14F-4D97-AF65-F5344CB8AC3E}">
        <p14:creationId xmlns:p14="http://schemas.microsoft.com/office/powerpoint/2010/main" val="272554627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6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 SĨ Y-ÉC-XANH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 khách thổ lộ nỗi băn khoăn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Y-éc-xanh kính mến, ông quên nước Pháp rồi ư? Ông định ở đây suốt đời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Y-éc-xanh lặng yên nhìn khách, hai bàn tay đan vào nhau, đặt trên đầu gối.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Tôi là người Pháp. Mãi mãi tôi là công dân Pháp. Người ta không thể nào sống mà không có Tổ quốc.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Ngừng một chút, ông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người cùng im lặng. Họ nghe rõ tiếng biển thở dài, đổ nhẹ những con sóng thủy tinh vỡ vụn trên bờ cát.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(Theo Cao Linh Quân)</a:t>
            </a:r>
          </a:p>
        </p:txBody>
      </p:sp>
    </p:spTree>
    <p:extLst>
      <p:ext uri="{BB962C8B-B14F-4D97-AF65-F5344CB8AC3E}">
        <p14:creationId xmlns:p14="http://schemas.microsoft.com/office/powerpoint/2010/main" val="22771433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11">
            <a:extLst>
              <a:ext uri="{FF2B5EF4-FFF2-40B4-BE49-F238E27FC236}">
                <a16:creationId xmlns:a16="http://schemas.microsoft.com/office/drawing/2014/main" id="{6BBD940B-9666-D615-78A8-65E82F08579B}"/>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5" name="Picture 4">
            <a:extLst>
              <a:ext uri="{FF2B5EF4-FFF2-40B4-BE49-F238E27FC236}">
                <a16:creationId xmlns:a16="http://schemas.microsoft.com/office/drawing/2014/main" id="{C76DC1F4-C594-91A6-0323-ADE9F9276196}"/>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096855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33053" y="2398406"/>
            <a:ext cx="5903843" cy="2246769"/>
          </a:xfrm>
          <a:prstGeom prst="rect">
            <a:avLst/>
          </a:prstGeom>
          <a:noFill/>
        </p:spPr>
        <p:txBody>
          <a:bodyPr wrap="square">
            <a:spAutoFit/>
          </a:bodyPr>
          <a:lstStyle/>
          <a:p>
            <a:pPr algn="just">
              <a:spcBef>
                <a:spcPct val="0"/>
              </a:spcBef>
              <a:buFontTx/>
              <a:buNone/>
            </a:pPr>
            <a:r>
              <a:rPr lang="vi-VN" alt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Y-éc-xanh: </a:t>
            </a:r>
            <a:r>
              <a:rPr lang="vi-VN"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 khoa học người Pháp, gắn bó gần như cả đời với Việt Nam, hiệu trưởng đầu tiên của Trường Đại học Y khoa Hà Nội (nay là Trường Đại học Y Hà Nội).</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algn="ctr"/>
            <a:r>
              <a:rPr lang="vi-VN" sz="4000" b="1" dirty="0">
                <a:ln w="19050">
                  <a:solidFill>
                    <a:srgbClr val="57091A"/>
                  </a:solidFill>
                </a:ln>
                <a:solidFill>
                  <a:srgbClr val="EA3259"/>
                </a:solidFill>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Giải nghĩa từ: </a:t>
            </a:r>
          </a:p>
        </p:txBody>
      </p:sp>
      <p:pic>
        <p:nvPicPr>
          <p:cNvPr id="1028" name="Picture 4" descr="Sứ điệp sống: Bác sỹ Y-ÉC-XANH - Nhà khoa học dâng mình hầu việc Chúa tại  Việt Nam">
            <a:extLst>
              <a:ext uri="{FF2B5EF4-FFF2-40B4-BE49-F238E27FC236}">
                <a16:creationId xmlns:a16="http://schemas.microsoft.com/office/drawing/2014/main" id="{8BF82A46-F313-51A2-E7ED-FA6A85A01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980" y="2093429"/>
            <a:ext cx="3502715" cy="42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83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6072809" y="2477919"/>
            <a:ext cx="5844208"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Nơi góc biển chân trời: </a:t>
            </a:r>
            <a:r>
              <a:rPr lang="vi-VN" alt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nơi xa xôi, cách biệt. </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Giải nghĩa từ: </a:t>
            </a:r>
          </a:p>
        </p:txBody>
      </p:sp>
      <p:pic>
        <p:nvPicPr>
          <p:cNvPr id="2050" name="Picture 2" descr="Điểm đến cực hot được mệnh danh là nơi 'chân trời góc bể'">
            <a:extLst>
              <a:ext uri="{FF2B5EF4-FFF2-40B4-BE49-F238E27FC236}">
                <a16:creationId xmlns:a16="http://schemas.microsoft.com/office/drawing/2014/main" id="{BF109A23-89BF-FA41-ECB1-0CD1A40C2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66" y="2322092"/>
            <a:ext cx="5290310" cy="330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26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2308324"/>
          </a:xfrm>
          <a:prstGeom prst="rect">
            <a:avLst/>
          </a:prstGeom>
          <a:noFill/>
        </p:spPr>
        <p:txBody>
          <a:bodyPr wrap="square">
            <a:spAutoFit/>
          </a:bodyPr>
          <a:lstStyle/>
          <a:p>
            <a:pPr lvl="0" algn="just">
              <a:spcBef>
                <a:spcPct val="0"/>
              </a:spcBef>
            </a:pPr>
            <a:r>
              <a:rPr lang="vi-VN" alt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Bệnh nhiệt đới: </a:t>
            </a:r>
            <a:r>
              <a:rPr lang="vi-VN" alt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bệnh xảy ra ở vùng khí hậu nóng ẩm.</a:t>
            </a:r>
          </a:p>
          <a:p>
            <a:pPr lvl="0" algn="just">
              <a:spcBef>
                <a:spcPct val="0"/>
              </a:spcBef>
            </a:pPr>
            <a:endParaRPr lang="vi-VN" alt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Giải nghĩa từ: </a:t>
            </a:r>
          </a:p>
        </p:txBody>
      </p:sp>
    </p:spTree>
    <p:extLst>
      <p:ext uri="{BB962C8B-B14F-4D97-AF65-F5344CB8AC3E}">
        <p14:creationId xmlns:p14="http://schemas.microsoft.com/office/powerpoint/2010/main" val="3882981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6525DE-8C6A-79BB-C4F5-CEB869163ABC}"/>
              </a:ext>
            </a:extLst>
          </p:cNvPr>
          <p:cNvSpPr txBox="1"/>
          <p:nvPr/>
        </p:nvSpPr>
        <p:spPr>
          <a:xfrm>
            <a:off x="3829050" y="2477919"/>
            <a:ext cx="8087967" cy="1569660"/>
          </a:xfrm>
          <a:prstGeom prst="rect">
            <a:avLst/>
          </a:prstGeom>
          <a:noFill/>
        </p:spPr>
        <p:txBody>
          <a:bodyPr wrap="square">
            <a:spAutoFit/>
          </a:bodyPr>
          <a:lstStyle/>
          <a:p>
            <a:pPr lvl="0" algn="just">
              <a:spcBef>
                <a:spcPct val="0"/>
              </a:spcBef>
            </a:pPr>
            <a:r>
              <a:rPr lang="vi-VN" alt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Toa hạng ba: </a:t>
            </a:r>
            <a:r>
              <a:rPr lang="vi-VN" alt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toa tàu dành cho khách bình dân.</a:t>
            </a:r>
          </a:p>
        </p:txBody>
      </p:sp>
      <p:sp>
        <p:nvSpPr>
          <p:cNvPr id="9" name="Rectangle 8">
            <a:extLst>
              <a:ext uri="{FF2B5EF4-FFF2-40B4-BE49-F238E27FC236}">
                <a16:creationId xmlns:a16="http://schemas.microsoft.com/office/drawing/2014/main" id="{D6883351-E72B-5A10-8A20-D04D04C5C7F2}"/>
              </a:ext>
            </a:extLst>
          </p:cNvPr>
          <p:cNvSpPr/>
          <p:nvPr/>
        </p:nvSpPr>
        <p:spPr>
          <a:xfrm>
            <a:off x="-1982821" y="1179078"/>
            <a:ext cx="8078821"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19050">
                  <a:solidFill>
                    <a:srgbClr val="57091A"/>
                  </a:solidFill>
                </a:ln>
                <a:solidFill>
                  <a:srgbClr val="EA3259"/>
                </a:solidFill>
                <a:effectLst>
                  <a:outerShdw blurRad="38100" dist="19050" dir="2700000" algn="tl" rotWithShape="0">
                    <a:prstClr val="black">
                      <a:alpha val="40000"/>
                    </a:prst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Giải nghĩa từ: </a:t>
            </a:r>
          </a:p>
        </p:txBody>
      </p:sp>
    </p:spTree>
    <p:extLst>
      <p:ext uri="{BB962C8B-B14F-4D97-AF65-F5344CB8AC3E}">
        <p14:creationId xmlns:p14="http://schemas.microsoft.com/office/powerpoint/2010/main" val="2391988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535313" cy="2196949"/>
            <a:chOff x="28272" y="-31308"/>
            <a:chExt cx="13063463"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latin typeface="Arial-Rounded" panose="020B0500000000000000" pitchFamily="34" charset="0"/>
                  <a:ea typeface="Arial-Rounded" panose="020B0500000000000000" pitchFamily="34" charset="0"/>
                  <a:cs typeface="Arial-Rounded" panose="020B0500000000000000" pitchFamily="34" charset="0"/>
                </a:rPr>
                <a:t>z</a:t>
              </a:r>
              <a:endParaRPr lang="zh-CN" altLang="en-US" sz="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10659619" cy="1845648"/>
            </a:xfrm>
            <a:prstGeom prst="rect">
              <a:avLst/>
            </a:prstGeom>
            <a:noFill/>
          </p:spPr>
          <p:txBody>
            <a:bodyPr wrap="square" lIns="91440" tIns="45720" rIns="91440" bIns="45720">
              <a:spAutoFit/>
            </a:bodyPr>
            <a:lstStyle/>
            <a:p>
              <a:pPr algn="ctr"/>
              <a:r>
                <a:rPr lang="vi-VN" sz="54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TÌM HIỂU BÀI</a:t>
              </a:r>
              <a:endPar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1. </a:t>
            </a: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Đọc đoạn 1 và cho biết Y-éc-xanh là ai. Vì sao bà khách ao ước gặp ông?</a:t>
            </a:r>
            <a:endParaRPr lang="en-GB"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Y-éc-xanh là người đã tìm ra vi trùng dịch hạch. Bà khách ao ước gặp ông phần vì ngưỡng mộ, phần vì tò mò muốn bi</a:t>
            </a:r>
            <a:r>
              <a:rPr lang="en-US"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ế</a:t>
            </a:r>
            <a:r>
              <a:rPr lang="vi-VN"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t điều gì khiến ông chọn cuộc sống nơi góc biển chân trời này để nghiên cứu những bệnh nhiệt đới.</a:t>
            </a:r>
            <a:endParaRPr lang="en-GB"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46276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10282850"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2</a:t>
            </a:r>
            <a:r>
              <a:rPr lang="en-US"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Y-éc-xanh có gì khác so với trí tưởng tượng của bà khách?</a:t>
            </a:r>
            <a:endParaRPr kumimoji="0" lang="en-GB"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Y-éc-xanh khác xa với nhà bác học trong trí tưởng tượng của bà khách, ông mặc bộ quần áo ka ki sờn cũ không là ủi, trông ông giống một khách đi tàu ngồi toa hạng ba. </a:t>
            </a:r>
            <a:endParaRPr kumimoji="0" lang="en-GB" altLang="en-US" sz="3200" b="1" i="0" u="none" strike="noStrike" kern="1200" cap="none" spc="0" normalizeH="0" baseline="0" noProof="0" dirty="0">
              <a:ln>
                <a:noFill/>
              </a:ln>
              <a:solidFill>
                <a:srgbClr val="CC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89778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A51EE6BB-B6FF-6DE6-25CB-62C81A265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0" y="-878322"/>
            <a:ext cx="14906625" cy="8405093"/>
          </a:xfrm>
          <a:prstGeom prst="rect">
            <a:avLst/>
          </a:prstGeom>
        </p:spPr>
      </p:pic>
      <p:sp>
        <p:nvSpPr>
          <p:cNvPr id="8" name="Rectangle 7">
            <a:extLst>
              <a:ext uri="{FF2B5EF4-FFF2-40B4-BE49-F238E27FC236}">
                <a16:creationId xmlns:a16="http://schemas.microsoft.com/office/drawing/2014/main" id="{D2DDE644-CBCB-C973-E036-547A539B60FA}"/>
              </a:ext>
            </a:extLst>
          </p:cNvPr>
          <p:cNvSpPr/>
          <p:nvPr/>
        </p:nvSpPr>
        <p:spPr>
          <a:xfrm>
            <a:off x="1981200" y="2156484"/>
            <a:ext cx="8162925" cy="3785652"/>
          </a:xfrm>
          <a:prstGeom prst="rect">
            <a:avLst/>
          </a:prstGeom>
        </p:spPr>
        <p:txBody>
          <a:bodyPr wrap="square">
            <a:spAutoFit/>
          </a:bodyPr>
          <a:lstStyle/>
          <a:p>
            <a:pPr marL="457200" indent="-457200" algn="just">
              <a:buFont typeface="Arial" panose="020B0604020202020204" pitchFamily="34" charset="0"/>
              <a:buChar char="•"/>
            </a:pP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a:t>
            </a:r>
            <a:r>
              <a:rPr lang="vi-VN"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ọc đúng từ ngữ, câu, đoạn và toàn bộ câu chuyện “Bác sĩ Y- éc- xanh”.</a:t>
            </a:r>
          </a:p>
          <a:p>
            <a:pPr marL="457200" indent="-457200" algn="just">
              <a:buFont typeface="Arial" panose="020B0604020202020204" pitchFamily="34" charset="0"/>
              <a:buChar char="•"/>
            </a:pPr>
            <a:r>
              <a:rPr lang="vi-VN"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 đọc lời đối thoại của các nhân vật phù hợp với ngữ điệu, biết nghỉ hơi ở chỗ có dấu câu.</a:t>
            </a:r>
          </a:p>
          <a:p>
            <a:pPr marL="457200" indent="-457200" algn="just">
              <a:buFont typeface="Arial" panose="020B0604020202020204" pitchFamily="34" charset="0"/>
              <a:buChar char="•"/>
            </a:pPr>
            <a:r>
              <a:rPr lang="vi-VN"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 thêm một số thông tin về bác sĩ Y-éc-xanh (quốc tịch, nghề nghiệp, nơi làm việc, phẩm chất tốt đẹp,...)</a:t>
            </a:r>
          </a:p>
          <a:p>
            <a:pPr marL="457200" indent="-457200" algn="just">
              <a:buFont typeface="Arial" panose="020B0604020202020204" pitchFamily="34" charset="0"/>
              <a:buChar char="•"/>
            </a:pPr>
            <a:r>
              <a:rPr lang="vi-VN"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Hiểu được ý nghĩa câu chuyện dựa vào nội dung và tranh minh họa câu chuyện: Vì trách nhiệm, bổn phận với ngôi nhà chung Trái Đất, bác sĩ Y-éc-xanh đã phải xa gia đình, Tổ quốc của mình đến giúp đỡ nhân dân Việt Nam.</a:t>
            </a:r>
          </a:p>
        </p:txBody>
      </p:sp>
      <p:pic>
        <p:nvPicPr>
          <p:cNvPr id="10" name="图片 7">
            <a:extLst>
              <a:ext uri="{FF2B5EF4-FFF2-40B4-BE49-F238E27FC236}">
                <a16:creationId xmlns:a16="http://schemas.microsoft.com/office/drawing/2014/main" id="{133D0D78-C0C5-D76F-B736-BA67658BD0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661" b="46961"/>
          <a:stretch/>
        </p:blipFill>
        <p:spPr>
          <a:xfrm>
            <a:off x="3026311" y="678084"/>
            <a:ext cx="6000000" cy="1342663"/>
          </a:xfrm>
          <a:prstGeom prst="rect">
            <a:avLst/>
          </a:prstGeom>
        </p:spPr>
      </p:pic>
      <p:sp>
        <p:nvSpPr>
          <p:cNvPr id="11" name="文本框 8">
            <a:extLst>
              <a:ext uri="{FF2B5EF4-FFF2-40B4-BE49-F238E27FC236}">
                <a16:creationId xmlns:a16="http://schemas.microsoft.com/office/drawing/2014/main" id="{7F3183E7-37E4-B6C7-1146-9A970B3AEA20}"/>
              </a:ext>
            </a:extLst>
          </p:cNvPr>
          <p:cNvSpPr txBox="1"/>
          <p:nvPr/>
        </p:nvSpPr>
        <p:spPr>
          <a:xfrm>
            <a:off x="4476751" y="1241265"/>
            <a:ext cx="3114238"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Yêu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cầu</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cần</a:t>
            </a:r>
            <a:r>
              <a:rPr lang="en-US" altLang="zh-CN" sz="3200" b="1" dirty="0">
                <a:solidFill>
                  <a:srgbClr val="FBDC9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FBDC90"/>
                </a:solidFill>
                <a:latin typeface="Arial-Rounded" panose="020B0500000000000000" pitchFamily="34" charset="0"/>
                <a:ea typeface="Arial-Rounded" panose="020B0500000000000000" pitchFamily="34" charset="0"/>
                <a:cs typeface="Arial-Rounded" panose="020B0500000000000000" pitchFamily="34" charset="0"/>
              </a:rPr>
              <a:t>đạt</a:t>
            </a:r>
            <a:endParaRPr kumimoji="0" lang="zh-CN" altLang="en-US" sz="3200" b="1" i="0" u="none" strike="noStrike" kern="1200" cap="none" spc="0" normalizeH="0" noProof="0" dirty="0">
              <a:ln>
                <a:noFill/>
              </a:ln>
              <a:solidFill>
                <a:srgbClr val="FBDC9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71538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10093258"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3</a:t>
            </a:r>
            <a:r>
              <a:rPr lang="en-US"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Câu nói nào của Y-éc-xanh cho thấy ông là người rất yêu nước Pháp, Tổ quốc của ông? </a:t>
            </a:r>
            <a:endParaRPr kumimoji="0" lang="en-GB"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379754" y="3614831"/>
            <a:ext cx="999309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Tôi là người Pháp mãi mãi tôi là công dân Pháp. Người ta không thể nào sống mà không có tổ quốc.</a:t>
            </a:r>
            <a:endParaRPr kumimoji="0" lang="en-GB" altLang="en-US" sz="3200" b="1" i="0" u="none" strike="noStrike" kern="1200" cap="none" spc="0" normalizeH="0" baseline="0" noProof="0" dirty="0">
              <a:ln>
                <a:noFill/>
              </a:ln>
              <a:solidFill>
                <a:srgbClr val="CC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2771773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548191" cy="2196949"/>
            <a:chOff x="28272" y="-31308"/>
            <a:chExt cx="13089205"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4" y="1596126"/>
              <a:ext cx="10685363"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619250" y="2357531"/>
            <a:ext cx="97536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4</a:t>
            </a:r>
            <a:r>
              <a:rPr lang="en-US"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Câu nói: “Trái đất đích thực là ngôi nhà của chúng ta. Những đứa con trong nhà phải thương yêu và có bổn phận giúp đỡ lẫn nhau.” Cho thấy Y-éc-xanh là người như thế nào?</a:t>
            </a:r>
            <a:endParaRPr kumimoji="0" lang="en-GB"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417854" y="4814981"/>
            <a:ext cx="99930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vi-VN"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Cho thấy Y-éc-xanh là người rất có ý thức về trách nhiệm và bổn phận của mỗi người trong ngôi nhà Trái Đất.</a:t>
            </a:r>
            <a:endParaRPr kumimoji="0" lang="en-GB" altLang="en-US" sz="3200" b="1" i="0" u="none" strike="noStrike" kern="1200" cap="none" spc="0" normalizeH="0" baseline="0" noProof="0" dirty="0">
              <a:ln>
                <a:noFill/>
              </a:ln>
              <a:solidFill>
                <a:srgbClr val="CC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93809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FFD3140-36B9-4A53-2E19-EDD62F57EDC3}"/>
              </a:ext>
            </a:extLst>
          </p:cNvPr>
          <p:cNvGrpSpPr/>
          <p:nvPr/>
        </p:nvGrpSpPr>
        <p:grpSpPr>
          <a:xfrm>
            <a:off x="406400" y="130815"/>
            <a:ext cx="6346825" cy="2196949"/>
            <a:chOff x="28272" y="-31308"/>
            <a:chExt cx="12686694" cy="4391490"/>
          </a:xfrm>
        </p:grpSpPr>
        <p:sp>
          <p:nvSpPr>
            <p:cNvPr id="36" name="云形 69">
              <a:extLst>
                <a:ext uri="{FF2B5EF4-FFF2-40B4-BE49-F238E27FC236}">
                  <a16:creationId xmlns:a16="http://schemas.microsoft.com/office/drawing/2014/main" id="{949C79A9-E56E-A1E2-0F3E-01F7E1956DA8}"/>
                </a:ext>
              </a:extLst>
            </p:cNvPr>
            <p:cNvSpPr/>
            <p:nvPr/>
          </p:nvSpPr>
          <p:spPr>
            <a:xfrm>
              <a:off x="1490782" y="567943"/>
              <a:ext cx="11224184" cy="3327967"/>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z</a:t>
              </a:r>
              <a:endParaRPr kumimoji="0" lang="zh-CN" altLang="en-US" sz="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Rectangle 36">
              <a:extLst>
                <a:ext uri="{FF2B5EF4-FFF2-40B4-BE49-F238E27FC236}">
                  <a16:creationId xmlns:a16="http://schemas.microsoft.com/office/drawing/2014/main" id="{9F6F5279-C6C6-1742-0CC8-9A4C7AF579E5}"/>
                </a:ext>
              </a:extLst>
            </p:cNvPr>
            <p:cNvSpPr/>
            <p:nvPr/>
          </p:nvSpPr>
          <p:spPr>
            <a:xfrm>
              <a:off x="2432116" y="1596126"/>
              <a:ext cx="10282850" cy="18456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 HIỂU BÀI</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8" name="Picture 2">
              <a:extLst>
                <a:ext uri="{FF2B5EF4-FFF2-40B4-BE49-F238E27FC236}">
                  <a16:creationId xmlns:a16="http://schemas.microsoft.com/office/drawing/2014/main" id="{578A89DD-CE40-70CC-E526-9311A23A4C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2110">
              <a:off x="28272" y="-31308"/>
              <a:ext cx="3378352" cy="4391490"/>
            </a:xfrm>
            <a:prstGeom prst="rect">
              <a:avLst/>
            </a:prstGeom>
          </p:spPr>
        </p:pic>
      </p:grpSp>
      <p:sp>
        <p:nvSpPr>
          <p:cNvPr id="39" name="Text Box 9">
            <a:extLst>
              <a:ext uri="{FF2B5EF4-FFF2-40B4-BE49-F238E27FC236}">
                <a16:creationId xmlns:a16="http://schemas.microsoft.com/office/drawing/2014/main" id="{758DE109-256D-17B7-4D37-4BCDA77B8878}"/>
              </a:ext>
            </a:extLst>
          </p:cNvPr>
          <p:cNvSpPr txBox="1">
            <a:spLocks noChangeArrowheads="1"/>
          </p:cNvSpPr>
          <p:nvPr/>
        </p:nvSpPr>
        <p:spPr bwMode="auto">
          <a:xfrm>
            <a:off x="1381125" y="2386106"/>
            <a:ext cx="92297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eaLnBrk="1" hangingPunct="1">
              <a:spcBef>
                <a:spcPct val="50000"/>
              </a:spcBef>
            </a:pPr>
            <a:r>
              <a:rPr lang="en-US"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5. </a:t>
            </a:r>
            <a:r>
              <a:rPr lang="vi-VN" altLang="en-US" sz="32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Em hãy nói 1-2 câu thể hiện lòng biết ơn với bác sĩ Y-éc-xanh.</a:t>
            </a:r>
            <a:endParaRPr kumimoji="0" lang="en-GB" alt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0" name="Text Box 10">
            <a:extLst>
              <a:ext uri="{FF2B5EF4-FFF2-40B4-BE49-F238E27FC236}">
                <a16:creationId xmlns:a16="http://schemas.microsoft.com/office/drawing/2014/main" id="{75437E60-7422-8FD9-7044-C112F8611176}"/>
              </a:ext>
            </a:extLst>
          </p:cNvPr>
          <p:cNvSpPr txBox="1">
            <a:spLocks noChangeArrowheads="1"/>
          </p:cNvSpPr>
          <p:nvPr/>
        </p:nvSpPr>
        <p:spPr bwMode="auto">
          <a:xfrm>
            <a:off x="1217829" y="3767231"/>
            <a:ext cx="99930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Thưa bác sĩ!Chúng cháu rất cảm ơn bác đã đến giúp đỡ nhân dân Việt Nam.</a:t>
            </a:r>
            <a:endParaRPr lang="en-US"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endParaRPr>
          </a:p>
          <a:p>
            <a:pPr marL="457200" lvl="0" indent="-457200" algn="just" eaLnBrk="1" hangingPunct="1">
              <a:spcBef>
                <a:spcPct val="50000"/>
              </a:spcBef>
              <a:buFont typeface="Arial" panose="020B0604020202020204" pitchFamily="34" charset="0"/>
              <a:buChar char="•"/>
            </a:pPr>
            <a:r>
              <a:rPr lang="vi-VN" altLang="en-US" sz="3200" b="1"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Thưa bác sĩ! Chúng cháu vô cùng biết ơn bác. </a:t>
            </a:r>
            <a:endParaRPr kumimoji="0" lang="en-GB" altLang="en-US" sz="3200" b="1" i="0" u="none" strike="noStrike" kern="1200" cap="none" spc="0" normalizeH="0" baseline="0" noProof="0" dirty="0">
              <a:ln>
                <a:noFill/>
              </a:ln>
              <a:solidFill>
                <a:srgbClr val="CC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562107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wipe(down)">
                                      <p:cBhvr>
                                        <p:cTn id="12" dur="500"/>
                                        <p:tgtEl>
                                          <p:spTgt spid="40">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animEffect transition="in" filter="wipe(down)">
                                      <p:cBhvr>
                                        <p:cTn id="15" dur="500"/>
                                        <p:tgtEl>
                                          <p:spTgt spid="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50D5F2-FE54-2642-99CE-4B5296BC27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164" y="420487"/>
            <a:ext cx="3922914" cy="3922914"/>
          </a:xfrm>
          <a:prstGeom prst="rect">
            <a:avLst/>
          </a:prstGeom>
        </p:spPr>
      </p:pic>
      <p:pic>
        <p:nvPicPr>
          <p:cNvPr id="2" name="Picture 6">
            <a:extLst>
              <a:ext uri="{FF2B5EF4-FFF2-40B4-BE49-F238E27FC236}">
                <a16:creationId xmlns:a16="http://schemas.microsoft.com/office/drawing/2014/main" id="{ECED89B5-C954-CDFB-B3EE-F9BEE45E1B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43276" y="2300605"/>
            <a:ext cx="7903210" cy="3842385"/>
          </a:xfrm>
          <a:prstGeom prst="rect">
            <a:avLst/>
          </a:prstGeom>
        </p:spPr>
      </p:pic>
      <p:sp>
        <p:nvSpPr>
          <p:cNvPr id="4" name="Text Box 2">
            <a:extLst>
              <a:ext uri="{FF2B5EF4-FFF2-40B4-BE49-F238E27FC236}">
                <a16:creationId xmlns:a16="http://schemas.microsoft.com/office/drawing/2014/main" id="{03014127-9D1F-277E-CA74-16BC90934D26}"/>
              </a:ext>
            </a:extLst>
          </p:cNvPr>
          <p:cNvSpPr txBox="1"/>
          <p:nvPr/>
        </p:nvSpPr>
        <p:spPr>
          <a:xfrm>
            <a:off x="5527040" y="1581150"/>
            <a:ext cx="5003165" cy="1015663"/>
          </a:xfrm>
          <a:prstGeom prst="rect">
            <a:avLst/>
          </a:prstGeom>
          <a:noFill/>
        </p:spPr>
        <p:txBody>
          <a:bodyPr wrap="square" rtlCol="0" anchor="t">
            <a:spAutoFit/>
            <a:scene3d>
              <a:camera prst="orthographicFront"/>
              <a:lightRig rig="threePt" dir="t"/>
            </a:scene3d>
          </a:bodyPr>
          <a:lstStyle/>
          <a:p>
            <a:pPr marL="0" lvl="0" indent="0" eaLnBrk="1" hangingPunct="1">
              <a:spcBef>
                <a:spcPct val="50000"/>
              </a:spcBef>
              <a:buClrTx/>
              <a:buSzTx/>
              <a:buFontTx/>
              <a:buNone/>
            </a:pPr>
            <a:r>
              <a:rPr lang="en-US" altLang="en-US" sz="6000" dirty="0" err="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Nội</a:t>
            </a:r>
            <a:r>
              <a:rPr lang="en-US" altLang="en-US" sz="6000"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dung </a:t>
            </a:r>
            <a:r>
              <a:rPr lang="en-US" altLang="en-US" sz="6000" dirty="0" err="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bài</a:t>
            </a:r>
            <a:endParaRPr lang="en-US" altLang="en-US" sz="600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
        <p:nvSpPr>
          <p:cNvPr id="9" name="TextBox 8">
            <a:extLst>
              <a:ext uri="{FF2B5EF4-FFF2-40B4-BE49-F238E27FC236}">
                <a16:creationId xmlns:a16="http://schemas.microsoft.com/office/drawing/2014/main" id="{0CD1C8AB-0DAC-9621-9788-085D3E4C0DA0}"/>
              </a:ext>
            </a:extLst>
          </p:cNvPr>
          <p:cNvSpPr txBox="1"/>
          <p:nvPr/>
        </p:nvSpPr>
        <p:spPr>
          <a:xfrm>
            <a:off x="3581400" y="3248025"/>
            <a:ext cx="7524750" cy="2246769"/>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chia </a:t>
            </a:r>
            <a:r>
              <a:rPr lang="en-US" sz="2800" b="1" dirty="0" err="1">
                <a:latin typeface="Times New Roman" panose="02020603050405020304" pitchFamily="18" charset="0"/>
                <a:cs typeface="Times New Roman" panose="02020603050405020304" pitchFamily="18" charset="0"/>
              </a:rPr>
              <a:t>sẻ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Y-</a:t>
            </a:r>
            <a:r>
              <a:rPr lang="en-US" sz="2800" b="1" dirty="0" err="1">
                <a:latin typeface="Times New Roman" panose="02020603050405020304" pitchFamily="18" charset="0"/>
                <a:cs typeface="Times New Roman" panose="02020603050405020304" pitchFamily="18" charset="0"/>
              </a:rPr>
              <a:t>éc</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r>
              <a:rPr lang="en-US" sz="2800" b="1" dirty="0">
                <a:latin typeface="Times New Roman" panose="02020603050405020304" pitchFamily="18" charset="0"/>
                <a:cs typeface="Times New Roman" panose="02020603050405020304" pitchFamily="18" charset="0"/>
              </a:rPr>
              <a:t> Y-</a:t>
            </a:r>
            <a:r>
              <a:rPr lang="en-US" sz="2800" b="1" dirty="0" err="1">
                <a:latin typeface="Times New Roman" panose="02020603050405020304" pitchFamily="18" charset="0"/>
                <a:cs typeface="Times New Roman" panose="02020603050405020304" pitchFamily="18" charset="0"/>
              </a:rPr>
              <a:t>éc</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xanh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p>
        </p:txBody>
      </p:sp>
    </p:spTree>
    <p:extLst>
      <p:ext uri="{BB962C8B-B14F-4D97-AF65-F5344CB8AC3E}">
        <p14:creationId xmlns:p14="http://schemas.microsoft.com/office/powerpoint/2010/main" val="120455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range&#10;&#10;Description automatically generated">
            <a:extLst>
              <a:ext uri="{FF2B5EF4-FFF2-40B4-BE49-F238E27FC236}">
                <a16:creationId xmlns:a16="http://schemas.microsoft.com/office/drawing/2014/main" id="{BD66606B-3390-48D5-7836-89B26BB27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grpSp>
        <p:nvGrpSpPr>
          <p:cNvPr id="5" name="Group 4">
            <a:extLst>
              <a:ext uri="{FF2B5EF4-FFF2-40B4-BE49-F238E27FC236}">
                <a16:creationId xmlns:a16="http://schemas.microsoft.com/office/drawing/2014/main" id="{E7E55ACD-D3B2-4C73-EDB5-CA97E83B4E8D}"/>
              </a:ext>
            </a:extLst>
          </p:cNvPr>
          <p:cNvGrpSpPr/>
          <p:nvPr/>
        </p:nvGrpSpPr>
        <p:grpSpPr>
          <a:xfrm>
            <a:off x="3332818" y="76200"/>
            <a:ext cx="5526365" cy="1086132"/>
            <a:chOff x="3092880" y="0"/>
            <a:chExt cx="5699569" cy="1284494"/>
          </a:xfrm>
        </p:grpSpPr>
        <p:pic>
          <p:nvPicPr>
            <p:cNvPr id="8" name="Picture 7">
              <a:extLst>
                <a:ext uri="{FF2B5EF4-FFF2-40B4-BE49-F238E27FC236}">
                  <a16:creationId xmlns:a16="http://schemas.microsoft.com/office/drawing/2014/main" id="{21D43EC1-E122-D262-F60E-E5A96D038E9C}"/>
                </a:ext>
              </a:extLst>
            </p:cNvPr>
            <p:cNvPicPr>
              <a:picLocks noChangeAspect="1"/>
            </p:cNvPicPr>
            <p:nvPr/>
          </p:nvPicPr>
          <p:blipFill>
            <a:blip r:embed="rId4">
              <a:lum contrast="40000"/>
            </a:blip>
            <a:stretch>
              <a:fillRect/>
            </a:stretch>
          </p:blipFill>
          <p:spPr>
            <a:xfrm>
              <a:off x="3092880" y="0"/>
              <a:ext cx="5699569" cy="1284494"/>
            </a:xfrm>
            <a:prstGeom prst="rect">
              <a:avLst/>
            </a:prstGeom>
          </p:spPr>
        </p:pic>
        <p:sp>
          <p:nvSpPr>
            <p:cNvPr id="9" name="TextBox 8">
              <a:extLst>
                <a:ext uri="{FF2B5EF4-FFF2-40B4-BE49-F238E27FC236}">
                  <a16:creationId xmlns:a16="http://schemas.microsoft.com/office/drawing/2014/main" id="{A9234681-E47F-862D-402B-6FF661433173}"/>
                </a:ext>
              </a:extLst>
            </p:cNvPr>
            <p:cNvSpPr txBox="1"/>
            <p:nvPr/>
          </p:nvSpPr>
          <p:spPr>
            <a:xfrm>
              <a:off x="3769186" y="239052"/>
              <a:ext cx="4346954" cy="65517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lại</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211A2917-7086-5341-F12B-23A9491E6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5375" y="4117507"/>
            <a:ext cx="918316" cy="710199"/>
          </a:xfrm>
          <a:prstGeom prst="rect">
            <a:avLst/>
          </a:prstGeom>
        </p:spPr>
      </p:pic>
      <p:pic>
        <p:nvPicPr>
          <p:cNvPr id="11" name="Picture 10">
            <a:extLst>
              <a:ext uri="{FF2B5EF4-FFF2-40B4-BE49-F238E27FC236}">
                <a16:creationId xmlns:a16="http://schemas.microsoft.com/office/drawing/2014/main" id="{01CE6AE7-53A6-B587-A40C-D137B868F4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372953" y="4192957"/>
            <a:ext cx="820756" cy="634749"/>
          </a:xfrm>
          <a:prstGeom prst="rect">
            <a:avLst/>
          </a:prstGeom>
        </p:spPr>
      </p:pic>
      <p:sp>
        <p:nvSpPr>
          <p:cNvPr id="12" name="Rounded Rectangle 31">
            <a:extLst>
              <a:ext uri="{FF2B5EF4-FFF2-40B4-BE49-F238E27FC236}">
                <a16:creationId xmlns:a16="http://schemas.microsoft.com/office/drawing/2014/main" id="{77442148-961C-A018-B5D3-3CB9865FF9FA}"/>
              </a:ext>
            </a:extLst>
          </p:cNvPr>
          <p:cNvSpPr/>
          <p:nvPr/>
        </p:nvSpPr>
        <p:spPr>
          <a:xfrm>
            <a:off x="1540187" y="2532394"/>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3" name="Rectangle 12">
            <a:extLst>
              <a:ext uri="{FF2B5EF4-FFF2-40B4-BE49-F238E27FC236}">
                <a16:creationId xmlns:a16="http://schemas.microsoft.com/office/drawing/2014/main" id="{A8BF370E-677F-2546-D84B-FFA6F42F6F2A}"/>
              </a:ext>
            </a:extLst>
          </p:cNvPr>
          <p:cNvSpPr/>
          <p:nvPr/>
        </p:nvSpPr>
        <p:spPr>
          <a:xfrm>
            <a:off x="4315853" y="1264490"/>
            <a:ext cx="36003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Tiêu</a:t>
            </a:r>
            <a:r>
              <a:rPr kumimoji="0" lang="zh-CN" altLang="en-US" sz="3600" b="1" i="0" u="none" strike="noStrike" kern="1200" cap="none" spc="0" normalizeH="0" baseline="0" noProof="0" dirty="0">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chí</a:t>
            </a:r>
            <a:r>
              <a:rPr kumimoji="0" lang="zh-CN" altLang="en-US" sz="3600" b="1" i="0" u="none" strike="noStrike" kern="1200" cap="none" spc="0" normalizeH="0" baseline="0" noProof="0" dirty="0">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6E7C68E2-1218-131F-32CD-BC42A337A53C}"/>
              </a:ext>
            </a:extLst>
          </p:cNvPr>
          <p:cNvSpPr/>
          <p:nvPr/>
        </p:nvSpPr>
        <p:spPr>
          <a:xfrm>
            <a:off x="2274253" y="2464002"/>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Đọc</a:t>
            </a:r>
            <a:r>
              <a:rPr kumimoji="0" lang="zh-C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đúng</a:t>
            </a:r>
            <a:endParaRPr kumimoji="0" lang="zh-C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5" name="Oval 14">
            <a:extLst>
              <a:ext uri="{FF2B5EF4-FFF2-40B4-BE49-F238E27FC236}">
                <a16:creationId xmlns:a16="http://schemas.microsoft.com/office/drawing/2014/main" id="{A2E638F9-C1FF-065F-50B8-B27F0A43FF35}"/>
              </a:ext>
            </a:extLst>
          </p:cNvPr>
          <p:cNvSpPr/>
          <p:nvPr/>
        </p:nvSpPr>
        <p:spPr>
          <a:xfrm>
            <a:off x="1632500" y="257818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16" name="Group 15">
            <a:extLst>
              <a:ext uri="{FF2B5EF4-FFF2-40B4-BE49-F238E27FC236}">
                <a16:creationId xmlns:a16="http://schemas.microsoft.com/office/drawing/2014/main" id="{91B8B388-8DC6-0232-CA7F-3D0FC58E008F}"/>
              </a:ext>
            </a:extLst>
          </p:cNvPr>
          <p:cNvGrpSpPr/>
          <p:nvPr/>
        </p:nvGrpSpPr>
        <p:grpSpPr>
          <a:xfrm>
            <a:off x="1540187" y="3153186"/>
            <a:ext cx="3645680" cy="643894"/>
            <a:chOff x="1717199" y="4363552"/>
            <a:chExt cx="3645680" cy="643894"/>
          </a:xfrm>
        </p:grpSpPr>
        <p:sp>
          <p:nvSpPr>
            <p:cNvPr id="17" name="Rounded Rectangle 36">
              <a:extLst>
                <a:ext uri="{FF2B5EF4-FFF2-40B4-BE49-F238E27FC236}">
                  <a16:creationId xmlns:a16="http://schemas.microsoft.com/office/drawing/2014/main" id="{7E28B7AD-009C-FAC6-6A5C-092602AE7598}"/>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a:extLst>
                <a:ext uri="{FF2B5EF4-FFF2-40B4-BE49-F238E27FC236}">
                  <a16:creationId xmlns:a16="http://schemas.microsoft.com/office/drawing/2014/main" id="{89BAA415-1F73-118A-13FD-1F7FF9C1BA9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Đọc</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to,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rõ</a:t>
              </a:r>
              <a:endPar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19" name="Oval 18">
              <a:extLst>
                <a:ext uri="{FF2B5EF4-FFF2-40B4-BE49-F238E27FC236}">
                  <a16:creationId xmlns:a16="http://schemas.microsoft.com/office/drawing/2014/main" id="{C0BDFDD0-8E6C-651F-1394-06FA62B7CB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0" name="Group 19">
            <a:extLst>
              <a:ext uri="{FF2B5EF4-FFF2-40B4-BE49-F238E27FC236}">
                <a16:creationId xmlns:a16="http://schemas.microsoft.com/office/drawing/2014/main" id="{1DD0A962-F562-3310-C572-8A19C1AA0077}"/>
              </a:ext>
            </a:extLst>
          </p:cNvPr>
          <p:cNvGrpSpPr/>
          <p:nvPr/>
        </p:nvGrpSpPr>
        <p:grpSpPr>
          <a:xfrm>
            <a:off x="1540187" y="3891654"/>
            <a:ext cx="5119273" cy="643894"/>
            <a:chOff x="1717199" y="5199333"/>
            <a:chExt cx="5119273" cy="643894"/>
          </a:xfrm>
        </p:grpSpPr>
        <p:sp>
          <p:nvSpPr>
            <p:cNvPr id="21" name="Rounded Rectangle 40">
              <a:extLst>
                <a:ext uri="{FF2B5EF4-FFF2-40B4-BE49-F238E27FC236}">
                  <a16:creationId xmlns:a16="http://schemas.microsoft.com/office/drawing/2014/main" id="{8160F220-166E-D93F-CC1B-AD0194E71CE6}"/>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 name="Rectangle 21">
              <a:extLst>
                <a:ext uri="{FF2B5EF4-FFF2-40B4-BE49-F238E27FC236}">
                  <a16:creationId xmlns:a16="http://schemas.microsoft.com/office/drawing/2014/main" id="{E55BA445-F867-A17D-DAEA-AB62BFA7216F}"/>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Ngắt</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nghỉ</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đúng</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15C033FF-5683-AADB-C9A6-5BEAB578929C}"/>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4" name="Picture 2" descr="Star Cartoon Images, Stock Photos &amp;amp; Vectors | Shutterstock">
            <a:extLst>
              <a:ext uri="{FF2B5EF4-FFF2-40B4-BE49-F238E27FC236}">
                <a16:creationId xmlns:a16="http://schemas.microsoft.com/office/drawing/2014/main" id="{8F543E48-647C-9896-2D12-1F75BCEF82B3}"/>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278180" y="2532394"/>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id="{8A538E43-6252-4A90-29BC-483B8069F1E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31441" y="318127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tar Cartoon Images, Stock Photos &amp;amp; Vectors | Shutterstock">
            <a:extLst>
              <a:ext uri="{FF2B5EF4-FFF2-40B4-BE49-F238E27FC236}">
                <a16:creationId xmlns:a16="http://schemas.microsoft.com/office/drawing/2014/main" id="{6CC91430-B62E-B4EE-9041-E4605D541E0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59460" y="3928646"/>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C0170F7-8925-9C22-A8C4-E0EDC34A3AED}"/>
              </a:ext>
            </a:extLst>
          </p:cNvPr>
          <p:cNvGrpSpPr/>
          <p:nvPr/>
        </p:nvGrpSpPr>
        <p:grpSpPr>
          <a:xfrm>
            <a:off x="1540187" y="4579426"/>
            <a:ext cx="8097635" cy="643894"/>
            <a:chOff x="1717199" y="5199333"/>
            <a:chExt cx="8097635" cy="643894"/>
          </a:xfrm>
        </p:grpSpPr>
        <p:sp>
          <p:nvSpPr>
            <p:cNvPr id="28" name="Rounded Rectangle 47">
              <a:extLst>
                <a:ext uri="{FF2B5EF4-FFF2-40B4-BE49-F238E27FC236}">
                  <a16:creationId xmlns:a16="http://schemas.microsoft.com/office/drawing/2014/main" id="{326D2C5D-6129-77A5-CCB9-1F40D158D04F}"/>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9" name="Rectangle 28">
              <a:extLst>
                <a:ext uri="{FF2B5EF4-FFF2-40B4-BE49-F238E27FC236}">
                  <a16:creationId xmlns:a16="http://schemas.microsoft.com/office/drawing/2014/main" id="{E03F7B5E-2B4E-0968-94E7-B13146BC4B3B}"/>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Giọng</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đọc</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và</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nhấn</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giọng</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phù</a:t>
              </a:r>
              <a:r>
                <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 </a:t>
              </a:r>
              <a:r>
                <a:rPr kumimoji="0" lang="en-US" altLang="zh-CN" sz="3200" b="0" i="0" u="none" strike="noStrike" kern="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30" name="Oval 29">
              <a:extLst>
                <a:ext uri="{FF2B5EF4-FFF2-40B4-BE49-F238E27FC236}">
                  <a16:creationId xmlns:a16="http://schemas.microsoft.com/office/drawing/2014/main" id="{FDD374F7-1AD1-081A-74F7-9D6E651AB80C}"/>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1" name="Picture 2" descr="Star Cartoon Images, Stock Photos &amp;amp; Vectors | Shutterstock">
            <a:extLst>
              <a:ext uri="{FF2B5EF4-FFF2-40B4-BE49-F238E27FC236}">
                <a16:creationId xmlns:a16="http://schemas.microsoft.com/office/drawing/2014/main" id="{3561A19C-F084-60F2-0068-D92971C4EAE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780587" y="4616418"/>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04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algn="ctr">
              <a:defRPr/>
            </a:pPr>
            <a:r>
              <a:rPr lang="vi-VN"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BÁC SĨ Y-ÉC-XANH</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 khách thổ lộ nỗi băn khoăn của mình:</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Y-éc-xanh kính mến, ông quên nước Pháp rồi ư? Ông định ở đây suốt đời sao? </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Y-éc-xanh lặng yên nhìn khách, hai bàn tay đan vào nhau, đặt trên đầu gối.</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Tôi là người Pháp. Mãi mãi tôi là công dân Pháp. Người ta không thể nào sống mà không có Tổ quốc.</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Ngừng một chút, ông tiếp:</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algn="just">
              <a:defRPr/>
            </a:pPr>
            <a:r>
              <a:rPr lang="en-US"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 người cùng im lặng. Họ nghe rõ tiếng biển thở dài, đổ nhẹ những con sóng thủy tinh vỡ vụn trên bờ cát.</a:t>
            </a:r>
          </a:p>
          <a:p>
            <a:pPr algn="r">
              <a:defRPr/>
            </a:pPr>
            <a:r>
              <a:rPr lang="vi-VN" sz="21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Cao Linh Quân)</a:t>
            </a:r>
          </a:p>
        </p:txBody>
      </p:sp>
    </p:spTree>
    <p:extLst>
      <p:ext uri="{BB962C8B-B14F-4D97-AF65-F5344CB8AC3E}">
        <p14:creationId xmlns:p14="http://schemas.microsoft.com/office/powerpoint/2010/main" val="199644935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92DA3-1934-7E07-19EA-56A53845D205}"/>
              </a:ext>
            </a:extLst>
          </p:cNvPr>
          <p:cNvPicPr>
            <a:picLocks noChangeAspect="1"/>
          </p:cNvPicPr>
          <p:nvPr/>
        </p:nvPicPr>
        <p:blipFill>
          <a:blip r:embed="rId4"/>
          <a:stretch>
            <a:fillRect/>
          </a:stretch>
        </p:blipFill>
        <p:spPr>
          <a:xfrm>
            <a:off x="1058603" y="2054670"/>
            <a:ext cx="11091404" cy="1774380"/>
          </a:xfrm>
          <a:prstGeom prst="rect">
            <a:avLst/>
          </a:prstGeom>
        </p:spPr>
      </p:pic>
    </p:spTree>
    <p:extLst>
      <p:ext uri="{BB962C8B-B14F-4D97-AF65-F5344CB8AC3E}">
        <p14:creationId xmlns:p14="http://schemas.microsoft.com/office/powerpoint/2010/main" val="40340408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D85D3948-812F-51FB-8EF2-B1D1A4DC0E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36" b="31387" l="41693" r="64062">
                        <a14:foregroundMark x1="46206" y1="9956" x2="47193" y2="9476"/>
                        <a14:backgroundMark x1="42680" y1="18193" x2="43357" y2="30828"/>
                        <a14:backgroundMark x1="57913" y1="24190" x2="54894" y2="31987"/>
                        <a14:backgroundMark x1="57010" y1="11435" x2="48801" y2="11835"/>
                        <a14:backgroundMark x1="58477" y1="15674" x2="57997" y2="19392"/>
                        <a14:backgroundMark x1="58279" y1="19672" x2="58279" y2="19672"/>
                        <a14:backgroundMark x1="56643" y1="11315" x2="58618" y2="13874"/>
                        <a14:backgroundMark x1="55853" y1="28549" x2="54133" y2="30788"/>
                      </a14:backgroundRemoval>
                    </a14:imgEffect>
                  </a14:imgLayer>
                </a14:imgProps>
              </a:ext>
              <a:ext uri="{28A0092B-C50C-407E-A947-70E740481C1C}">
                <a14:useLocalDpi xmlns:a14="http://schemas.microsoft.com/office/drawing/2010/main" val="0"/>
              </a:ext>
            </a:extLst>
          </a:blip>
          <a:srcRect l="40200" t="7592" r="33252" b="65889"/>
          <a:stretch/>
        </p:blipFill>
        <p:spPr>
          <a:xfrm>
            <a:off x="3463661" y="-82636"/>
            <a:ext cx="9343121" cy="5962569"/>
          </a:xfrm>
          <a:prstGeom prst="rect">
            <a:avLst/>
          </a:prstGeom>
        </p:spPr>
      </p:pic>
      <p:pic>
        <p:nvPicPr>
          <p:cNvPr id="5" name="图片 4">
            <a:extLst>
              <a:ext uri="{FF2B5EF4-FFF2-40B4-BE49-F238E27FC236}">
                <a16:creationId xmlns:a16="http://schemas.microsoft.com/office/drawing/2014/main" id="{432B85C1-D607-C0A6-3888-603EC387B6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168" y="2453596"/>
            <a:ext cx="4551507" cy="4759468"/>
          </a:xfrm>
          <a:prstGeom prst="rect">
            <a:avLst/>
          </a:prstGeom>
        </p:spPr>
      </p:pic>
      <p:pic>
        <p:nvPicPr>
          <p:cNvPr id="7" name="Picture 6">
            <a:extLst>
              <a:ext uri="{FF2B5EF4-FFF2-40B4-BE49-F238E27FC236}">
                <a16:creationId xmlns:a16="http://schemas.microsoft.com/office/drawing/2014/main" id="{EC65A069-3DB4-C1F5-4438-F5CC60175E50}"/>
              </a:ext>
            </a:extLst>
          </p:cNvPr>
          <p:cNvPicPr>
            <a:picLocks noChangeAspect="1"/>
          </p:cNvPicPr>
          <p:nvPr/>
        </p:nvPicPr>
        <p:blipFill>
          <a:blip r:embed="rId7"/>
          <a:stretch>
            <a:fillRect/>
          </a:stretch>
        </p:blipFill>
        <p:spPr>
          <a:xfrm>
            <a:off x="6122909" y="1484220"/>
            <a:ext cx="3279932" cy="3584759"/>
          </a:xfrm>
          <a:prstGeom prst="rect">
            <a:avLst/>
          </a:prstGeom>
        </p:spPr>
      </p:pic>
    </p:spTree>
    <p:extLst>
      <p:ext uri="{BB962C8B-B14F-4D97-AF65-F5344CB8AC3E}">
        <p14:creationId xmlns:p14="http://schemas.microsoft.com/office/powerpoint/2010/main" val="3976083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7BD6D9A-013C-285E-835F-D3F18A6F36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164" b="15105"/>
          <a:stretch/>
        </p:blipFill>
        <p:spPr>
          <a:xfrm>
            <a:off x="-1" y="-267101"/>
            <a:ext cx="11515725" cy="7536581"/>
          </a:xfrm>
          <a:prstGeom prst="rect">
            <a:avLst/>
          </a:prstGeom>
        </p:spPr>
      </p:pic>
      <p:pic>
        <p:nvPicPr>
          <p:cNvPr id="6" name="Picture 5">
            <a:extLst>
              <a:ext uri="{FF2B5EF4-FFF2-40B4-BE49-F238E27FC236}">
                <a16:creationId xmlns:a16="http://schemas.microsoft.com/office/drawing/2014/main" id="{79D0971B-4CBD-0BE2-ACDC-446B6102024C}"/>
              </a:ext>
            </a:extLst>
          </p:cNvPr>
          <p:cNvPicPr>
            <a:picLocks noChangeAspect="1"/>
          </p:cNvPicPr>
          <p:nvPr/>
        </p:nvPicPr>
        <p:blipFill rotWithShape="1">
          <a:blip r:embed="rId5"/>
          <a:srcRect l="6094" t="9293" r="8047" b="14811"/>
          <a:stretch/>
        </p:blipFill>
        <p:spPr>
          <a:xfrm>
            <a:off x="3560335" y="3218266"/>
            <a:ext cx="6027924" cy="2487359"/>
          </a:xfrm>
          <a:prstGeom prst="rect">
            <a:avLst/>
          </a:prstGeom>
          <a:effectLst>
            <a:glow rad="228600">
              <a:srgbClr val="5FE0FF">
                <a:satMod val="175000"/>
                <a:alpha val="40000"/>
              </a:srgbClr>
            </a:glow>
          </a:effectLst>
        </p:spPr>
      </p:pic>
      <p:pic>
        <p:nvPicPr>
          <p:cNvPr id="7" name="Picture 6">
            <a:extLst>
              <a:ext uri="{FF2B5EF4-FFF2-40B4-BE49-F238E27FC236}">
                <a16:creationId xmlns:a16="http://schemas.microsoft.com/office/drawing/2014/main" id="{B9C05D49-20FE-DDC3-4D05-F9C43D3B8D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9215" y="3058811"/>
            <a:ext cx="2809911" cy="2351390"/>
          </a:xfrm>
          <a:prstGeom prst="rect">
            <a:avLst/>
          </a:prstGeom>
        </p:spPr>
      </p:pic>
    </p:spTree>
    <p:extLst>
      <p:ext uri="{BB962C8B-B14F-4D97-AF65-F5344CB8AC3E}">
        <p14:creationId xmlns:p14="http://schemas.microsoft.com/office/powerpoint/2010/main" val="2910573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C14-F588-9FE9-A199-68836D28775E}"/>
              </a:ext>
            </a:extLst>
          </p:cNvPr>
          <p:cNvSpPr txBox="1"/>
          <p:nvPr/>
        </p:nvSpPr>
        <p:spPr>
          <a:xfrm>
            <a:off x="400050" y="133350"/>
            <a:ext cx="11334750" cy="6555641"/>
          </a:xfrm>
          <a:prstGeom prst="rect">
            <a:avLst/>
          </a:prstGeom>
          <a:noFill/>
        </p:spPr>
        <p:txBody>
          <a:bodyPr wrap="square" rtlCol="0">
            <a:spAutoFit/>
          </a:bodyPr>
          <a:lstStyle/>
          <a:p>
            <a:pPr algn="ctr"/>
            <a:r>
              <a:rPr lang="vi-VN" sz="2400" b="1"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BÁC SĨ Y-ÉC-XANH</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Bà 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Y-éc-xanh quả thật khác xa với nhà bác học trong trí tưởng tượng của bà. Trong bộ quần áo ka ki sờn cũ không là ủi, trông ông như một vị khách đi tàu ngồi toa hạng ba. Chỉ có đôi mắt đầy bí ẩn của ông làm bà chú ý.</a:t>
            </a:r>
          </a:p>
          <a:p>
            <a:pPr algn="just"/>
            <a:r>
              <a:rPr lang="en-US" sz="21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Bà khách thổ lộ nỗi băn khoăn của mình:</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Y-éc-xanh kính mến, ông quên nước Pháp rồi ư? Ông định ở đây suốt đời sao? </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Y-éc-xanh lặng yên nhìn khách, hai bàn tay đan vào nhau, đặt trên đầu gối.</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Tôi là người Pháp. Mãi mãi tôi là công dân Pháp. Người ta không thể nào sống mà không có Tổ quốc.</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Ngừng một chút, ông tiếp:</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a:t>
            </a:r>
          </a:p>
          <a:p>
            <a:pPr algn="just"/>
            <a:r>
              <a:rPr lang="en-US"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Hai người cùng im lặng. Họ nghe rõ tiếng biển thở dài, đổ nhẹ những con sóng thủy tinh vỡ vụn trên bờ cát.</a:t>
            </a:r>
          </a:p>
          <a:p>
            <a:pPr algn="r"/>
            <a:r>
              <a:rPr lang="vi-VN" sz="21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(Theo Cao Linh Quân)</a:t>
            </a:r>
          </a:p>
        </p:txBody>
      </p:sp>
    </p:spTree>
    <p:extLst>
      <p:ext uri="{BB962C8B-B14F-4D97-AF65-F5344CB8AC3E}">
        <p14:creationId xmlns:p14="http://schemas.microsoft.com/office/powerpoint/2010/main" val="2108997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47">
            <a:extLst>
              <a:ext uri="{FF2B5EF4-FFF2-40B4-BE49-F238E27FC236}">
                <a16:creationId xmlns:a16="http://schemas.microsoft.com/office/drawing/2014/main" id="{5AF53450-9593-211F-78E0-1B6965F7A83C}"/>
              </a:ext>
            </a:extLst>
          </p:cNvPr>
          <p:cNvGrpSpPr/>
          <p:nvPr/>
        </p:nvGrpSpPr>
        <p:grpSpPr>
          <a:xfrm>
            <a:off x="1762126" y="2216790"/>
            <a:ext cx="4146306" cy="1144268"/>
            <a:chOff x="3151567" y="4106353"/>
            <a:chExt cx="4182027" cy="1023787"/>
          </a:xfrm>
        </p:grpSpPr>
        <p:grpSp>
          <p:nvGrpSpPr>
            <p:cNvPr id="27" name="组合 31">
              <a:extLst>
                <a:ext uri="{FF2B5EF4-FFF2-40B4-BE49-F238E27FC236}">
                  <a16:creationId xmlns:a16="http://schemas.microsoft.com/office/drawing/2014/main" id="{1047385D-5970-EE4A-7AC8-96CC825C695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9" name="圆角矩形 32">
                <a:extLst>
                  <a:ext uri="{FF2B5EF4-FFF2-40B4-BE49-F238E27FC236}">
                    <a16:creationId xmlns:a16="http://schemas.microsoft.com/office/drawing/2014/main" id="{E87DBE8E-D630-E524-7446-C0B2FAA5E4A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30" name="圆角矩形 33">
                <a:extLst>
                  <a:ext uri="{FF2B5EF4-FFF2-40B4-BE49-F238E27FC236}">
                    <a16:creationId xmlns:a16="http://schemas.microsoft.com/office/drawing/2014/main" id="{462D655F-452F-3086-B4EB-0849C8CDB64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8" name="文本框 41">
              <a:extLst>
                <a:ext uri="{FF2B5EF4-FFF2-40B4-BE49-F238E27FC236}">
                  <a16:creationId xmlns:a16="http://schemas.microsoft.com/office/drawing/2014/main" id="{F6899DA7-44A6-4ABB-E213-C7F5BD72165A}"/>
                </a:ext>
              </a:extLst>
            </p:cNvPr>
            <p:cNvSpPr txBox="1"/>
            <p:nvPr/>
          </p:nvSpPr>
          <p:spPr>
            <a:xfrm>
              <a:off x="4037380" y="4338604"/>
              <a:ext cx="2410410" cy="633352"/>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nl-NL" sz="4000" b="1" dirty="0">
                  <a:effectLst/>
                  <a:latin typeface="Times New Roman" panose="02020603050405020304" pitchFamily="18" charset="0"/>
                  <a:ea typeface="Cambria" panose="02040503050406030204" pitchFamily="18" charset="0"/>
                  <a:cs typeface="Times New Roman" panose="02020603050405020304" pitchFamily="18" charset="0"/>
                </a:rPr>
                <a:t>Y-éc-xanh</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思源黑体 CN" panose="020B0500000000000000" pitchFamily="34" charset="-122"/>
              </a:endParaRPr>
            </a:p>
          </p:txBody>
        </p:sp>
      </p:grpSp>
      <p:grpSp>
        <p:nvGrpSpPr>
          <p:cNvPr id="31" name="组合 47">
            <a:extLst>
              <a:ext uri="{FF2B5EF4-FFF2-40B4-BE49-F238E27FC236}">
                <a16:creationId xmlns:a16="http://schemas.microsoft.com/office/drawing/2014/main" id="{56852A8C-9311-21CC-7C80-CBC1C72ADB65}"/>
              </a:ext>
            </a:extLst>
          </p:cNvPr>
          <p:cNvGrpSpPr/>
          <p:nvPr/>
        </p:nvGrpSpPr>
        <p:grpSpPr>
          <a:xfrm>
            <a:off x="7137990" y="2300699"/>
            <a:ext cx="4158659" cy="997675"/>
            <a:chOff x="3151568" y="4106352"/>
            <a:chExt cx="2774950" cy="892629"/>
          </a:xfrm>
        </p:grpSpPr>
        <p:grpSp>
          <p:nvGrpSpPr>
            <p:cNvPr id="32" name="组合 31">
              <a:extLst>
                <a:ext uri="{FF2B5EF4-FFF2-40B4-BE49-F238E27FC236}">
                  <a16:creationId xmlns:a16="http://schemas.microsoft.com/office/drawing/2014/main" id="{AF5EF5E9-43CC-191C-698E-49921B969634}"/>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4" name="圆角矩形 32">
                <a:extLst>
                  <a:ext uri="{FF2B5EF4-FFF2-40B4-BE49-F238E27FC236}">
                    <a16:creationId xmlns:a16="http://schemas.microsoft.com/office/drawing/2014/main" id="{406FD709-63F1-C2B7-6ED8-A86A7119E62D}"/>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5" name="圆角矩形 33">
                <a:extLst>
                  <a:ext uri="{FF2B5EF4-FFF2-40B4-BE49-F238E27FC236}">
                    <a16:creationId xmlns:a16="http://schemas.microsoft.com/office/drawing/2014/main" id="{96B65C4F-CD1B-5DEA-F5BB-A4199A7E2F10}"/>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3" name="文本框 41">
              <a:extLst>
                <a:ext uri="{FF2B5EF4-FFF2-40B4-BE49-F238E27FC236}">
                  <a16:creationId xmlns:a16="http://schemas.microsoft.com/office/drawing/2014/main" id="{DC9B1128-243A-9900-111F-65B8237E29BA}"/>
                </a:ext>
              </a:extLst>
            </p:cNvPr>
            <p:cNvSpPr txBox="1"/>
            <p:nvPr/>
          </p:nvSpPr>
          <p:spPr>
            <a:xfrm>
              <a:off x="4267891" y="4258601"/>
              <a:ext cx="584236"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Times New Roman" panose="02020603050405020304" pitchFamily="18" charset="0"/>
                  <a:ea typeface="字魂131号-酷乐潮玩体" panose="00000500000000000000" pitchFamily="2" charset="-122"/>
                  <a:cs typeface="Times New Roman" panose="02020603050405020304" pitchFamily="18" charset="0"/>
                  <a:sym typeface="思源黑体 CN" panose="020B0500000000000000" pitchFamily="34" charset="-122"/>
                </a:rPr>
                <a:t>sờn</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字魂131号-酷乐潮玩体" panose="00000500000000000000" pitchFamily="2" charset="-122"/>
                <a:cs typeface="Times New Roman" panose="02020603050405020304" pitchFamily="18" charset="0"/>
                <a:sym typeface="思源黑体 CN" panose="020B0500000000000000" pitchFamily="34" charset="-122"/>
              </a:endParaRPr>
            </a:p>
          </p:txBody>
        </p:sp>
      </p:grpSp>
      <p:grpSp>
        <p:nvGrpSpPr>
          <p:cNvPr id="36" name="组合 47">
            <a:extLst>
              <a:ext uri="{FF2B5EF4-FFF2-40B4-BE49-F238E27FC236}">
                <a16:creationId xmlns:a16="http://schemas.microsoft.com/office/drawing/2014/main" id="{A77BA2B0-9B2D-0E82-A0A3-303C74D48462}"/>
              </a:ext>
            </a:extLst>
          </p:cNvPr>
          <p:cNvGrpSpPr/>
          <p:nvPr/>
        </p:nvGrpSpPr>
        <p:grpSpPr>
          <a:xfrm>
            <a:off x="7065855" y="4262171"/>
            <a:ext cx="4373670" cy="997675"/>
            <a:chOff x="3151568" y="4106352"/>
            <a:chExt cx="2774950" cy="892629"/>
          </a:xfrm>
        </p:grpSpPr>
        <p:grpSp>
          <p:nvGrpSpPr>
            <p:cNvPr id="37" name="组合 31">
              <a:extLst>
                <a:ext uri="{FF2B5EF4-FFF2-40B4-BE49-F238E27FC236}">
                  <a16:creationId xmlns:a16="http://schemas.microsoft.com/office/drawing/2014/main" id="{0158FA81-C14C-6D9F-F029-89B32259692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4723CA22-A1C1-678E-8E77-B46560729F9C}"/>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0" name="圆角矩形 33">
                <a:extLst>
                  <a:ext uri="{FF2B5EF4-FFF2-40B4-BE49-F238E27FC236}">
                    <a16:creationId xmlns:a16="http://schemas.microsoft.com/office/drawing/2014/main" id="{D09A18A6-0CC8-809E-C6DF-2BE5D18E49B7}"/>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8" name="文本框 41">
              <a:extLst>
                <a:ext uri="{FF2B5EF4-FFF2-40B4-BE49-F238E27FC236}">
                  <a16:creationId xmlns:a16="http://schemas.microsoft.com/office/drawing/2014/main" id="{539D05D3-E664-3BC9-1E3C-8CF258A53FE9}"/>
                </a:ext>
              </a:extLst>
            </p:cNvPr>
            <p:cNvSpPr txBox="1"/>
            <p:nvPr/>
          </p:nvSpPr>
          <p:spPr>
            <a:xfrm>
              <a:off x="4357519" y="4237060"/>
              <a:ext cx="50771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思源黑体 CN" panose="020B0500000000000000" pitchFamily="34" charset="-122"/>
                </a:rPr>
                <a:t>lẫn</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思源黑体 CN" panose="020B0500000000000000" pitchFamily="34" charset="-122"/>
              </a:endParaRPr>
            </a:p>
          </p:txBody>
        </p:sp>
      </p:grpSp>
      <p:grpSp>
        <p:nvGrpSpPr>
          <p:cNvPr id="41" name="组合 47">
            <a:extLst>
              <a:ext uri="{FF2B5EF4-FFF2-40B4-BE49-F238E27FC236}">
                <a16:creationId xmlns:a16="http://schemas.microsoft.com/office/drawing/2014/main" id="{12E2160C-F459-D803-23FA-753006E60071}"/>
              </a:ext>
            </a:extLst>
          </p:cNvPr>
          <p:cNvGrpSpPr/>
          <p:nvPr/>
        </p:nvGrpSpPr>
        <p:grpSpPr>
          <a:xfrm>
            <a:off x="1790700" y="4244129"/>
            <a:ext cx="3911304" cy="997675"/>
            <a:chOff x="3151568" y="4106352"/>
            <a:chExt cx="2774950" cy="892629"/>
          </a:xfrm>
        </p:grpSpPr>
        <p:grpSp>
          <p:nvGrpSpPr>
            <p:cNvPr id="42" name="组合 31">
              <a:extLst>
                <a:ext uri="{FF2B5EF4-FFF2-40B4-BE49-F238E27FC236}">
                  <a16:creationId xmlns:a16="http://schemas.microsoft.com/office/drawing/2014/main" id="{F4795049-3947-8BB0-33E3-721DD3A4C4F5}"/>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17BCB065-B6CA-D612-BAB0-E4A92F0B36A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5" name="圆角矩形 33">
                <a:extLst>
                  <a:ext uri="{FF2B5EF4-FFF2-40B4-BE49-F238E27FC236}">
                    <a16:creationId xmlns:a16="http://schemas.microsoft.com/office/drawing/2014/main" id="{9BBE40BC-CBCE-8F04-D94C-A00E324312F0}"/>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3" name="文本框 41">
              <a:extLst>
                <a:ext uri="{FF2B5EF4-FFF2-40B4-BE49-F238E27FC236}">
                  <a16:creationId xmlns:a16="http://schemas.microsoft.com/office/drawing/2014/main" id="{17FB7DBA-3196-8FEB-42CC-32C8767643B9}"/>
                </a:ext>
              </a:extLst>
            </p:cNvPr>
            <p:cNvSpPr txBox="1"/>
            <p:nvPr/>
          </p:nvSpPr>
          <p:spPr>
            <a:xfrm>
              <a:off x="4336863" y="4279671"/>
              <a:ext cx="40396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字魂131号-酷乐潮玩体" panose="00000500000000000000" pitchFamily="2" charset="-122"/>
                  <a:cs typeface="Times New Roman" panose="02020603050405020304" pitchFamily="18" charset="0"/>
                  <a:sym typeface="思源黑体 CN" panose="020B0500000000000000" pitchFamily="34" charset="-122"/>
                </a:rPr>
                <a:t>ủ</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31号-酷乐潮玩体" panose="00000500000000000000" pitchFamily="2" charset="-122"/>
                  <a:cs typeface="Times New Roman" panose="02020603050405020304" pitchFamily="18" charset="0"/>
                  <a:sym typeface="思源黑体 CN" panose="020B0500000000000000" pitchFamily="34" charset="-122"/>
                </a:rPr>
                <a:t>i</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字魂131号-酷乐潮玩体" panose="00000500000000000000" pitchFamily="2" charset="-122"/>
                <a:cs typeface="Times New Roman" panose="02020603050405020304" pitchFamily="18" charset="0"/>
                <a:sym typeface="思源黑体 CN" panose="020B0500000000000000" pitchFamily="34" charset="-122"/>
              </a:endParaRPr>
            </a:p>
          </p:txBody>
        </p:sp>
      </p:grpSp>
      <p:pic>
        <p:nvPicPr>
          <p:cNvPr id="46" name="Picture 45">
            <a:extLst>
              <a:ext uri="{FF2B5EF4-FFF2-40B4-BE49-F238E27FC236}">
                <a16:creationId xmlns:a16="http://schemas.microsoft.com/office/drawing/2014/main" id="{FC5AA69A-BBF8-78B0-EC27-CB1BDF681DBF}"/>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651852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80">
                                          <p:stCondLst>
                                            <p:cond delay="0"/>
                                          </p:stCondLst>
                                        </p:cTn>
                                        <p:tgtEl>
                                          <p:spTgt spid="26"/>
                                        </p:tgtEl>
                                      </p:cBhvr>
                                    </p:animEffect>
                                    <p:anim calcmode="lin" valueType="num">
                                      <p:cBhvr>
                                        <p:cTn id="1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8" dur="26">
                                          <p:stCondLst>
                                            <p:cond delay="650"/>
                                          </p:stCondLst>
                                        </p:cTn>
                                        <p:tgtEl>
                                          <p:spTgt spid="26"/>
                                        </p:tgtEl>
                                      </p:cBhvr>
                                      <p:to x="100000" y="60000"/>
                                    </p:animScale>
                                    <p:animScale>
                                      <p:cBhvr>
                                        <p:cTn id="19" dur="166" decel="50000">
                                          <p:stCondLst>
                                            <p:cond delay="676"/>
                                          </p:stCondLst>
                                        </p:cTn>
                                        <p:tgtEl>
                                          <p:spTgt spid="26"/>
                                        </p:tgtEl>
                                      </p:cBhvr>
                                      <p:to x="100000" y="100000"/>
                                    </p:animScale>
                                    <p:animScale>
                                      <p:cBhvr>
                                        <p:cTn id="20" dur="26">
                                          <p:stCondLst>
                                            <p:cond delay="1312"/>
                                          </p:stCondLst>
                                        </p:cTn>
                                        <p:tgtEl>
                                          <p:spTgt spid="26"/>
                                        </p:tgtEl>
                                      </p:cBhvr>
                                      <p:to x="100000" y="80000"/>
                                    </p:animScale>
                                    <p:animScale>
                                      <p:cBhvr>
                                        <p:cTn id="21" dur="166" decel="50000">
                                          <p:stCondLst>
                                            <p:cond delay="1338"/>
                                          </p:stCondLst>
                                        </p:cTn>
                                        <p:tgtEl>
                                          <p:spTgt spid="26"/>
                                        </p:tgtEl>
                                      </p:cBhvr>
                                      <p:to x="100000" y="100000"/>
                                    </p:animScale>
                                    <p:animScale>
                                      <p:cBhvr>
                                        <p:cTn id="22" dur="26">
                                          <p:stCondLst>
                                            <p:cond delay="1642"/>
                                          </p:stCondLst>
                                        </p:cTn>
                                        <p:tgtEl>
                                          <p:spTgt spid="26"/>
                                        </p:tgtEl>
                                      </p:cBhvr>
                                      <p:to x="100000" y="90000"/>
                                    </p:animScale>
                                    <p:animScale>
                                      <p:cBhvr>
                                        <p:cTn id="23" dur="166" decel="50000">
                                          <p:stCondLst>
                                            <p:cond delay="1668"/>
                                          </p:stCondLst>
                                        </p:cTn>
                                        <p:tgtEl>
                                          <p:spTgt spid="26"/>
                                        </p:tgtEl>
                                      </p:cBhvr>
                                      <p:to x="100000" y="100000"/>
                                    </p:animScale>
                                    <p:animScale>
                                      <p:cBhvr>
                                        <p:cTn id="24" dur="26">
                                          <p:stCondLst>
                                            <p:cond delay="1808"/>
                                          </p:stCondLst>
                                        </p:cTn>
                                        <p:tgtEl>
                                          <p:spTgt spid="26"/>
                                        </p:tgtEl>
                                      </p:cBhvr>
                                      <p:to x="100000" y="95000"/>
                                    </p:animScale>
                                    <p:animScale>
                                      <p:cBhvr>
                                        <p:cTn id="25" dur="166" decel="50000">
                                          <p:stCondLst>
                                            <p:cond delay="1834"/>
                                          </p:stCondLst>
                                        </p:cTn>
                                        <p:tgtEl>
                                          <p:spTgt spid="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80">
                                          <p:stCondLst>
                                            <p:cond delay="0"/>
                                          </p:stCondLst>
                                        </p:cTn>
                                        <p:tgtEl>
                                          <p:spTgt spid="41"/>
                                        </p:tgtEl>
                                      </p:cBhvr>
                                    </p:animEffect>
                                    <p:anim calcmode="lin" valueType="num">
                                      <p:cBhvr>
                                        <p:cTn id="3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6" dur="26">
                                          <p:stCondLst>
                                            <p:cond delay="650"/>
                                          </p:stCondLst>
                                        </p:cTn>
                                        <p:tgtEl>
                                          <p:spTgt spid="41"/>
                                        </p:tgtEl>
                                      </p:cBhvr>
                                      <p:to x="100000" y="60000"/>
                                    </p:animScale>
                                    <p:animScale>
                                      <p:cBhvr>
                                        <p:cTn id="37" dur="166" decel="50000">
                                          <p:stCondLst>
                                            <p:cond delay="676"/>
                                          </p:stCondLst>
                                        </p:cTn>
                                        <p:tgtEl>
                                          <p:spTgt spid="41"/>
                                        </p:tgtEl>
                                      </p:cBhvr>
                                      <p:to x="100000" y="100000"/>
                                    </p:animScale>
                                    <p:animScale>
                                      <p:cBhvr>
                                        <p:cTn id="38" dur="26">
                                          <p:stCondLst>
                                            <p:cond delay="1312"/>
                                          </p:stCondLst>
                                        </p:cTn>
                                        <p:tgtEl>
                                          <p:spTgt spid="41"/>
                                        </p:tgtEl>
                                      </p:cBhvr>
                                      <p:to x="100000" y="80000"/>
                                    </p:animScale>
                                    <p:animScale>
                                      <p:cBhvr>
                                        <p:cTn id="39" dur="166" decel="50000">
                                          <p:stCondLst>
                                            <p:cond delay="1338"/>
                                          </p:stCondLst>
                                        </p:cTn>
                                        <p:tgtEl>
                                          <p:spTgt spid="41"/>
                                        </p:tgtEl>
                                      </p:cBhvr>
                                      <p:to x="100000" y="100000"/>
                                    </p:animScale>
                                    <p:animScale>
                                      <p:cBhvr>
                                        <p:cTn id="40" dur="26">
                                          <p:stCondLst>
                                            <p:cond delay="1642"/>
                                          </p:stCondLst>
                                        </p:cTn>
                                        <p:tgtEl>
                                          <p:spTgt spid="41"/>
                                        </p:tgtEl>
                                      </p:cBhvr>
                                      <p:to x="100000" y="90000"/>
                                    </p:animScale>
                                    <p:animScale>
                                      <p:cBhvr>
                                        <p:cTn id="41" dur="166" decel="50000">
                                          <p:stCondLst>
                                            <p:cond delay="1668"/>
                                          </p:stCondLst>
                                        </p:cTn>
                                        <p:tgtEl>
                                          <p:spTgt spid="41"/>
                                        </p:tgtEl>
                                      </p:cBhvr>
                                      <p:to x="100000" y="100000"/>
                                    </p:animScale>
                                    <p:animScale>
                                      <p:cBhvr>
                                        <p:cTn id="42" dur="26">
                                          <p:stCondLst>
                                            <p:cond delay="1808"/>
                                          </p:stCondLst>
                                        </p:cTn>
                                        <p:tgtEl>
                                          <p:spTgt spid="41"/>
                                        </p:tgtEl>
                                      </p:cBhvr>
                                      <p:to x="100000" y="95000"/>
                                    </p:animScale>
                                    <p:animScale>
                                      <p:cBhvr>
                                        <p:cTn id="43" dur="166" decel="50000">
                                          <p:stCondLst>
                                            <p:cond delay="1834"/>
                                          </p:stCondLst>
                                        </p:cTn>
                                        <p:tgtEl>
                                          <p:spTgt spid="4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80">
                                          <p:stCondLst>
                                            <p:cond delay="0"/>
                                          </p:stCondLst>
                                        </p:cTn>
                                        <p:tgtEl>
                                          <p:spTgt spid="31"/>
                                        </p:tgtEl>
                                      </p:cBhvr>
                                    </p:animEffect>
                                    <p:anim calcmode="lin" valueType="num">
                                      <p:cBhvr>
                                        <p:cTn id="4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4" dur="26">
                                          <p:stCondLst>
                                            <p:cond delay="650"/>
                                          </p:stCondLst>
                                        </p:cTn>
                                        <p:tgtEl>
                                          <p:spTgt spid="31"/>
                                        </p:tgtEl>
                                      </p:cBhvr>
                                      <p:to x="100000" y="60000"/>
                                    </p:animScale>
                                    <p:animScale>
                                      <p:cBhvr>
                                        <p:cTn id="55" dur="166" decel="50000">
                                          <p:stCondLst>
                                            <p:cond delay="676"/>
                                          </p:stCondLst>
                                        </p:cTn>
                                        <p:tgtEl>
                                          <p:spTgt spid="31"/>
                                        </p:tgtEl>
                                      </p:cBhvr>
                                      <p:to x="100000" y="100000"/>
                                    </p:animScale>
                                    <p:animScale>
                                      <p:cBhvr>
                                        <p:cTn id="56" dur="26">
                                          <p:stCondLst>
                                            <p:cond delay="1312"/>
                                          </p:stCondLst>
                                        </p:cTn>
                                        <p:tgtEl>
                                          <p:spTgt spid="31"/>
                                        </p:tgtEl>
                                      </p:cBhvr>
                                      <p:to x="100000" y="80000"/>
                                    </p:animScale>
                                    <p:animScale>
                                      <p:cBhvr>
                                        <p:cTn id="57" dur="166" decel="50000">
                                          <p:stCondLst>
                                            <p:cond delay="1338"/>
                                          </p:stCondLst>
                                        </p:cTn>
                                        <p:tgtEl>
                                          <p:spTgt spid="31"/>
                                        </p:tgtEl>
                                      </p:cBhvr>
                                      <p:to x="100000" y="100000"/>
                                    </p:animScale>
                                    <p:animScale>
                                      <p:cBhvr>
                                        <p:cTn id="58" dur="26">
                                          <p:stCondLst>
                                            <p:cond delay="1642"/>
                                          </p:stCondLst>
                                        </p:cTn>
                                        <p:tgtEl>
                                          <p:spTgt spid="31"/>
                                        </p:tgtEl>
                                      </p:cBhvr>
                                      <p:to x="100000" y="90000"/>
                                    </p:animScale>
                                    <p:animScale>
                                      <p:cBhvr>
                                        <p:cTn id="59" dur="166" decel="50000">
                                          <p:stCondLst>
                                            <p:cond delay="1668"/>
                                          </p:stCondLst>
                                        </p:cTn>
                                        <p:tgtEl>
                                          <p:spTgt spid="31"/>
                                        </p:tgtEl>
                                      </p:cBhvr>
                                      <p:to x="100000" y="100000"/>
                                    </p:animScale>
                                    <p:animScale>
                                      <p:cBhvr>
                                        <p:cTn id="60" dur="26">
                                          <p:stCondLst>
                                            <p:cond delay="1808"/>
                                          </p:stCondLst>
                                        </p:cTn>
                                        <p:tgtEl>
                                          <p:spTgt spid="31"/>
                                        </p:tgtEl>
                                      </p:cBhvr>
                                      <p:to x="100000" y="95000"/>
                                    </p:animScale>
                                    <p:animScale>
                                      <p:cBhvr>
                                        <p:cTn id="61" dur="166" decel="50000">
                                          <p:stCondLst>
                                            <p:cond delay="1834"/>
                                          </p:stCondLst>
                                        </p:cTn>
                                        <p:tgtEl>
                                          <p:spTgt spid="3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80">
                                          <p:stCondLst>
                                            <p:cond delay="0"/>
                                          </p:stCondLst>
                                        </p:cTn>
                                        <p:tgtEl>
                                          <p:spTgt spid="36"/>
                                        </p:tgtEl>
                                      </p:cBhvr>
                                    </p:animEffect>
                                    <p:anim calcmode="lin" valueType="num">
                                      <p:cBhvr>
                                        <p:cTn id="67"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2" dur="26">
                                          <p:stCondLst>
                                            <p:cond delay="650"/>
                                          </p:stCondLst>
                                        </p:cTn>
                                        <p:tgtEl>
                                          <p:spTgt spid="36"/>
                                        </p:tgtEl>
                                      </p:cBhvr>
                                      <p:to x="100000" y="60000"/>
                                    </p:animScale>
                                    <p:animScale>
                                      <p:cBhvr>
                                        <p:cTn id="73" dur="166" decel="50000">
                                          <p:stCondLst>
                                            <p:cond delay="676"/>
                                          </p:stCondLst>
                                        </p:cTn>
                                        <p:tgtEl>
                                          <p:spTgt spid="36"/>
                                        </p:tgtEl>
                                      </p:cBhvr>
                                      <p:to x="100000" y="100000"/>
                                    </p:animScale>
                                    <p:animScale>
                                      <p:cBhvr>
                                        <p:cTn id="74" dur="26">
                                          <p:stCondLst>
                                            <p:cond delay="1312"/>
                                          </p:stCondLst>
                                        </p:cTn>
                                        <p:tgtEl>
                                          <p:spTgt spid="36"/>
                                        </p:tgtEl>
                                      </p:cBhvr>
                                      <p:to x="100000" y="80000"/>
                                    </p:animScale>
                                    <p:animScale>
                                      <p:cBhvr>
                                        <p:cTn id="75" dur="166" decel="50000">
                                          <p:stCondLst>
                                            <p:cond delay="1338"/>
                                          </p:stCondLst>
                                        </p:cTn>
                                        <p:tgtEl>
                                          <p:spTgt spid="36"/>
                                        </p:tgtEl>
                                      </p:cBhvr>
                                      <p:to x="100000" y="100000"/>
                                    </p:animScale>
                                    <p:animScale>
                                      <p:cBhvr>
                                        <p:cTn id="76" dur="26">
                                          <p:stCondLst>
                                            <p:cond delay="1642"/>
                                          </p:stCondLst>
                                        </p:cTn>
                                        <p:tgtEl>
                                          <p:spTgt spid="36"/>
                                        </p:tgtEl>
                                      </p:cBhvr>
                                      <p:to x="100000" y="90000"/>
                                    </p:animScale>
                                    <p:animScale>
                                      <p:cBhvr>
                                        <p:cTn id="77" dur="166" decel="50000">
                                          <p:stCondLst>
                                            <p:cond delay="1668"/>
                                          </p:stCondLst>
                                        </p:cTn>
                                        <p:tgtEl>
                                          <p:spTgt spid="36"/>
                                        </p:tgtEl>
                                      </p:cBhvr>
                                      <p:to x="100000" y="100000"/>
                                    </p:animScale>
                                    <p:animScale>
                                      <p:cBhvr>
                                        <p:cTn id="78" dur="26">
                                          <p:stCondLst>
                                            <p:cond delay="1808"/>
                                          </p:stCondLst>
                                        </p:cTn>
                                        <p:tgtEl>
                                          <p:spTgt spid="36"/>
                                        </p:tgtEl>
                                      </p:cBhvr>
                                      <p:to x="100000" y="95000"/>
                                    </p:animScale>
                                    <p:animScale>
                                      <p:cBhvr>
                                        <p:cTn id="79"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8E886-FD56-8D9D-182F-E87FE7B705AB}"/>
              </a:ext>
            </a:extLst>
          </p:cNvPr>
          <p:cNvPicPr>
            <a:picLocks noChangeAspect="1"/>
          </p:cNvPicPr>
          <p:nvPr/>
        </p:nvPicPr>
        <p:blipFill>
          <a:blip r:embed="rId3"/>
          <a:stretch>
            <a:fillRect/>
          </a:stretch>
        </p:blipFill>
        <p:spPr>
          <a:xfrm>
            <a:off x="3301829" y="304800"/>
            <a:ext cx="6864691" cy="1609483"/>
          </a:xfrm>
          <a:prstGeom prst="rect">
            <a:avLst/>
          </a:prstGeom>
        </p:spPr>
      </p:pic>
      <p:sp>
        <p:nvSpPr>
          <p:cNvPr id="4" name="TextBox 3">
            <a:extLst>
              <a:ext uri="{FF2B5EF4-FFF2-40B4-BE49-F238E27FC236}">
                <a16:creationId xmlns:a16="http://schemas.microsoft.com/office/drawing/2014/main" id="{1E394473-CC73-F6FD-BFCC-AFF9E907AE49}"/>
              </a:ext>
            </a:extLst>
          </p:cNvPr>
          <p:cNvSpPr txBox="1"/>
          <p:nvPr/>
        </p:nvSpPr>
        <p:spPr>
          <a:xfrm>
            <a:off x="923925" y="1652270"/>
            <a:ext cx="10831830" cy="4423519"/>
          </a:xfrm>
          <a:prstGeom prst="rect">
            <a:avLst/>
          </a:prstGeom>
          <a:noFill/>
        </p:spPr>
        <p:txBody>
          <a:bodyPr wrap="square" rtlCol="0">
            <a:spAutoFit/>
          </a:bodyPr>
          <a:lstStyle/>
          <a:p>
            <a:pPr algn="just">
              <a:lnSpc>
                <a:spcPct val="150000"/>
              </a:lnSpc>
            </a:pPr>
            <a:r>
              <a:rPr lang="vi-VN" sz="3200" b="1" dirty="0">
                <a:latin typeface="Times New Roman" panose="02020603050405020304" pitchFamily="18" charset="0"/>
                <a:ea typeface="Arial-Rounded" panose="020B0500000000000000" pitchFamily="34" charset="0"/>
                <a:cs typeface="Times New Roman" panose="02020603050405020304" pitchFamily="18" charset="0"/>
              </a:rPr>
              <a:t>Bà khách</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ao ước gặp bác sĩ Y-éc-xanh/phần vì ngưỡng mộ người đã tìm ra vi trùng dịch hạch,</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 phần vì tò mò. </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Bà muốn biết điều gì </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khiến ông ông chọn cuộc sống nơi góc biển chân trời này </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để nghiên cứu những bệnh nhiệt đới</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lnSpc>
                <a:spcPct val="150000"/>
              </a:lnSpc>
            </a:pPr>
            <a:r>
              <a:rPr lang="vi-VN" sz="3200" b="1" dirty="0">
                <a:latin typeface="Times New Roman" panose="02020603050405020304" pitchFamily="18" charset="0"/>
                <a:ea typeface="Arial-Rounded" panose="020B0500000000000000" pitchFamily="34" charset="0"/>
                <a:cs typeface="Times New Roman" panose="02020603050405020304" pitchFamily="18" charset="0"/>
              </a:rPr>
              <a:t>Trong bộ quần áo ka ki sờn cũ</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không là ủi,</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 trông ông /như một khách đi tàu/ ngồi toa hạng ba</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167825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E69F42-9A69-F331-06B9-781D31FB8AD8}"/>
              </a:ext>
            </a:extLst>
          </p:cNvPr>
          <p:cNvSpPr/>
          <p:nvPr/>
        </p:nvSpPr>
        <p:spPr>
          <a:xfrm>
            <a:off x="2046476" y="1052474"/>
            <a:ext cx="8078821" cy="830997"/>
          </a:xfrm>
          <a:prstGeom prst="rect">
            <a:avLst/>
          </a:prstGeom>
          <a:noFill/>
        </p:spPr>
        <p:txBody>
          <a:bodyPr wrap="square" lIns="91440" tIns="45720" rIns="91440" bIns="45720">
            <a:spAutoFit/>
          </a:bodyPr>
          <a:lstStyle/>
          <a:p>
            <a:pPr algn="ctr"/>
            <a:r>
              <a:rPr lang="en-US" sz="4800" b="1">
                <a:ln w="19050">
                  <a:solidFill>
                    <a:srgbClr val="57091A"/>
                  </a:solidFill>
                </a:ln>
                <a:solidFill>
                  <a:srgbClr val="EA3259"/>
                </a:solidFill>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Hướng dẫn </a:t>
            </a:r>
            <a:r>
              <a:rPr lang="en-US" sz="4800" b="1" dirty="0">
                <a:ln w="19050">
                  <a:solidFill>
                    <a:srgbClr val="57091A"/>
                  </a:solidFill>
                </a:ln>
                <a:solidFill>
                  <a:srgbClr val="EA3259"/>
                </a:solidFill>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chia </a:t>
            </a:r>
            <a:r>
              <a:rPr lang="en-US" sz="4800" b="1" dirty="0" err="1">
                <a:ln w="19050">
                  <a:solidFill>
                    <a:srgbClr val="57091A"/>
                  </a:solidFill>
                </a:ln>
                <a:solidFill>
                  <a:srgbClr val="EA3259"/>
                </a:solidFill>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rPr>
              <a:t>đoạn</a:t>
            </a:r>
            <a:endParaRPr lang="vi-VN" sz="4800" b="1" dirty="0">
              <a:ln w="19050">
                <a:solidFill>
                  <a:srgbClr val="57091A"/>
                </a:solidFill>
              </a:ln>
              <a:solidFill>
                <a:srgbClr val="EA3259"/>
              </a:solidFill>
              <a:effectLst>
                <a:outerShdw blurRad="38100" dist="19050" dir="2700000" algn="tl" rotWithShape="0">
                  <a:schemeClr val="dk1">
                    <a:alpha val="40000"/>
                  </a:scheme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图片 20">
            <a:extLst>
              <a:ext uri="{FF2B5EF4-FFF2-40B4-BE49-F238E27FC236}">
                <a16:creationId xmlns:a16="http://schemas.microsoft.com/office/drawing/2014/main" id="{526D1AC8-A220-4C45-E32B-23DB58689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1904366"/>
            <a:ext cx="588524" cy="966012"/>
          </a:xfrm>
          <a:prstGeom prst="rect">
            <a:avLst/>
          </a:prstGeom>
        </p:spPr>
      </p:pic>
      <p:sp>
        <p:nvSpPr>
          <p:cNvPr id="5" name="TextBox 4">
            <a:extLst>
              <a:ext uri="{FF2B5EF4-FFF2-40B4-BE49-F238E27FC236}">
                <a16:creationId xmlns:a16="http://schemas.microsoft.com/office/drawing/2014/main" id="{ADBA0CAC-84CD-5025-17C3-285C7136F71E}"/>
              </a:ext>
            </a:extLst>
          </p:cNvPr>
          <p:cNvSpPr txBox="1"/>
          <p:nvPr/>
        </p:nvSpPr>
        <p:spPr>
          <a:xfrm>
            <a:off x="943462" y="5246813"/>
            <a:ext cx="10131274"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 4: Còn lại.</a:t>
            </a:r>
          </a:p>
        </p:txBody>
      </p:sp>
      <p:sp>
        <p:nvSpPr>
          <p:cNvPr id="8" name="TextBox 7">
            <a:extLst>
              <a:ext uri="{FF2B5EF4-FFF2-40B4-BE49-F238E27FC236}">
                <a16:creationId xmlns:a16="http://schemas.microsoft.com/office/drawing/2014/main" id="{E372A120-DEBA-66FC-81AF-76582EA98D09}"/>
              </a:ext>
            </a:extLst>
          </p:cNvPr>
          <p:cNvSpPr txBox="1"/>
          <p:nvPr/>
        </p:nvSpPr>
        <p:spPr>
          <a:xfrm>
            <a:off x="943461" y="2347158"/>
            <a:ext cx="9334013"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 1: Từ đầu đến những bệnh nhiệt đới.</a:t>
            </a:r>
          </a:p>
        </p:txBody>
      </p:sp>
      <p:sp>
        <p:nvSpPr>
          <p:cNvPr id="9" name="TextBox 8">
            <a:extLst>
              <a:ext uri="{FF2B5EF4-FFF2-40B4-BE49-F238E27FC236}">
                <a16:creationId xmlns:a16="http://schemas.microsoft.com/office/drawing/2014/main" id="{86EFA5CE-4229-D51A-2EAF-E48C680B1AF5}"/>
              </a:ext>
            </a:extLst>
          </p:cNvPr>
          <p:cNvSpPr txBox="1"/>
          <p:nvPr/>
        </p:nvSpPr>
        <p:spPr>
          <a:xfrm>
            <a:off x="943462" y="33361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 2: Tiếp theo cho đến làm bà chú ý.</a:t>
            </a:r>
          </a:p>
        </p:txBody>
      </p:sp>
      <p:sp>
        <p:nvSpPr>
          <p:cNvPr id="10" name="TextBox 9">
            <a:extLst>
              <a:ext uri="{FF2B5EF4-FFF2-40B4-BE49-F238E27FC236}">
                <a16:creationId xmlns:a16="http://schemas.microsoft.com/office/drawing/2014/main" id="{9D872788-03E1-C5CB-7C1C-FF195B3D89B8}"/>
              </a:ext>
            </a:extLst>
          </p:cNvPr>
          <p:cNvSpPr txBox="1"/>
          <p:nvPr/>
        </p:nvSpPr>
        <p:spPr>
          <a:xfrm>
            <a:off x="943462" y="4318029"/>
            <a:ext cx="10041556" cy="600164"/>
          </a:xfrm>
          <a:prstGeom prst="rect">
            <a:avLst/>
          </a:prstGeom>
          <a:noFill/>
        </p:spPr>
        <p:txBody>
          <a:bodyPr wrap="square">
            <a:spAutoFit/>
          </a:bodyPr>
          <a:lstStyle/>
          <a:p>
            <a:pPr eaLnBrk="1" hangingPunct="1">
              <a:spcBef>
                <a:spcPct val="50000"/>
              </a:spcBef>
            </a:pPr>
            <a:r>
              <a:rPr lang="vi-VN" altLang="en-US" sz="3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 3: Tiếp theo cho đến không có tổ quốc</a:t>
            </a:r>
            <a:endParaRPr lang="en-US" altLang="en-US" sz="3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图片 20">
            <a:extLst>
              <a:ext uri="{FF2B5EF4-FFF2-40B4-BE49-F238E27FC236}">
                <a16:creationId xmlns:a16="http://schemas.microsoft.com/office/drawing/2014/main" id="{9E5D88BC-07F5-4E5D-5D7D-57F0593394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2867779"/>
            <a:ext cx="588524" cy="966012"/>
          </a:xfrm>
          <a:prstGeom prst="rect">
            <a:avLst/>
          </a:prstGeom>
        </p:spPr>
      </p:pic>
      <p:pic>
        <p:nvPicPr>
          <p:cNvPr id="12" name="图片 20">
            <a:extLst>
              <a:ext uri="{FF2B5EF4-FFF2-40B4-BE49-F238E27FC236}">
                <a16:creationId xmlns:a16="http://schemas.microsoft.com/office/drawing/2014/main" id="{C03A387C-7981-768C-EFC4-5B1BB1D2A1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54938" y="3838493"/>
            <a:ext cx="588524" cy="966012"/>
          </a:xfrm>
          <a:prstGeom prst="rect">
            <a:avLst/>
          </a:prstGeom>
        </p:spPr>
      </p:pic>
      <p:pic>
        <p:nvPicPr>
          <p:cNvPr id="13" name="图片 20">
            <a:extLst>
              <a:ext uri="{FF2B5EF4-FFF2-40B4-BE49-F238E27FC236}">
                <a16:creationId xmlns:a16="http://schemas.microsoft.com/office/drawing/2014/main" id="{C7C41067-4384-43A2-76F5-BF4843B373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374366" y="4843313"/>
            <a:ext cx="588524" cy="966012"/>
          </a:xfrm>
          <a:prstGeom prst="rect">
            <a:avLst/>
          </a:prstGeom>
        </p:spPr>
      </p:pic>
    </p:spTree>
    <p:extLst>
      <p:ext uri="{BB962C8B-B14F-4D97-AF65-F5344CB8AC3E}">
        <p14:creationId xmlns:p14="http://schemas.microsoft.com/office/powerpoint/2010/main" val="902233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descr="粉色的花&#10;&#10;描述已自动生成">
            <a:extLst>
              <a:ext uri="{FF2B5EF4-FFF2-40B4-BE49-F238E27FC236}">
                <a16:creationId xmlns:a16="http://schemas.microsoft.com/office/drawing/2014/main" id="{E6CFCDF7-5890-21A4-3571-57E4F2B2D6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5156"/>
            <a:ext cx="1257300" cy="1269092"/>
          </a:xfrm>
          <a:prstGeom prst="rect">
            <a:avLst/>
          </a:prstGeom>
        </p:spPr>
      </p:pic>
      <p:grpSp>
        <p:nvGrpSpPr>
          <p:cNvPr id="5" name="Group 4">
            <a:extLst>
              <a:ext uri="{FF2B5EF4-FFF2-40B4-BE49-F238E27FC236}">
                <a16:creationId xmlns:a16="http://schemas.microsoft.com/office/drawing/2014/main" id="{7776188D-6D6A-FBC2-0330-94AB73A65EBF}"/>
              </a:ext>
            </a:extLst>
          </p:cNvPr>
          <p:cNvGrpSpPr/>
          <p:nvPr/>
        </p:nvGrpSpPr>
        <p:grpSpPr>
          <a:xfrm>
            <a:off x="486607" y="1059138"/>
            <a:ext cx="5790252" cy="3036949"/>
            <a:chOff x="2975205" y="1255651"/>
            <a:chExt cx="5432196" cy="3036949"/>
          </a:xfrm>
        </p:grpSpPr>
        <p:sp>
          <p:nvSpPr>
            <p:cNvPr id="8" name="Rectangle: Rounded Corners 21">
              <a:extLst>
                <a:ext uri="{FF2B5EF4-FFF2-40B4-BE49-F238E27FC236}">
                  <a16:creationId xmlns:a16="http://schemas.microsoft.com/office/drawing/2014/main" id="{AA3A995C-0293-1613-C619-4A1A9EB15003}"/>
                </a:ext>
              </a:extLst>
            </p:cNvPr>
            <p:cNvSpPr/>
            <p:nvPr/>
          </p:nvSpPr>
          <p:spPr>
            <a:xfrm>
              <a:off x="2975205" y="1724298"/>
              <a:ext cx="5432196" cy="2568302"/>
            </a:xfrm>
            <a:custGeom>
              <a:avLst/>
              <a:gdLst>
                <a:gd name="connsiteX0" fmla="*/ 0 w 5432196"/>
                <a:gd name="connsiteY0" fmla="*/ 518078 h 2568302"/>
                <a:gd name="connsiteX1" fmla="*/ 486041 w 5432196"/>
                <a:gd name="connsiteY1" fmla="*/ 0 h 2568302"/>
                <a:gd name="connsiteX2" fmla="*/ 1123200 w 5432196"/>
                <a:gd name="connsiteY2" fmla="*/ 0 h 2568302"/>
                <a:gd name="connsiteX3" fmla="*/ 1671156 w 5432196"/>
                <a:gd name="connsiteY3" fmla="*/ 0 h 2568302"/>
                <a:gd name="connsiteX4" fmla="*/ 2219114 w 5432196"/>
                <a:gd name="connsiteY4" fmla="*/ 0 h 2568302"/>
                <a:gd name="connsiteX5" fmla="*/ 2900873 w 5432196"/>
                <a:gd name="connsiteY5" fmla="*/ 0 h 2568302"/>
                <a:gd name="connsiteX6" fmla="*/ 3404229 w 5432196"/>
                <a:gd name="connsiteY6" fmla="*/ 0 h 2568302"/>
                <a:gd name="connsiteX7" fmla="*/ 3952186 w 5432196"/>
                <a:gd name="connsiteY7" fmla="*/ 0 h 2568302"/>
                <a:gd name="connsiteX8" fmla="*/ 4946154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46154 w 5432196"/>
                <a:gd name="connsiteY13" fmla="*/ 2568302 h 2568302"/>
                <a:gd name="connsiteX14" fmla="*/ 4308995 w 5432196"/>
                <a:gd name="connsiteY14" fmla="*/ 2568302 h 2568302"/>
                <a:gd name="connsiteX15" fmla="*/ 3671836 w 5432196"/>
                <a:gd name="connsiteY15" fmla="*/ 2568302 h 2568302"/>
                <a:gd name="connsiteX16" fmla="*/ 2990076 w 5432196"/>
                <a:gd name="connsiteY16" fmla="*/ 2568302 h 2568302"/>
                <a:gd name="connsiteX17" fmla="*/ 2352917 w 5432196"/>
                <a:gd name="connsiteY17" fmla="*/ 2568302 h 2568302"/>
                <a:gd name="connsiteX18" fmla="*/ 1760359 w 5432196"/>
                <a:gd name="connsiteY18" fmla="*/ 2568302 h 2568302"/>
                <a:gd name="connsiteX19" fmla="*/ 1167801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 name="connsiteX0" fmla="*/ 0 w 5432196"/>
                <a:gd name="connsiteY0" fmla="*/ 518078 h 2568302"/>
                <a:gd name="connsiteX1" fmla="*/ 486041 w 5432196"/>
                <a:gd name="connsiteY1" fmla="*/ 0 h 2568302"/>
                <a:gd name="connsiteX2" fmla="*/ 1167801 w 5432196"/>
                <a:gd name="connsiteY2" fmla="*/ 0 h 2568302"/>
                <a:gd name="connsiteX3" fmla="*/ 1715758 w 5432196"/>
                <a:gd name="connsiteY3" fmla="*/ 0 h 2568302"/>
                <a:gd name="connsiteX4" fmla="*/ 2263715 w 5432196"/>
                <a:gd name="connsiteY4" fmla="*/ 0 h 2568302"/>
                <a:gd name="connsiteX5" fmla="*/ 2945474 w 5432196"/>
                <a:gd name="connsiteY5" fmla="*/ 0 h 2568302"/>
                <a:gd name="connsiteX6" fmla="*/ 3538033 w 5432196"/>
                <a:gd name="connsiteY6" fmla="*/ 0 h 2568302"/>
                <a:gd name="connsiteX7" fmla="*/ 4264394 w 5432196"/>
                <a:gd name="connsiteY7" fmla="*/ 0 h 2568302"/>
                <a:gd name="connsiteX8" fmla="*/ 4946154 w 5432196"/>
                <a:gd name="connsiteY8" fmla="*/ 0 h 2568302"/>
                <a:gd name="connsiteX9" fmla="*/ 5432196 w 5432196"/>
                <a:gd name="connsiteY9" fmla="*/ 518078 h 2568302"/>
                <a:gd name="connsiteX10" fmla="*/ 5432196 w 5432196"/>
                <a:gd name="connsiteY10" fmla="*/ 998150 h 2568302"/>
                <a:gd name="connsiteX11" fmla="*/ 5432196 w 5432196"/>
                <a:gd name="connsiteY11" fmla="*/ 1539509 h 2568302"/>
                <a:gd name="connsiteX12" fmla="*/ 5432196 w 5432196"/>
                <a:gd name="connsiteY12" fmla="*/ 2050224 h 2568302"/>
                <a:gd name="connsiteX13" fmla="*/ 4946154 w 5432196"/>
                <a:gd name="connsiteY13" fmla="*/ 2568302 h 2568302"/>
                <a:gd name="connsiteX14" fmla="*/ 4442798 w 5432196"/>
                <a:gd name="connsiteY14" fmla="*/ 2568302 h 2568302"/>
                <a:gd name="connsiteX15" fmla="*/ 3716437 w 5432196"/>
                <a:gd name="connsiteY15" fmla="*/ 2568302 h 2568302"/>
                <a:gd name="connsiteX16" fmla="*/ 3123879 w 5432196"/>
                <a:gd name="connsiteY16" fmla="*/ 2568302 h 2568302"/>
                <a:gd name="connsiteX17" fmla="*/ 2531322 w 5432196"/>
                <a:gd name="connsiteY17" fmla="*/ 2568302 h 2568302"/>
                <a:gd name="connsiteX18" fmla="*/ 1804960 w 5432196"/>
                <a:gd name="connsiteY18" fmla="*/ 2568302 h 2568302"/>
                <a:gd name="connsiteX19" fmla="*/ 1123200 w 5432196"/>
                <a:gd name="connsiteY19" fmla="*/ 2568302 h 2568302"/>
                <a:gd name="connsiteX20" fmla="*/ 486041 w 5432196"/>
                <a:gd name="connsiteY20" fmla="*/ 2568302 h 2568302"/>
                <a:gd name="connsiteX21" fmla="*/ 0 w 5432196"/>
                <a:gd name="connsiteY21" fmla="*/ 2050224 h 2568302"/>
                <a:gd name="connsiteX22" fmla="*/ 0 w 5432196"/>
                <a:gd name="connsiteY22" fmla="*/ 1539509 h 2568302"/>
                <a:gd name="connsiteX23" fmla="*/ 0 w 5432196"/>
                <a:gd name="connsiteY23" fmla="*/ 1044115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3148" y="218073"/>
                    <a:pt x="235115" y="35327"/>
                    <a:pt x="486041" y="0"/>
                  </a:cubicBezTo>
                  <a:cubicBezTo>
                    <a:pt x="723000" y="-9945"/>
                    <a:pt x="856695" y="8566"/>
                    <a:pt x="1123200" y="0"/>
                  </a:cubicBezTo>
                  <a:cubicBezTo>
                    <a:pt x="1403448" y="289"/>
                    <a:pt x="1451532" y="20597"/>
                    <a:pt x="1671156" y="0"/>
                  </a:cubicBezTo>
                  <a:cubicBezTo>
                    <a:pt x="1892707" y="-26317"/>
                    <a:pt x="1982404" y="40574"/>
                    <a:pt x="2219114" y="0"/>
                  </a:cubicBezTo>
                  <a:cubicBezTo>
                    <a:pt x="2478531" y="-34149"/>
                    <a:pt x="2577711" y="-27676"/>
                    <a:pt x="2900873" y="0"/>
                  </a:cubicBezTo>
                  <a:cubicBezTo>
                    <a:pt x="3223323" y="32024"/>
                    <a:pt x="3230881" y="18659"/>
                    <a:pt x="3404229" y="0"/>
                  </a:cubicBezTo>
                  <a:cubicBezTo>
                    <a:pt x="3552910" y="-4067"/>
                    <a:pt x="3728798" y="-25676"/>
                    <a:pt x="3952186" y="0"/>
                  </a:cubicBezTo>
                  <a:cubicBezTo>
                    <a:pt x="4162160" y="2021"/>
                    <a:pt x="4788467" y="-31768"/>
                    <a:pt x="4946154" y="0"/>
                  </a:cubicBezTo>
                  <a:cubicBezTo>
                    <a:pt x="5179316" y="-101542"/>
                    <a:pt x="5405216" y="212602"/>
                    <a:pt x="5432196" y="518078"/>
                  </a:cubicBezTo>
                  <a:cubicBezTo>
                    <a:pt x="5451461" y="768165"/>
                    <a:pt x="5443616" y="856846"/>
                    <a:pt x="5432196" y="1044115"/>
                  </a:cubicBezTo>
                  <a:cubicBezTo>
                    <a:pt x="5402688" y="1216756"/>
                    <a:pt x="5430041" y="1327903"/>
                    <a:pt x="5432196" y="1554830"/>
                  </a:cubicBezTo>
                  <a:cubicBezTo>
                    <a:pt x="5418432" y="1768830"/>
                    <a:pt x="5450077" y="1868081"/>
                    <a:pt x="5432196" y="2050224"/>
                  </a:cubicBezTo>
                  <a:cubicBezTo>
                    <a:pt x="5410589" y="2338967"/>
                    <a:pt x="5211404" y="2539262"/>
                    <a:pt x="4946154" y="2568302"/>
                  </a:cubicBezTo>
                  <a:cubicBezTo>
                    <a:pt x="4707300" y="2579162"/>
                    <a:pt x="4557172" y="2582577"/>
                    <a:pt x="4308995" y="2568302"/>
                  </a:cubicBezTo>
                  <a:cubicBezTo>
                    <a:pt x="4069399" y="2526760"/>
                    <a:pt x="3887879" y="2593944"/>
                    <a:pt x="3671836" y="2568302"/>
                  </a:cubicBezTo>
                  <a:cubicBezTo>
                    <a:pt x="3430242" y="2541578"/>
                    <a:pt x="3290261" y="2547196"/>
                    <a:pt x="2990076" y="2568302"/>
                  </a:cubicBezTo>
                  <a:cubicBezTo>
                    <a:pt x="2703095" y="2578611"/>
                    <a:pt x="2528572" y="2578098"/>
                    <a:pt x="2352917" y="2568302"/>
                  </a:cubicBezTo>
                  <a:cubicBezTo>
                    <a:pt x="2173318" y="2606384"/>
                    <a:pt x="1898003" y="2546402"/>
                    <a:pt x="1760359" y="2568302"/>
                  </a:cubicBezTo>
                  <a:cubicBezTo>
                    <a:pt x="1615512" y="2573354"/>
                    <a:pt x="1321290" y="2550408"/>
                    <a:pt x="1167801" y="2568302"/>
                  </a:cubicBezTo>
                  <a:cubicBezTo>
                    <a:pt x="1007099" y="2583884"/>
                    <a:pt x="640118" y="2589246"/>
                    <a:pt x="486041" y="2568302"/>
                  </a:cubicBezTo>
                  <a:cubicBezTo>
                    <a:pt x="236856" y="2576308"/>
                    <a:pt x="66011" y="2341232"/>
                    <a:pt x="0" y="2050224"/>
                  </a:cubicBezTo>
                  <a:cubicBezTo>
                    <a:pt x="32438" y="1871371"/>
                    <a:pt x="-29887" y="1698915"/>
                    <a:pt x="0" y="1539509"/>
                  </a:cubicBezTo>
                  <a:cubicBezTo>
                    <a:pt x="15565" y="1366728"/>
                    <a:pt x="9290" y="1244988"/>
                    <a:pt x="0" y="998150"/>
                  </a:cubicBezTo>
                  <a:cubicBezTo>
                    <a:pt x="13069" y="803634"/>
                    <a:pt x="-28842" y="671131"/>
                    <a:pt x="0" y="518078"/>
                  </a:cubicBezTo>
                  <a:close/>
                </a:path>
                <a:path w="5432196" h="2568302" stroke="0" extrusionOk="0">
                  <a:moveTo>
                    <a:pt x="0" y="518078"/>
                  </a:moveTo>
                  <a:cubicBezTo>
                    <a:pt x="31556" y="250255"/>
                    <a:pt x="221277" y="-2204"/>
                    <a:pt x="486041" y="0"/>
                  </a:cubicBezTo>
                  <a:cubicBezTo>
                    <a:pt x="701548" y="-31820"/>
                    <a:pt x="905740" y="-15704"/>
                    <a:pt x="1167801" y="0"/>
                  </a:cubicBezTo>
                  <a:cubicBezTo>
                    <a:pt x="1406041" y="476"/>
                    <a:pt x="1455449" y="8911"/>
                    <a:pt x="1715758" y="0"/>
                  </a:cubicBezTo>
                  <a:cubicBezTo>
                    <a:pt x="1975455" y="15225"/>
                    <a:pt x="2155657" y="12183"/>
                    <a:pt x="2263715" y="0"/>
                  </a:cubicBezTo>
                  <a:cubicBezTo>
                    <a:pt x="2374985" y="-8386"/>
                    <a:pt x="2697570" y="-58"/>
                    <a:pt x="2945474" y="0"/>
                  </a:cubicBezTo>
                  <a:cubicBezTo>
                    <a:pt x="3138137" y="35485"/>
                    <a:pt x="3296160" y="-26344"/>
                    <a:pt x="3538033" y="0"/>
                  </a:cubicBezTo>
                  <a:cubicBezTo>
                    <a:pt x="3766055" y="14869"/>
                    <a:pt x="4004085" y="26924"/>
                    <a:pt x="4264394" y="0"/>
                  </a:cubicBezTo>
                  <a:cubicBezTo>
                    <a:pt x="4542497" y="6839"/>
                    <a:pt x="4663581" y="13834"/>
                    <a:pt x="4946154" y="0"/>
                  </a:cubicBezTo>
                  <a:cubicBezTo>
                    <a:pt x="5112801" y="37181"/>
                    <a:pt x="5481705" y="124231"/>
                    <a:pt x="5432196" y="518078"/>
                  </a:cubicBezTo>
                  <a:cubicBezTo>
                    <a:pt x="5425722" y="649579"/>
                    <a:pt x="5415436" y="878980"/>
                    <a:pt x="5432196" y="998150"/>
                  </a:cubicBezTo>
                  <a:cubicBezTo>
                    <a:pt x="5461578" y="1081814"/>
                    <a:pt x="5419165" y="1345003"/>
                    <a:pt x="5432196" y="1539509"/>
                  </a:cubicBezTo>
                  <a:cubicBezTo>
                    <a:pt x="5452367" y="1753628"/>
                    <a:pt x="5432523" y="1824245"/>
                    <a:pt x="5432196" y="2050224"/>
                  </a:cubicBezTo>
                  <a:cubicBezTo>
                    <a:pt x="5424803" y="2227155"/>
                    <a:pt x="5141900" y="2519344"/>
                    <a:pt x="4946154" y="2568302"/>
                  </a:cubicBezTo>
                  <a:cubicBezTo>
                    <a:pt x="4857702" y="2547573"/>
                    <a:pt x="4552529" y="2558782"/>
                    <a:pt x="4442798" y="2568302"/>
                  </a:cubicBezTo>
                  <a:cubicBezTo>
                    <a:pt x="4289467" y="2590227"/>
                    <a:pt x="3926494" y="2574322"/>
                    <a:pt x="3716437" y="2568302"/>
                  </a:cubicBezTo>
                  <a:cubicBezTo>
                    <a:pt x="3514332" y="2546143"/>
                    <a:pt x="3333647" y="2513825"/>
                    <a:pt x="3123879" y="2568302"/>
                  </a:cubicBezTo>
                  <a:cubicBezTo>
                    <a:pt x="2897970" y="2568538"/>
                    <a:pt x="2782861" y="2578134"/>
                    <a:pt x="2531322" y="2568302"/>
                  </a:cubicBezTo>
                  <a:cubicBezTo>
                    <a:pt x="2312227" y="2576045"/>
                    <a:pt x="2048648" y="2564616"/>
                    <a:pt x="1804960" y="2568302"/>
                  </a:cubicBezTo>
                  <a:cubicBezTo>
                    <a:pt x="1579480" y="2588014"/>
                    <a:pt x="1376176" y="2540594"/>
                    <a:pt x="1123200" y="2568302"/>
                  </a:cubicBezTo>
                  <a:cubicBezTo>
                    <a:pt x="876068" y="2609652"/>
                    <a:pt x="684947" y="2586190"/>
                    <a:pt x="486041" y="2568302"/>
                  </a:cubicBezTo>
                  <a:cubicBezTo>
                    <a:pt x="236642" y="2519339"/>
                    <a:pt x="-7685" y="2382807"/>
                    <a:pt x="0" y="2050224"/>
                  </a:cubicBezTo>
                  <a:cubicBezTo>
                    <a:pt x="6433" y="1877245"/>
                    <a:pt x="-21923" y="1798331"/>
                    <a:pt x="0" y="1539509"/>
                  </a:cubicBezTo>
                  <a:cubicBezTo>
                    <a:pt x="12206" y="1289407"/>
                    <a:pt x="6304" y="1291820"/>
                    <a:pt x="0" y="1044115"/>
                  </a:cubicBezTo>
                  <a:cubicBezTo>
                    <a:pt x="19503" y="793088"/>
                    <a:pt x="1752" y="670511"/>
                    <a:pt x="0" y="518078"/>
                  </a:cubicBezTo>
                  <a:close/>
                </a:path>
                <a:path w="5432196" h="2568302" fill="none" stroke="0" extrusionOk="0">
                  <a:moveTo>
                    <a:pt x="0" y="518078"/>
                  </a:moveTo>
                  <a:cubicBezTo>
                    <a:pt x="-8997" y="249557"/>
                    <a:pt x="270547" y="86635"/>
                    <a:pt x="486041" y="0"/>
                  </a:cubicBezTo>
                  <a:cubicBezTo>
                    <a:pt x="673084" y="-4063"/>
                    <a:pt x="835787" y="3041"/>
                    <a:pt x="1123200" y="0"/>
                  </a:cubicBezTo>
                  <a:cubicBezTo>
                    <a:pt x="1403233" y="2188"/>
                    <a:pt x="1438018" y="25961"/>
                    <a:pt x="1671156" y="0"/>
                  </a:cubicBezTo>
                  <a:cubicBezTo>
                    <a:pt x="1894575" y="-23238"/>
                    <a:pt x="1981256" y="17710"/>
                    <a:pt x="2219114" y="0"/>
                  </a:cubicBezTo>
                  <a:cubicBezTo>
                    <a:pt x="2479003" y="-24495"/>
                    <a:pt x="2587446" y="-36897"/>
                    <a:pt x="2900873" y="0"/>
                  </a:cubicBezTo>
                  <a:cubicBezTo>
                    <a:pt x="3219936" y="28012"/>
                    <a:pt x="3227104" y="17563"/>
                    <a:pt x="3404229" y="0"/>
                  </a:cubicBezTo>
                  <a:cubicBezTo>
                    <a:pt x="3584541" y="-28810"/>
                    <a:pt x="3728883" y="-7281"/>
                    <a:pt x="3952186" y="0"/>
                  </a:cubicBezTo>
                  <a:cubicBezTo>
                    <a:pt x="4147673" y="11216"/>
                    <a:pt x="4728601" y="-28112"/>
                    <a:pt x="4946154" y="0"/>
                  </a:cubicBezTo>
                  <a:cubicBezTo>
                    <a:pt x="5185180" y="-60984"/>
                    <a:pt x="5481379" y="134418"/>
                    <a:pt x="5432196" y="518078"/>
                  </a:cubicBezTo>
                  <a:cubicBezTo>
                    <a:pt x="5450602" y="761928"/>
                    <a:pt x="5466337" y="859587"/>
                    <a:pt x="5432196" y="1044115"/>
                  </a:cubicBezTo>
                  <a:cubicBezTo>
                    <a:pt x="5392966" y="1242867"/>
                    <a:pt x="5440229" y="1328194"/>
                    <a:pt x="5432196" y="1554830"/>
                  </a:cubicBezTo>
                  <a:cubicBezTo>
                    <a:pt x="5412888" y="1739143"/>
                    <a:pt x="5428859" y="1891455"/>
                    <a:pt x="5432196" y="2050224"/>
                  </a:cubicBezTo>
                  <a:cubicBezTo>
                    <a:pt x="5486318" y="2323649"/>
                    <a:pt x="5190859" y="2557456"/>
                    <a:pt x="4946154" y="2568302"/>
                  </a:cubicBezTo>
                  <a:cubicBezTo>
                    <a:pt x="4704423" y="2568926"/>
                    <a:pt x="4557932" y="2557315"/>
                    <a:pt x="4308995" y="2568302"/>
                  </a:cubicBezTo>
                  <a:cubicBezTo>
                    <a:pt x="4100945" y="2569022"/>
                    <a:pt x="3893578" y="2572807"/>
                    <a:pt x="3671836" y="2568302"/>
                  </a:cubicBezTo>
                  <a:cubicBezTo>
                    <a:pt x="3423473" y="2546968"/>
                    <a:pt x="3270992" y="2556915"/>
                    <a:pt x="2990076" y="2568302"/>
                  </a:cubicBezTo>
                  <a:cubicBezTo>
                    <a:pt x="2691119" y="2598024"/>
                    <a:pt x="2553232" y="2537881"/>
                    <a:pt x="2352917" y="2568302"/>
                  </a:cubicBezTo>
                  <a:cubicBezTo>
                    <a:pt x="2195828" y="2610881"/>
                    <a:pt x="1912928" y="2553143"/>
                    <a:pt x="1760359" y="2568302"/>
                  </a:cubicBezTo>
                  <a:cubicBezTo>
                    <a:pt x="1632435" y="2608380"/>
                    <a:pt x="1299674" y="2546710"/>
                    <a:pt x="1167801" y="2568302"/>
                  </a:cubicBezTo>
                  <a:cubicBezTo>
                    <a:pt x="1008675" y="2609019"/>
                    <a:pt x="642344" y="2581693"/>
                    <a:pt x="486041" y="2568302"/>
                  </a:cubicBezTo>
                  <a:cubicBezTo>
                    <a:pt x="226713" y="2590100"/>
                    <a:pt x="80741" y="2323968"/>
                    <a:pt x="0" y="2050224"/>
                  </a:cubicBezTo>
                  <a:cubicBezTo>
                    <a:pt x="16338" y="1837413"/>
                    <a:pt x="9719" y="1699165"/>
                    <a:pt x="0" y="1539509"/>
                  </a:cubicBezTo>
                  <a:cubicBezTo>
                    <a:pt x="224" y="1405803"/>
                    <a:pt x="6196" y="1198327"/>
                    <a:pt x="0" y="998150"/>
                  </a:cubicBezTo>
                  <a:cubicBezTo>
                    <a:pt x="-12892" y="804966"/>
                    <a:pt x="-35252" y="652279"/>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790252"/>
                        <a:gd name="connsiteY0" fmla="*/ 518078 h 2568302"/>
                        <a:gd name="connsiteX1" fmla="*/ 518078 w 5790252"/>
                        <a:gd name="connsiteY1" fmla="*/ 0 h 2568302"/>
                        <a:gd name="connsiteX2" fmla="*/ 1197235 w 5790252"/>
                        <a:gd name="connsiteY2" fmla="*/ 0 h 2568302"/>
                        <a:gd name="connsiteX3" fmla="*/ 1781309 w 5790252"/>
                        <a:gd name="connsiteY3" fmla="*/ 0 h 2568302"/>
                        <a:gd name="connsiteX4" fmla="*/ 2365384 w 5790252"/>
                        <a:gd name="connsiteY4" fmla="*/ 0 h 2568302"/>
                        <a:gd name="connsiteX5" fmla="*/ 3092081 w 5790252"/>
                        <a:gd name="connsiteY5" fmla="*/ 0 h 2568302"/>
                        <a:gd name="connsiteX6" fmla="*/ 3628615 w 5790252"/>
                        <a:gd name="connsiteY6" fmla="*/ 0 h 2568302"/>
                        <a:gd name="connsiteX7" fmla="*/ 4212690 w 5790252"/>
                        <a:gd name="connsiteY7" fmla="*/ 0 h 2568302"/>
                        <a:gd name="connsiteX8" fmla="*/ 5272174 w 5790252"/>
                        <a:gd name="connsiteY8" fmla="*/ 0 h 2568302"/>
                        <a:gd name="connsiteX9" fmla="*/ 5790252 w 5790252"/>
                        <a:gd name="connsiteY9" fmla="*/ 518078 h 2568302"/>
                        <a:gd name="connsiteX10" fmla="*/ 5790252 w 5790252"/>
                        <a:gd name="connsiteY10" fmla="*/ 1044115 h 2568302"/>
                        <a:gd name="connsiteX11" fmla="*/ 5790252 w 5790252"/>
                        <a:gd name="connsiteY11" fmla="*/ 1554830 h 2568302"/>
                        <a:gd name="connsiteX12" fmla="*/ 5790252 w 5790252"/>
                        <a:gd name="connsiteY12" fmla="*/ 2050224 h 2568302"/>
                        <a:gd name="connsiteX13" fmla="*/ 5272174 w 5790252"/>
                        <a:gd name="connsiteY13" fmla="*/ 2568302 h 2568302"/>
                        <a:gd name="connsiteX14" fmla="*/ 4593017 w 5790252"/>
                        <a:gd name="connsiteY14" fmla="*/ 2568302 h 2568302"/>
                        <a:gd name="connsiteX15" fmla="*/ 3913861 w 5790252"/>
                        <a:gd name="connsiteY15" fmla="*/ 2568302 h 2568302"/>
                        <a:gd name="connsiteX16" fmla="*/ 3187163 w 5790252"/>
                        <a:gd name="connsiteY16" fmla="*/ 2568302 h 2568302"/>
                        <a:gd name="connsiteX17" fmla="*/ 2508007 w 5790252"/>
                        <a:gd name="connsiteY17" fmla="*/ 2568302 h 2568302"/>
                        <a:gd name="connsiteX18" fmla="*/ 1876391 w 5790252"/>
                        <a:gd name="connsiteY18" fmla="*/ 2568302 h 2568302"/>
                        <a:gd name="connsiteX19" fmla="*/ 1244776 w 5790252"/>
                        <a:gd name="connsiteY19" fmla="*/ 2568302 h 2568302"/>
                        <a:gd name="connsiteX20" fmla="*/ 518078 w 5790252"/>
                        <a:gd name="connsiteY20" fmla="*/ 2568302 h 2568302"/>
                        <a:gd name="connsiteX21" fmla="*/ 0 w 5790252"/>
                        <a:gd name="connsiteY21" fmla="*/ 2050224 h 2568302"/>
                        <a:gd name="connsiteX22" fmla="*/ 0 w 5790252"/>
                        <a:gd name="connsiteY22" fmla="*/ 1539509 h 2568302"/>
                        <a:gd name="connsiteX23" fmla="*/ 0 w 5790252"/>
                        <a:gd name="connsiteY23" fmla="*/ 998150 h 2568302"/>
                        <a:gd name="connsiteX24" fmla="*/ 0 w 5790252"/>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90252" h="2568302" fill="none" extrusionOk="0">
                          <a:moveTo>
                            <a:pt x="0" y="518078"/>
                          </a:moveTo>
                          <a:cubicBezTo>
                            <a:pt x="-11387" y="197991"/>
                            <a:pt x="269436" y="54876"/>
                            <a:pt x="518078" y="0"/>
                          </a:cubicBezTo>
                          <a:cubicBezTo>
                            <a:pt x="746251" y="-4622"/>
                            <a:pt x="901709" y="-3821"/>
                            <a:pt x="1197235" y="0"/>
                          </a:cubicBezTo>
                          <a:cubicBezTo>
                            <a:pt x="1492761" y="3821"/>
                            <a:pt x="1539414" y="23504"/>
                            <a:pt x="1781309" y="0"/>
                          </a:cubicBezTo>
                          <a:cubicBezTo>
                            <a:pt x="2023204" y="-23504"/>
                            <a:pt x="2110109" y="19205"/>
                            <a:pt x="2365384" y="0"/>
                          </a:cubicBezTo>
                          <a:cubicBezTo>
                            <a:pt x="2620660" y="-19205"/>
                            <a:pt x="2750375" y="-30893"/>
                            <a:pt x="3092081" y="0"/>
                          </a:cubicBezTo>
                          <a:cubicBezTo>
                            <a:pt x="3433787" y="30893"/>
                            <a:pt x="3440729" y="16538"/>
                            <a:pt x="3628615" y="0"/>
                          </a:cubicBezTo>
                          <a:cubicBezTo>
                            <a:pt x="3816501" y="-16538"/>
                            <a:pt x="3971225" y="-10469"/>
                            <a:pt x="4212690" y="0"/>
                          </a:cubicBezTo>
                          <a:cubicBezTo>
                            <a:pt x="4454155" y="10469"/>
                            <a:pt x="5052119" y="-23122"/>
                            <a:pt x="5272174" y="0"/>
                          </a:cubicBezTo>
                          <a:cubicBezTo>
                            <a:pt x="5562185" y="-60694"/>
                            <a:pt x="5776538" y="180293"/>
                            <a:pt x="5790252" y="518078"/>
                          </a:cubicBezTo>
                          <a:cubicBezTo>
                            <a:pt x="5809152" y="766346"/>
                            <a:pt x="5805561" y="855452"/>
                            <a:pt x="5790252" y="1044115"/>
                          </a:cubicBezTo>
                          <a:cubicBezTo>
                            <a:pt x="5774943" y="1232778"/>
                            <a:pt x="5797314" y="1346447"/>
                            <a:pt x="5790252" y="1554830"/>
                          </a:cubicBezTo>
                          <a:cubicBezTo>
                            <a:pt x="5783190" y="1763214"/>
                            <a:pt x="5789876" y="1877753"/>
                            <a:pt x="5790252" y="2050224"/>
                          </a:cubicBezTo>
                          <a:cubicBezTo>
                            <a:pt x="5822388" y="2330653"/>
                            <a:pt x="5531950" y="2540642"/>
                            <a:pt x="5272174" y="2568302"/>
                          </a:cubicBezTo>
                          <a:cubicBezTo>
                            <a:pt x="5022778" y="2564221"/>
                            <a:pt x="4838252" y="2596444"/>
                            <a:pt x="4593017" y="2568302"/>
                          </a:cubicBezTo>
                          <a:cubicBezTo>
                            <a:pt x="4347782" y="2540160"/>
                            <a:pt x="4164389" y="2597996"/>
                            <a:pt x="3913861" y="2568302"/>
                          </a:cubicBezTo>
                          <a:cubicBezTo>
                            <a:pt x="3663333" y="2538608"/>
                            <a:pt x="3485386" y="2571619"/>
                            <a:pt x="3187163" y="2568302"/>
                          </a:cubicBezTo>
                          <a:cubicBezTo>
                            <a:pt x="2888940" y="2564985"/>
                            <a:pt x="2708086" y="2541310"/>
                            <a:pt x="2508007" y="2568302"/>
                          </a:cubicBezTo>
                          <a:cubicBezTo>
                            <a:pt x="2307928" y="2595294"/>
                            <a:pt x="2023698" y="2550530"/>
                            <a:pt x="1876391" y="2568302"/>
                          </a:cubicBezTo>
                          <a:cubicBezTo>
                            <a:pt x="1729084" y="2586074"/>
                            <a:pt x="1401399" y="2552373"/>
                            <a:pt x="1244776" y="2568302"/>
                          </a:cubicBezTo>
                          <a:cubicBezTo>
                            <a:pt x="1088154" y="2584231"/>
                            <a:pt x="674925" y="256872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790252" h="2568302" stroke="0" extrusionOk="0">
                          <a:moveTo>
                            <a:pt x="0" y="518078"/>
                          </a:moveTo>
                          <a:cubicBezTo>
                            <a:pt x="1362" y="273604"/>
                            <a:pt x="246295" y="25631"/>
                            <a:pt x="518078" y="0"/>
                          </a:cubicBezTo>
                          <a:cubicBezTo>
                            <a:pt x="715580" y="12958"/>
                            <a:pt x="990616" y="-8006"/>
                            <a:pt x="1244776" y="0"/>
                          </a:cubicBezTo>
                          <a:cubicBezTo>
                            <a:pt x="1498936" y="8006"/>
                            <a:pt x="1546752" y="12625"/>
                            <a:pt x="1828850" y="0"/>
                          </a:cubicBezTo>
                          <a:cubicBezTo>
                            <a:pt x="2110948" y="-12625"/>
                            <a:pt x="2276871" y="3359"/>
                            <a:pt x="2412925" y="0"/>
                          </a:cubicBezTo>
                          <a:cubicBezTo>
                            <a:pt x="2548980" y="-3359"/>
                            <a:pt x="2919074" y="1752"/>
                            <a:pt x="3139622" y="0"/>
                          </a:cubicBezTo>
                          <a:cubicBezTo>
                            <a:pt x="3360170" y="-1752"/>
                            <a:pt x="3539760" y="-9920"/>
                            <a:pt x="3771238" y="0"/>
                          </a:cubicBezTo>
                          <a:cubicBezTo>
                            <a:pt x="4002716" y="9920"/>
                            <a:pt x="4254257" y="-1893"/>
                            <a:pt x="4545476" y="0"/>
                          </a:cubicBezTo>
                          <a:cubicBezTo>
                            <a:pt x="4836695" y="1893"/>
                            <a:pt x="4971188" y="7438"/>
                            <a:pt x="5272174" y="0"/>
                          </a:cubicBezTo>
                          <a:cubicBezTo>
                            <a:pt x="5516461" y="22023"/>
                            <a:pt x="5834478" y="182994"/>
                            <a:pt x="5790252" y="518078"/>
                          </a:cubicBezTo>
                          <a:cubicBezTo>
                            <a:pt x="5803050" y="644890"/>
                            <a:pt x="5767305" y="881699"/>
                            <a:pt x="5790252" y="998150"/>
                          </a:cubicBezTo>
                          <a:cubicBezTo>
                            <a:pt x="5813199" y="1114601"/>
                            <a:pt x="5776063" y="1336090"/>
                            <a:pt x="5790252" y="1539509"/>
                          </a:cubicBezTo>
                          <a:cubicBezTo>
                            <a:pt x="5804441" y="1742928"/>
                            <a:pt x="5791124" y="1827586"/>
                            <a:pt x="5790252" y="2050224"/>
                          </a:cubicBezTo>
                          <a:cubicBezTo>
                            <a:pt x="5794953" y="2275397"/>
                            <a:pt x="5526672" y="2508268"/>
                            <a:pt x="5272174" y="2568302"/>
                          </a:cubicBezTo>
                          <a:cubicBezTo>
                            <a:pt x="5149352" y="2550519"/>
                            <a:pt x="4870424" y="2560349"/>
                            <a:pt x="4735640" y="2568302"/>
                          </a:cubicBezTo>
                          <a:cubicBezTo>
                            <a:pt x="4600856" y="2576255"/>
                            <a:pt x="4188685" y="2567074"/>
                            <a:pt x="3961402" y="2568302"/>
                          </a:cubicBezTo>
                          <a:cubicBezTo>
                            <a:pt x="3734119" y="2569530"/>
                            <a:pt x="3547669" y="2542762"/>
                            <a:pt x="3329786" y="2568302"/>
                          </a:cubicBezTo>
                          <a:cubicBezTo>
                            <a:pt x="3111903" y="2593842"/>
                            <a:pt x="2933618" y="2553682"/>
                            <a:pt x="2698171" y="2568302"/>
                          </a:cubicBezTo>
                          <a:cubicBezTo>
                            <a:pt x="2462724" y="2582922"/>
                            <a:pt x="2172757" y="2574060"/>
                            <a:pt x="1923932" y="2568302"/>
                          </a:cubicBezTo>
                          <a:cubicBezTo>
                            <a:pt x="1675107" y="2562544"/>
                            <a:pt x="1474290" y="2538609"/>
                            <a:pt x="1197235" y="2568302"/>
                          </a:cubicBezTo>
                          <a:cubicBezTo>
                            <a:pt x="920180" y="2597995"/>
                            <a:pt x="717243" y="2561644"/>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r>
                <a:rPr lang="en-US" sz="3600" b="0" i="0" dirty="0" err="1">
                  <a:solidFill>
                    <a:srgbClr val="000000"/>
                  </a:solidFill>
                  <a:effectLst/>
                  <a:latin typeface="Times New Roman" panose="02020603050405020304" pitchFamily="18" charset="0"/>
                  <a:cs typeface="Times New Roman" panose="02020603050405020304" pitchFamily="18" charset="0"/>
                </a:rPr>
                <a:t>Mỗi</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bạn</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đọc</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hai</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khổ</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thơ</a:t>
              </a:r>
              <a:r>
                <a:rPr lang="en-US" sz="3600" b="0" i="0" dirty="0">
                  <a:solidFill>
                    <a:srgbClr val="000000"/>
                  </a:solidFill>
                  <a:effectLst/>
                  <a:latin typeface="Times New Roman" panose="02020603050405020304" pitchFamily="18" charset="0"/>
                  <a:cs typeface="Times New Roman" panose="02020603050405020304" pitchFamily="18" charset="0"/>
                </a:rPr>
                <a:t>.</a:t>
              </a:r>
            </a:p>
            <a:p>
              <a:pPr marL="568325" algn="just">
                <a:lnSpc>
                  <a:spcPct val="120000"/>
                </a:lnSpc>
              </a:pPr>
              <a:r>
                <a:rPr lang="en-US" sz="3600" b="0" i="0" dirty="0" err="1">
                  <a:solidFill>
                    <a:srgbClr val="000000"/>
                  </a:solidFill>
                  <a:effectLst/>
                  <a:latin typeface="Times New Roman" panose="02020603050405020304" pitchFamily="18" charset="0"/>
                  <a:cs typeface="Times New Roman" panose="02020603050405020304" pitchFamily="18" charset="0"/>
                </a:rPr>
                <a:t>Tất</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cả</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thành</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viên</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đều</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đọc</a:t>
              </a:r>
              <a:r>
                <a:rPr lang="en-US" sz="3600" b="0" i="0" dirty="0">
                  <a:solidFill>
                    <a:srgbClr val="000000"/>
                  </a:solidFill>
                  <a:effectLst/>
                  <a:latin typeface="Times New Roman" panose="02020603050405020304" pitchFamily="18" charset="0"/>
                  <a:cs typeface="Times New Roman" panose="02020603050405020304" pitchFamily="18" charset="0"/>
                </a:rPr>
                <a:t>.</a:t>
              </a:r>
            </a:p>
            <a:p>
              <a:pPr marL="568325" algn="just">
                <a:lnSpc>
                  <a:spcPct val="120000"/>
                </a:lnSpc>
              </a:pPr>
              <a:r>
                <a:rPr lang="en-US" sz="3600" dirty="0" err="1">
                  <a:solidFill>
                    <a:srgbClr val="000000"/>
                  </a:solidFill>
                  <a:latin typeface="Times New Roman" panose="02020603050405020304" pitchFamily="18" charset="0"/>
                  <a:cs typeface="Times New Roman" panose="02020603050405020304" pitchFamily="18" charset="0"/>
                </a:rPr>
                <a:t>Giải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nghĩa</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từ</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cùng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nhau</a:t>
              </a:r>
              <a:r>
                <a:rPr lang="en-US" sz="3600" dirty="0">
                  <a:solidFill>
                    <a:srgbClr val="000000"/>
                  </a:solidFill>
                  <a:latin typeface="Times New Roman" panose="02020603050405020304" pitchFamily="18" charset="0"/>
                  <a:cs typeface="Times New Roman" panose="02020603050405020304" pitchFamily="18" charset="0"/>
                </a:rPr>
                <a:t>.</a:t>
              </a:r>
              <a:r>
                <a:rPr lang="en-US" sz="3600" b="0" i="0" dirty="0">
                  <a:solidFill>
                    <a:srgbClr val="000000"/>
                  </a:solidFill>
                  <a:effectLst/>
                  <a:latin typeface="Times New Roman" panose="02020603050405020304" pitchFamily="18" charset="0"/>
                  <a:cs typeface="Times New Roman" panose="02020603050405020304" pitchFamily="18" charset="0"/>
                </a:rPr>
                <a:t> </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6291130-029F-D16C-221A-3782EB35BBC5}"/>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38B5F13-4180-3AE1-C72A-99D47E9A9D72}"/>
                </a:ext>
              </a:extLst>
            </p:cNvPr>
            <p:cNvPicPr>
              <a:picLocks noChangeAspect="1"/>
            </p:cNvPicPr>
            <p:nvPr/>
          </p:nvPicPr>
          <p:blipFill>
            <a:blip r:embed="rId4"/>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EBEBB726-0C29-4EA3-5680-61C4A7BF534D}"/>
                </a:ext>
              </a:extLst>
            </p:cNvPr>
            <p:cNvPicPr>
              <a:picLocks noChangeAspect="1"/>
            </p:cNvPicPr>
            <p:nvPr/>
          </p:nvPicPr>
          <p:blipFill>
            <a:blip r:embed="rId4"/>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04E23CB8-2E90-2DF0-C862-F44B7D82171D}"/>
                </a:ext>
              </a:extLst>
            </p:cNvPr>
            <p:cNvPicPr>
              <a:picLocks noChangeAspect="1"/>
            </p:cNvPicPr>
            <p:nvPr/>
          </p:nvPicPr>
          <p:blipFill>
            <a:blip r:embed="rId4"/>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1C87440C-C337-030A-4B6F-EFD3D2ACA694}"/>
              </a:ext>
            </a:extLst>
          </p:cNvPr>
          <p:cNvGrpSpPr/>
          <p:nvPr/>
        </p:nvGrpSpPr>
        <p:grpSpPr>
          <a:xfrm>
            <a:off x="5050654" y="3936004"/>
            <a:ext cx="7073839" cy="2800488"/>
            <a:chOff x="4841104" y="3859804"/>
            <a:chExt cx="7073839" cy="2800488"/>
          </a:xfrm>
        </p:grpSpPr>
        <p:grpSp>
          <p:nvGrpSpPr>
            <p:cNvPr id="14" name="Group 13">
              <a:extLst>
                <a:ext uri="{FF2B5EF4-FFF2-40B4-BE49-F238E27FC236}">
                  <a16:creationId xmlns:a16="http://schemas.microsoft.com/office/drawing/2014/main" id="{E8D6BBDE-F5BF-4AAF-27FF-851A5F3AF9DE}"/>
                </a:ext>
              </a:extLst>
            </p:cNvPr>
            <p:cNvGrpSpPr/>
            <p:nvPr/>
          </p:nvGrpSpPr>
          <p:grpSpPr>
            <a:xfrm>
              <a:off x="4841104" y="3859804"/>
              <a:ext cx="7073839" cy="2800488"/>
              <a:chOff x="2975204" y="1297855"/>
              <a:chExt cx="7073839" cy="2800488"/>
            </a:xfrm>
          </p:grpSpPr>
          <p:sp>
            <p:nvSpPr>
              <p:cNvPr id="24" name="Rectangle: Rounded Corners 23">
                <a:extLst>
                  <a:ext uri="{FF2B5EF4-FFF2-40B4-BE49-F238E27FC236}">
                    <a16:creationId xmlns:a16="http://schemas.microsoft.com/office/drawing/2014/main" id="{AD36D57A-4017-01EB-E265-C62CD9FCCD15}"/>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Times New Roman" panose="02020603050405020304" pitchFamily="18" charset="0"/>
                    <a:cs typeface="Times New Roman" panose="02020603050405020304" pitchFamily="18" charset="0"/>
                  </a:rPr>
                  <a:t>1. </a:t>
                </a:r>
                <a:r>
                  <a:rPr lang="en-US" sz="3600" dirty="0" err="1">
                    <a:solidFill>
                      <a:srgbClr val="000000"/>
                    </a:solidFill>
                    <a:latin typeface="Times New Roman" panose="02020603050405020304" pitchFamily="18" charset="0"/>
                    <a:cs typeface="Times New Roman" panose="02020603050405020304" pitchFamily="18" charset="0"/>
                  </a:rPr>
                  <a:t>Đọc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đúng</a:t>
                </a:r>
                <a:r>
                  <a:rPr lang="en-US" sz="3600" dirty="0">
                    <a:solidFill>
                      <a:srgbClr val="000000"/>
                    </a:solidFill>
                    <a:latin typeface="Times New Roman" panose="02020603050405020304" pitchFamily="18" charset="0"/>
                    <a:cs typeface="Times New Roman" panose="02020603050405020304" pitchFamily="18" charset="0"/>
                  </a:rPr>
                  <a:t>.</a:t>
                </a:r>
              </a:p>
              <a:p>
                <a:pPr algn="just">
                  <a:lnSpc>
                    <a:spcPct val="110000"/>
                  </a:lnSpc>
                </a:pPr>
                <a:r>
                  <a:rPr lang="en-US" sz="3600" dirty="0">
                    <a:solidFill>
                      <a:srgbClr val="000000"/>
                    </a:solidFill>
                    <a:latin typeface="Times New Roman" panose="02020603050405020304" pitchFamily="18" charset="0"/>
                    <a:cs typeface="Times New Roman" panose="02020603050405020304" pitchFamily="18" charset="0"/>
                  </a:rPr>
                  <a:t>2. </a:t>
                </a:r>
                <a:r>
                  <a:rPr lang="en-US" sz="3600" dirty="0" err="1">
                    <a:solidFill>
                      <a:srgbClr val="000000"/>
                    </a:solidFill>
                    <a:latin typeface="Times New Roman" panose="02020603050405020304" pitchFamily="18" charset="0"/>
                    <a:cs typeface="Times New Roman" panose="02020603050405020304" pitchFamily="18" charset="0"/>
                  </a:rPr>
                  <a:t>Đọc</a:t>
                </a:r>
                <a:r>
                  <a:rPr lang="en-US" sz="3600" dirty="0">
                    <a:solidFill>
                      <a:srgbClr val="000000"/>
                    </a:solidFill>
                    <a:latin typeface="Times New Roman" panose="02020603050405020304" pitchFamily="18" charset="0"/>
                    <a:cs typeface="Times New Roman" panose="02020603050405020304" pitchFamily="18" charset="0"/>
                  </a:rPr>
                  <a:t> to, </a:t>
                </a:r>
                <a:r>
                  <a:rPr lang="en-US" sz="3600" dirty="0" err="1">
                    <a:solidFill>
                      <a:srgbClr val="000000"/>
                    </a:solidFill>
                    <a:latin typeface="Times New Roman" panose="02020603050405020304" pitchFamily="18" charset="0"/>
                    <a:cs typeface="Times New Roman" panose="02020603050405020304" pitchFamily="18" charset="0"/>
                  </a:rPr>
                  <a:t>rõ</a:t>
                </a:r>
                <a:r>
                  <a:rPr lang="en-US" sz="3600" dirty="0">
                    <a:solidFill>
                      <a:srgbClr val="000000"/>
                    </a:solidFill>
                    <a:latin typeface="Times New Roman" panose="02020603050405020304" pitchFamily="18" charset="0"/>
                    <a:cs typeface="Times New Roman" panose="02020603050405020304" pitchFamily="18" charset="0"/>
                  </a:rPr>
                  <a:t>.</a:t>
                </a:r>
              </a:p>
              <a:p>
                <a:pPr algn="just">
                  <a:lnSpc>
                    <a:spcPct val="110000"/>
                  </a:lnSpc>
                </a:pPr>
                <a:r>
                  <a:rPr lang="en-US" sz="3600" dirty="0">
                    <a:solidFill>
                      <a:srgbClr val="000000"/>
                    </a:solidFill>
                    <a:latin typeface="Times New Roman" panose="02020603050405020304" pitchFamily="18" charset="0"/>
                    <a:cs typeface="Times New Roman" panose="02020603050405020304" pitchFamily="18" charset="0"/>
                  </a:rPr>
                  <a:t>3. </a:t>
                </a:r>
                <a:r>
                  <a:rPr lang="en-US" sz="3600" dirty="0" err="1">
                    <a:solidFill>
                      <a:srgbClr val="000000"/>
                    </a:solidFill>
                    <a:latin typeface="Times New Roman" panose="02020603050405020304" pitchFamily="18" charset="0"/>
                    <a:cs typeface="Times New Roman" panose="02020603050405020304" pitchFamily="18" charset="0"/>
                  </a:rPr>
                  <a:t>Đọc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ngắt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nghỉ</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đúng</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chỗ</a:t>
                </a:r>
                <a:r>
                  <a:rPr lang="en-US" sz="3600" dirty="0">
                    <a:solidFill>
                      <a:srgbClr val="000000"/>
                    </a:solidFill>
                    <a:latin typeface="Times New Roman" panose="02020603050405020304" pitchFamily="18" charset="0"/>
                    <a:cs typeface="Times New Roman" panose="02020603050405020304" pitchFamily="18" charset="0"/>
                  </a:rPr>
                  <a:t>.</a:t>
                </a:r>
                <a:endParaRPr lang="en-US" sz="3600" b="0" i="0" dirty="0">
                  <a:solidFill>
                    <a:srgbClr val="000000"/>
                  </a:solidFill>
                  <a:effectLst/>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D5B61D5B-9274-3E95-F23B-C5C379940C6C}"/>
                  </a:ext>
                </a:extLst>
              </p:cNvPr>
              <p:cNvSpPr/>
              <p:nvPr/>
            </p:nvSpPr>
            <p:spPr>
              <a:xfrm>
                <a:off x="3436709" y="1297855"/>
                <a:ext cx="5615188"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chí</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đánh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75B30C75-78EC-324B-9FBF-52FD39D78580}"/>
                </a:ext>
              </a:extLst>
            </p:cNvPr>
            <p:cNvPicPr>
              <a:picLocks noChangeAspect="1"/>
            </p:cNvPicPr>
            <p:nvPr/>
          </p:nvPicPr>
          <p:blipFill>
            <a:blip r:embed="rId5"/>
            <a:stretch>
              <a:fillRect/>
            </a:stretch>
          </p:blipFill>
          <p:spPr>
            <a:xfrm>
              <a:off x="7938655" y="4744733"/>
              <a:ext cx="469963" cy="469963"/>
            </a:xfrm>
            <a:prstGeom prst="rect">
              <a:avLst/>
            </a:prstGeom>
          </p:spPr>
        </p:pic>
        <p:pic>
          <p:nvPicPr>
            <p:cNvPr id="16" name="Picture 15">
              <a:extLst>
                <a:ext uri="{FF2B5EF4-FFF2-40B4-BE49-F238E27FC236}">
                  <a16:creationId xmlns:a16="http://schemas.microsoft.com/office/drawing/2014/main" id="{C48C3FFB-FCFB-3013-0E22-2D6F97F7A8D2}"/>
                </a:ext>
              </a:extLst>
            </p:cNvPr>
            <p:cNvPicPr>
              <a:picLocks noChangeAspect="1"/>
            </p:cNvPicPr>
            <p:nvPr/>
          </p:nvPicPr>
          <p:blipFill>
            <a:blip r:embed="rId6"/>
            <a:stretch>
              <a:fillRect/>
            </a:stretch>
          </p:blipFill>
          <p:spPr>
            <a:xfrm>
              <a:off x="7381981" y="4744733"/>
              <a:ext cx="469963" cy="469963"/>
            </a:xfrm>
            <a:prstGeom prst="rect">
              <a:avLst/>
            </a:prstGeom>
          </p:spPr>
        </p:pic>
        <p:pic>
          <p:nvPicPr>
            <p:cNvPr id="17" name="Picture 16">
              <a:extLst>
                <a:ext uri="{FF2B5EF4-FFF2-40B4-BE49-F238E27FC236}">
                  <a16:creationId xmlns:a16="http://schemas.microsoft.com/office/drawing/2014/main" id="{8BB50D91-659B-DA83-C404-E32B58DCEF02}"/>
                </a:ext>
              </a:extLst>
            </p:cNvPr>
            <p:cNvPicPr>
              <a:picLocks noChangeAspect="1"/>
            </p:cNvPicPr>
            <p:nvPr/>
          </p:nvPicPr>
          <p:blipFill>
            <a:blip r:embed="rId7"/>
            <a:stretch>
              <a:fillRect/>
            </a:stretch>
          </p:blipFill>
          <p:spPr>
            <a:xfrm>
              <a:off x="8495329" y="4744733"/>
              <a:ext cx="469963" cy="469963"/>
            </a:xfrm>
            <a:prstGeom prst="rect">
              <a:avLst/>
            </a:prstGeom>
          </p:spPr>
        </p:pic>
        <p:pic>
          <p:nvPicPr>
            <p:cNvPr id="18" name="Picture 17">
              <a:extLst>
                <a:ext uri="{FF2B5EF4-FFF2-40B4-BE49-F238E27FC236}">
                  <a16:creationId xmlns:a16="http://schemas.microsoft.com/office/drawing/2014/main" id="{550AF562-DF04-371D-5295-38AAF58FA036}"/>
                </a:ext>
              </a:extLst>
            </p:cNvPr>
            <p:cNvPicPr>
              <a:picLocks noChangeAspect="1"/>
            </p:cNvPicPr>
            <p:nvPr/>
          </p:nvPicPr>
          <p:blipFill>
            <a:blip r:embed="rId5"/>
            <a:stretch>
              <a:fillRect/>
            </a:stretch>
          </p:blipFill>
          <p:spPr>
            <a:xfrm>
              <a:off x="8011711" y="5354495"/>
              <a:ext cx="469963" cy="469963"/>
            </a:xfrm>
            <a:prstGeom prst="rect">
              <a:avLst/>
            </a:prstGeom>
          </p:spPr>
        </p:pic>
        <p:pic>
          <p:nvPicPr>
            <p:cNvPr id="19" name="Picture 18">
              <a:extLst>
                <a:ext uri="{FF2B5EF4-FFF2-40B4-BE49-F238E27FC236}">
                  <a16:creationId xmlns:a16="http://schemas.microsoft.com/office/drawing/2014/main" id="{590E60FC-EA73-A214-C9CE-7027800C1218}"/>
                </a:ext>
              </a:extLst>
            </p:cNvPr>
            <p:cNvPicPr>
              <a:picLocks noChangeAspect="1"/>
            </p:cNvPicPr>
            <p:nvPr/>
          </p:nvPicPr>
          <p:blipFill>
            <a:blip r:embed="rId6"/>
            <a:stretch>
              <a:fillRect/>
            </a:stretch>
          </p:blipFill>
          <p:spPr>
            <a:xfrm>
              <a:off x="7455037" y="5354495"/>
              <a:ext cx="469963" cy="469963"/>
            </a:xfrm>
            <a:prstGeom prst="rect">
              <a:avLst/>
            </a:prstGeom>
          </p:spPr>
        </p:pic>
        <p:pic>
          <p:nvPicPr>
            <p:cNvPr id="20" name="Picture 19">
              <a:extLst>
                <a:ext uri="{FF2B5EF4-FFF2-40B4-BE49-F238E27FC236}">
                  <a16:creationId xmlns:a16="http://schemas.microsoft.com/office/drawing/2014/main" id="{62E1F0D4-EC80-0DB0-9616-06C4661DFEB3}"/>
                </a:ext>
              </a:extLst>
            </p:cNvPr>
            <p:cNvPicPr>
              <a:picLocks noChangeAspect="1"/>
            </p:cNvPicPr>
            <p:nvPr/>
          </p:nvPicPr>
          <p:blipFill>
            <a:blip r:embed="rId7"/>
            <a:stretch>
              <a:fillRect/>
            </a:stretch>
          </p:blipFill>
          <p:spPr>
            <a:xfrm>
              <a:off x="8568385" y="5354495"/>
              <a:ext cx="469963" cy="469963"/>
            </a:xfrm>
            <a:prstGeom prst="rect">
              <a:avLst/>
            </a:prstGeom>
          </p:spPr>
        </p:pic>
        <p:pic>
          <p:nvPicPr>
            <p:cNvPr id="21" name="Picture 20">
              <a:extLst>
                <a:ext uri="{FF2B5EF4-FFF2-40B4-BE49-F238E27FC236}">
                  <a16:creationId xmlns:a16="http://schemas.microsoft.com/office/drawing/2014/main" id="{DE0E5229-AE53-146C-C3B6-E9AFB2C83A41}"/>
                </a:ext>
              </a:extLst>
            </p:cNvPr>
            <p:cNvPicPr>
              <a:picLocks noChangeAspect="1"/>
            </p:cNvPicPr>
            <p:nvPr/>
          </p:nvPicPr>
          <p:blipFill>
            <a:blip r:embed="rId5"/>
            <a:stretch>
              <a:fillRect/>
            </a:stretch>
          </p:blipFill>
          <p:spPr>
            <a:xfrm>
              <a:off x="10637510" y="5928927"/>
              <a:ext cx="469963" cy="469963"/>
            </a:xfrm>
            <a:prstGeom prst="rect">
              <a:avLst/>
            </a:prstGeom>
          </p:spPr>
        </p:pic>
        <p:pic>
          <p:nvPicPr>
            <p:cNvPr id="22" name="Picture 21">
              <a:extLst>
                <a:ext uri="{FF2B5EF4-FFF2-40B4-BE49-F238E27FC236}">
                  <a16:creationId xmlns:a16="http://schemas.microsoft.com/office/drawing/2014/main" id="{273E7C5B-B727-98EC-6E08-6EC31DAA04B6}"/>
                </a:ext>
              </a:extLst>
            </p:cNvPr>
            <p:cNvPicPr>
              <a:picLocks noChangeAspect="1"/>
            </p:cNvPicPr>
            <p:nvPr/>
          </p:nvPicPr>
          <p:blipFill>
            <a:blip r:embed="rId6"/>
            <a:stretch>
              <a:fillRect/>
            </a:stretch>
          </p:blipFill>
          <p:spPr>
            <a:xfrm>
              <a:off x="10080836" y="5928927"/>
              <a:ext cx="469963" cy="469963"/>
            </a:xfrm>
            <a:prstGeom prst="rect">
              <a:avLst/>
            </a:prstGeom>
          </p:spPr>
        </p:pic>
        <p:pic>
          <p:nvPicPr>
            <p:cNvPr id="23" name="Picture 22">
              <a:extLst>
                <a:ext uri="{FF2B5EF4-FFF2-40B4-BE49-F238E27FC236}">
                  <a16:creationId xmlns:a16="http://schemas.microsoft.com/office/drawing/2014/main" id="{5070D414-237A-2A76-F16D-510942932FEC}"/>
                </a:ext>
              </a:extLst>
            </p:cNvPr>
            <p:cNvPicPr>
              <a:picLocks noChangeAspect="1"/>
            </p:cNvPicPr>
            <p:nvPr/>
          </p:nvPicPr>
          <p:blipFill>
            <a:blip r:embed="rId7"/>
            <a:stretch>
              <a:fillRect/>
            </a:stretch>
          </p:blipFill>
          <p:spPr>
            <a:xfrm>
              <a:off x="11194184" y="5928927"/>
              <a:ext cx="469963" cy="469963"/>
            </a:xfrm>
            <a:prstGeom prst="rect">
              <a:avLst/>
            </a:prstGeom>
          </p:spPr>
        </p:pic>
      </p:grpSp>
      <p:pic>
        <p:nvPicPr>
          <p:cNvPr id="27" name="Picture 26">
            <a:extLst>
              <a:ext uri="{FF2B5EF4-FFF2-40B4-BE49-F238E27FC236}">
                <a16:creationId xmlns:a16="http://schemas.microsoft.com/office/drawing/2014/main" id="{83B567E6-56CA-8FD8-34AD-07D7FB34D677}"/>
              </a:ext>
            </a:extLst>
          </p:cNvPr>
          <p:cNvPicPr>
            <a:picLocks noChangeAspect="1"/>
          </p:cNvPicPr>
          <p:nvPr/>
        </p:nvPicPr>
        <p:blipFill>
          <a:blip r:embed="rId8"/>
          <a:stretch>
            <a:fillRect/>
          </a:stretch>
        </p:blipFill>
        <p:spPr>
          <a:xfrm>
            <a:off x="2981325" y="206988"/>
            <a:ext cx="6687654" cy="702876"/>
          </a:xfrm>
          <a:prstGeom prst="rect">
            <a:avLst/>
          </a:prstGeom>
        </p:spPr>
      </p:pic>
    </p:spTree>
    <p:extLst>
      <p:ext uri="{BB962C8B-B14F-4D97-AF65-F5344CB8AC3E}">
        <p14:creationId xmlns:p14="http://schemas.microsoft.com/office/powerpoint/2010/main" val="13528942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66000">
                                          <p:cBhvr additive="base">
                                            <p:cTn id="1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tljglth">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2102</Words>
  <Application>Microsoft Office PowerPoint</Application>
  <PresentationFormat>Widescreen</PresentationFormat>
  <Paragraphs>142</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等线</vt:lpstr>
      <vt:lpstr>Arial</vt:lpstr>
      <vt:lpstr>Arial-Rounded</vt:lpstr>
      <vt:lpstr>Calibri</vt:lpstr>
      <vt:lpstr>Coiny</vt:lpstr>
      <vt:lpstr>Times New Roman</vt:lpstr>
      <vt:lpstr>庞门正道标题体</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34</cp:revision>
  <dcterms:created xsi:type="dcterms:W3CDTF">2023-02-04T03:19:59Z</dcterms:created>
  <dcterms:modified xsi:type="dcterms:W3CDTF">2024-05-04T03:46:31Z</dcterms:modified>
</cp:coreProperties>
</file>