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9" r:id="rId3"/>
    <p:sldId id="265" r:id="rId4"/>
    <p:sldId id="266" r:id="rId5"/>
    <p:sldId id="267" r:id="rId6"/>
    <p:sldId id="268" r:id="rId7"/>
    <p:sldId id="269" r:id="rId8"/>
    <p:sldId id="270" r:id="rId9"/>
    <p:sldId id="271" r:id="rId10"/>
    <p:sldId id="272" r:id="rId11"/>
    <p:sldId id="273" r:id="rId12"/>
    <p:sldId id="274" r:id="rId13"/>
    <p:sldId id="275" r:id="rId14"/>
    <p:sldId id="276" r:id="rId15"/>
    <p:sldId id="279" r:id="rId16"/>
    <p:sldId id="280" r:id="rId17"/>
    <p:sldId id="281" r:id="rId18"/>
    <p:sldId id="28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75918-40D8-404F-A113-8C6AE506AA4D}" type="datetimeFigureOut">
              <a:rPr lang="en-US" smtClean="0"/>
              <a:t>5/4/2024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266DE3-3F68-4F3A-8CCF-3FF6D657343D}" type="slidenum">
              <a:rPr lang="en-US" smtClean="0"/>
              <a:t>‹#›</a:t>
            </a:fld>
            <a:endParaRPr lang="en-US"/>
          </a:p>
        </p:txBody>
      </p:sp>
    </p:spTree>
    <p:extLst>
      <p:ext uri="{BB962C8B-B14F-4D97-AF65-F5344CB8AC3E}">
        <p14:creationId xmlns:p14="http://schemas.microsoft.com/office/powerpoint/2010/main" val="277775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610DD8-F619-4B50-A7F3-0C1F6C23E0F7}"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1332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10DD8-F619-4B50-A7F3-0C1F6C23E0F7}"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391830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10DD8-F619-4B50-A7F3-0C1F6C23E0F7}"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377462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1903810" cy="2403889"/>
          </a:xfrm>
          <a:prstGeom prst="rect">
            <a:avLst/>
          </a:prstGeom>
        </p:spPr>
      </p:pic>
    </p:spTree>
    <p:extLst>
      <p:ext uri="{BB962C8B-B14F-4D97-AF65-F5344CB8AC3E}">
        <p14:creationId xmlns:p14="http://schemas.microsoft.com/office/powerpoint/2010/main" val="413390721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10DD8-F619-4B50-A7F3-0C1F6C23E0F7}"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2524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610DD8-F619-4B50-A7F3-0C1F6C23E0F7}"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46702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610DD8-F619-4B50-A7F3-0C1F6C23E0F7}"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74409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610DD8-F619-4B50-A7F3-0C1F6C23E0F7}" type="datetimeFigureOut">
              <a:rPr lang="en-US" smtClean="0"/>
              <a:t>5/4/2024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53967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610DD8-F619-4B50-A7F3-0C1F6C23E0F7}" type="datetimeFigureOut">
              <a:rPr lang="en-US" smtClean="0"/>
              <a:t>5/4/2024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36492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10DD8-F619-4B50-A7F3-0C1F6C23E0F7}" type="datetimeFigureOut">
              <a:rPr lang="en-US" smtClean="0"/>
              <a:t>5/4/2024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053044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610DD8-F619-4B50-A7F3-0C1F6C23E0F7}"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58349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610DD8-F619-4B50-A7F3-0C1F6C23E0F7}"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97582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10DD8-F619-4B50-A7F3-0C1F6C23E0F7}" type="datetimeFigureOut">
              <a:rPr lang="en-US" smtClean="0"/>
              <a:t>5/4/2024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06DB4-5531-4E24-A88A-BAFA2FD11CDC}" type="slidenum">
              <a:rPr lang="en-US" smtClean="0"/>
              <a:t>‹#›</a:t>
            </a:fld>
            <a:endParaRPr lang="en-US"/>
          </a:p>
        </p:txBody>
      </p:sp>
    </p:spTree>
    <p:extLst>
      <p:ext uri="{BB962C8B-B14F-4D97-AF65-F5344CB8AC3E}">
        <p14:creationId xmlns:p14="http://schemas.microsoft.com/office/powerpoint/2010/main" val="3590659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4.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4.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67DF-B009-40E2-B1F8-B3560812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69014" cy="6656918"/>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1697175" y="690948"/>
            <a:ext cx="5554717"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id="{720AA9F6-ECFC-49AC-9A53-C213FBF3BC74}"/>
              </a:ext>
            </a:extLst>
          </p:cNvPr>
          <p:cNvPicPr>
            <a:picLocks noChangeAspect="1"/>
          </p:cNvPicPr>
          <p:nvPr/>
        </p:nvPicPr>
        <p:blipFill rotWithShape="1">
          <a:blip r:embed="rId5">
            <a:extLst>
              <a:ext uri="{28A0092B-C50C-407E-A947-70E740481C1C}">
                <a14:useLocalDpi xmlns:a14="http://schemas.microsoft.com/office/drawing/2010/main" val="0"/>
              </a:ext>
            </a:extLst>
          </a:blip>
          <a:srcRect b="24356"/>
          <a:stretch/>
        </p:blipFill>
        <p:spPr>
          <a:xfrm>
            <a:off x="1794642" y="2952614"/>
            <a:ext cx="1640494" cy="1965537"/>
          </a:xfrm>
          <a:prstGeom prst="rect">
            <a:avLst/>
          </a:prstGeom>
        </p:spPr>
      </p:pic>
      <p:pic>
        <p:nvPicPr>
          <p:cNvPr id="18" name="Picture 17">
            <a:extLst>
              <a:ext uri="{FF2B5EF4-FFF2-40B4-BE49-F238E27FC236}">
                <a16:creationId xmlns:a16="http://schemas.microsoft.com/office/drawing/2014/main" id="{D6219732-4547-4660-AC81-A7CB4FA45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5622868" y="2887553"/>
            <a:ext cx="2130137" cy="2095656"/>
          </a:xfrm>
          <a:prstGeom prst="rect">
            <a:avLst/>
          </a:prstGeom>
        </p:spPr>
      </p:pic>
      <p:pic>
        <p:nvPicPr>
          <p:cNvPr id="19" name="Picture 18">
            <a:extLst>
              <a:ext uri="{FF2B5EF4-FFF2-40B4-BE49-F238E27FC236}">
                <a16:creationId xmlns:a16="http://schemas.microsoft.com/office/drawing/2014/main" id="{14F22EB5-8A3D-4193-9310-6F61EDB50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981" y="2791731"/>
            <a:ext cx="1471103" cy="2618703"/>
          </a:xfrm>
          <a:prstGeom prst="rect">
            <a:avLst/>
          </a:prstGeom>
        </p:spPr>
      </p:pic>
      <p:pic>
        <p:nvPicPr>
          <p:cNvPr id="2" name="Picture 1">
            <a:extLst>
              <a:ext uri="{FF2B5EF4-FFF2-40B4-BE49-F238E27FC236}">
                <a16:creationId xmlns:a16="http://schemas.microsoft.com/office/drawing/2014/main" id="{25DCF056-1C6E-422B-B711-B9AE6D577357}"/>
              </a:ext>
            </a:extLst>
          </p:cNvPr>
          <p:cNvPicPr>
            <a:picLocks noChangeAspect="1"/>
          </p:cNvPicPr>
          <p:nvPr/>
        </p:nvPicPr>
        <p:blipFill>
          <a:blip r:embed="rId8"/>
          <a:stretch>
            <a:fillRect/>
          </a:stretch>
        </p:blipFill>
        <p:spPr>
          <a:xfrm>
            <a:off x="685800" y="1406206"/>
            <a:ext cx="7620000" cy="1511939"/>
          </a:xfrm>
          <a:prstGeom prst="rect">
            <a:avLst/>
          </a:prstGeom>
        </p:spPr>
      </p:pic>
    </p:spTree>
    <p:custDataLst>
      <p:tags r:id="rId1"/>
    </p:custDataLst>
    <p:extLst>
      <p:ext uri="{BB962C8B-B14F-4D97-AF65-F5344CB8AC3E}">
        <p14:creationId xmlns:p14="http://schemas.microsoft.com/office/powerpoint/2010/main" val="3011212320"/>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645530" y="425191"/>
            <a:ext cx="7895802"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latin typeface="Times New Roman" pitchFamily="18" charset="0"/>
                <a:ea typeface="Calibri"/>
                <a:cs typeface="Times New Roman" pitchFamily="18" charset="0"/>
                <a:sym typeface="Calibri"/>
              </a:rPr>
              <a:t>2. </a:t>
            </a:r>
            <a:r>
              <a:rPr lang="vi-VN" sz="3200" b="1" dirty="0">
                <a:solidFill>
                  <a:srgbClr val="244061"/>
                </a:solidFill>
                <a:latin typeface="Times New Roman" pitchFamily="18" charset="0"/>
                <a:ea typeface="Calibri"/>
                <a:cs typeface="Times New Roman" pitchFamily="18" charset="0"/>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Times New Roman" pitchFamily="18" charset="0"/>
              <a:ea typeface="Calibri"/>
              <a:cs typeface="Times New Roman" pitchFamily="18" charset="0"/>
              <a:sym typeface="Calibri"/>
            </a:endParaRPr>
          </a:p>
        </p:txBody>
      </p:sp>
      <p:pic>
        <p:nvPicPr>
          <p:cNvPr id="3" name="Picture 2">
            <a:extLst>
              <a:ext uri="{FF2B5EF4-FFF2-40B4-BE49-F238E27FC236}">
                <a16:creationId xmlns:a16="http://schemas.microsoft.com/office/drawing/2014/main" id="{A832E381-18B8-4904-895E-472987E0F987}"/>
              </a:ext>
            </a:extLst>
          </p:cNvPr>
          <p:cNvPicPr>
            <a:picLocks noChangeAspect="1"/>
          </p:cNvPicPr>
          <p:nvPr/>
        </p:nvPicPr>
        <p:blipFill>
          <a:blip r:embed="rId4"/>
          <a:stretch>
            <a:fillRect/>
          </a:stretch>
        </p:blipFill>
        <p:spPr>
          <a:xfrm>
            <a:off x="31756" y="1966912"/>
            <a:ext cx="5127812" cy="3900488"/>
          </a:xfrm>
          <a:prstGeom prst="rect">
            <a:avLst/>
          </a:prstGeom>
        </p:spPr>
      </p:pic>
      <p:pic>
        <p:nvPicPr>
          <p:cNvPr id="5" name="Picture 4">
            <a:extLst>
              <a:ext uri="{FF2B5EF4-FFF2-40B4-BE49-F238E27FC236}">
                <a16:creationId xmlns:a16="http://schemas.microsoft.com/office/drawing/2014/main" id="{DC91AF32-E3EB-4A92-AE00-EDF50117B729}"/>
              </a:ext>
            </a:extLst>
          </p:cNvPr>
          <p:cNvPicPr>
            <a:picLocks noChangeAspect="1"/>
          </p:cNvPicPr>
          <p:nvPr/>
        </p:nvPicPr>
        <p:blipFill>
          <a:blip r:embed="rId5"/>
          <a:stretch>
            <a:fillRect/>
          </a:stretch>
        </p:blipFill>
        <p:spPr>
          <a:xfrm>
            <a:off x="5368528" y="1957388"/>
            <a:ext cx="3407569" cy="3681412"/>
          </a:xfrm>
          <a:prstGeom prst="rect">
            <a:avLst/>
          </a:prstGeom>
        </p:spPr>
      </p:pic>
    </p:spTree>
    <p:extLst>
      <p:ext uri="{BB962C8B-B14F-4D97-AF65-F5344CB8AC3E}">
        <p14:creationId xmlns:p14="http://schemas.microsoft.com/office/powerpoint/2010/main" val="9016175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163286" y="1197681"/>
            <a:ext cx="6379580"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diện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bốc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thăm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Các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thực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diện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sắm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vai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tiêu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chọn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trở</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Diễn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viên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xuất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sắc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42866" y="2395362"/>
            <a:ext cx="1424364" cy="4462638"/>
          </a:xfrm>
          <a:prstGeom prst="rect">
            <a:avLst/>
          </a:prstGeom>
        </p:spPr>
      </p:pic>
    </p:spTree>
    <p:extLst>
      <p:ext uri="{BB962C8B-B14F-4D97-AF65-F5344CB8AC3E}">
        <p14:creationId xmlns:p14="http://schemas.microsoft.com/office/powerpoint/2010/main" val="4200342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600201" y="779319"/>
            <a:ext cx="3107532"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286000" y="1828800"/>
            <a:ext cx="4083628" cy="2554545"/>
          </a:xfrm>
          <a:prstGeom prst="rect">
            <a:avLst/>
          </a:prstGeom>
          <a:noFill/>
        </p:spPr>
        <p:txBody>
          <a:bodyPr wrap="square" rtlCol="0">
            <a:spAutoFit/>
          </a:bodyPr>
          <a:lstStyle/>
          <a:p>
            <a:pPr lvl="0" algn="just"/>
            <a:r>
              <a:rPr lang="en-US" sz="4000" b="1" dirty="0" err="1">
                <a:solidFill>
                  <a:prstClr val="white"/>
                </a:solidFill>
                <a:latin typeface="Times New Roman" pitchFamily="18" charset="0"/>
                <a:cs typeface="Times New Roman" pitchFamily="18" charset="0"/>
              </a:rPr>
              <a:t>Khuyên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phải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đội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mũ</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bảo</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hiểm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khi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lên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xe</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máy</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để</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bố</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đón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về</a:t>
            </a:r>
            <a:endParaRPr kumimoji="0" lang="en-US" sz="4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C2174BFA-3FBB-4D45-930D-72A2462DB6DF}"/>
              </a:ext>
            </a:extLst>
          </p:cNvPr>
          <p:cNvPicPr>
            <a:picLocks noChangeAspect="1"/>
          </p:cNvPicPr>
          <p:nvPr/>
        </p:nvPicPr>
        <p:blipFill>
          <a:blip r:embed="rId3"/>
          <a:stretch>
            <a:fillRect/>
          </a:stretch>
        </p:blipFill>
        <p:spPr>
          <a:xfrm>
            <a:off x="5064919" y="3309938"/>
            <a:ext cx="2100263" cy="252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00278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032596" y="93519"/>
            <a:ext cx="3158404"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178844" y="1094799"/>
            <a:ext cx="4157663" cy="3046988"/>
          </a:xfrm>
          <a:prstGeom prst="rect">
            <a:avLst/>
          </a:prstGeom>
          <a:noFill/>
        </p:spPr>
        <p:txBody>
          <a:bodyPr wrap="square" rtlCol="0">
            <a:spAutoFit/>
          </a:bodyPr>
          <a:lstStyle/>
          <a:p>
            <a:pPr lvl="0" algn="just"/>
            <a:r>
              <a:rPr lang="en-US" sz="3200" b="1" dirty="0" err="1">
                <a:solidFill>
                  <a:prstClr val="white"/>
                </a:solidFill>
                <a:latin typeface="Times New Roman" pitchFamily="18" charset="0"/>
                <a:cs typeface="Times New Roman" pitchFamily="18" charset="0"/>
              </a:rPr>
              <a:t>Khuyên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bạn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nhỏ</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phải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mặc</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áo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phao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ngồi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ngay</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ngắn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trên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thuyền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không</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đứng</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lên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hoặc</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đùa</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nghịch</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gây</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mất</a:t>
            </a:r>
            <a:r>
              <a:rPr lang="en-US" sz="3200" b="1" dirty="0">
                <a:solidFill>
                  <a:prstClr val="white"/>
                </a:solidFill>
                <a:latin typeface="Times New Roman" pitchFamily="18" charset="0"/>
                <a:cs typeface="Times New Roman" pitchFamily="18" charset="0"/>
              </a:rPr>
              <a:t> an </a:t>
            </a:r>
            <a:r>
              <a:rPr lang="en-US" sz="3200" b="1" dirty="0" err="1">
                <a:solidFill>
                  <a:prstClr val="white"/>
                </a:solidFill>
                <a:latin typeface="Times New Roman" pitchFamily="18" charset="0"/>
                <a:cs typeface="Times New Roman" pitchFamily="18" charset="0"/>
              </a:rPr>
              <a:t>toàn</a:t>
            </a:r>
            <a:r>
              <a:rPr lang="en-US" sz="3200" b="1" dirty="0">
                <a:solidFill>
                  <a:prstClr val="white"/>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7DAC0E8B-EB60-4534-921A-C778790A68CC}"/>
              </a:ext>
            </a:extLst>
          </p:cNvPr>
          <p:cNvPicPr>
            <a:picLocks noChangeAspect="1"/>
          </p:cNvPicPr>
          <p:nvPr/>
        </p:nvPicPr>
        <p:blipFill>
          <a:blip r:embed="rId3"/>
          <a:stretch>
            <a:fillRect/>
          </a:stretch>
        </p:blipFill>
        <p:spPr>
          <a:xfrm>
            <a:off x="5150644" y="3223698"/>
            <a:ext cx="1964531" cy="2572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304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032596" y="93519"/>
            <a:ext cx="3204124"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TextBox 4">
            <a:extLst>
              <a:ext uri="{FF2B5EF4-FFF2-40B4-BE49-F238E27FC236}">
                <a16:creationId xmlns:a16="http://schemas.microsoft.com/office/drawing/2014/main" id="{182E3090-F844-DDA9-8CEC-19EB765EC352}"/>
              </a:ext>
            </a:extLst>
          </p:cNvPr>
          <p:cNvSpPr txBox="1"/>
          <p:nvPr/>
        </p:nvSpPr>
        <p:spPr>
          <a:xfrm>
            <a:off x="2178843" y="1094798"/>
            <a:ext cx="4364832" cy="2862322"/>
          </a:xfrm>
          <a:prstGeom prst="rect">
            <a:avLst/>
          </a:prstGeom>
          <a:noFill/>
        </p:spPr>
        <p:txBody>
          <a:bodyPr wrap="square" rtlCol="0">
            <a:spAutoFit/>
          </a:bodyPr>
          <a:lstStyle/>
          <a:p>
            <a:pPr lvl="0" algn="just"/>
            <a:r>
              <a:rPr lang="en-US" sz="3600" b="1" dirty="0" err="1">
                <a:solidFill>
                  <a:prstClr val="white"/>
                </a:solidFill>
                <a:latin typeface="Times New Roman" pitchFamily="18" charset="0"/>
                <a:cs typeface="Times New Roman" pitchFamily="18" charset="0"/>
              </a:rPr>
              <a:t>Khuyên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bạn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khi</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lên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xuống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xe</a:t>
            </a:r>
            <a:r>
              <a:rPr lang="en-US" sz="3600" b="1" dirty="0">
                <a:solidFill>
                  <a:prstClr val="white"/>
                </a:solidFill>
                <a:latin typeface="Times New Roman" pitchFamily="18" charset="0"/>
                <a:cs typeface="Times New Roman" pitchFamily="18" charset="0"/>
              </a:rPr>
              <a:t> ô </a:t>
            </a:r>
            <a:r>
              <a:rPr lang="en-US" sz="3600" b="1" dirty="0" err="1">
                <a:solidFill>
                  <a:prstClr val="white"/>
                </a:solidFill>
                <a:latin typeface="Times New Roman" pitchFamily="18" charset="0"/>
                <a:cs typeface="Times New Roman" pitchFamily="18" charset="0"/>
              </a:rPr>
              <a:t>tô</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cần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xếp</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hàng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ngay</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ngắn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tránh</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chen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lấn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xô</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đẩy</a:t>
            </a:r>
            <a:endPar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D2453775-81C3-4108-AD93-66CD61A049A9}"/>
              </a:ext>
            </a:extLst>
          </p:cNvPr>
          <p:cNvPicPr>
            <a:picLocks noChangeAspect="1"/>
          </p:cNvPicPr>
          <p:nvPr/>
        </p:nvPicPr>
        <p:blipFill>
          <a:blip r:embed="rId3"/>
          <a:stretch>
            <a:fillRect/>
          </a:stretch>
        </p:blipFill>
        <p:spPr>
          <a:xfrm>
            <a:off x="4236720" y="3222214"/>
            <a:ext cx="2840117" cy="2453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83055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661" y="3485658"/>
            <a:ext cx="2237807"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784" y="4107940"/>
            <a:ext cx="750246"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3630685" y="2281743"/>
            <a:ext cx="702194"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5"/>
            <a:ext cx="9144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107940"/>
            <a:ext cx="423713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099" y="317687"/>
            <a:ext cx="898505" cy="1093102"/>
          </a:xfrm>
          <a:prstGeom prst="rect">
            <a:avLst/>
          </a:prstGeom>
        </p:spPr>
      </p:pic>
      <p:sp>
        <p:nvSpPr>
          <p:cNvPr id="2" name="Rounded Rectangular Callout 1"/>
          <p:cNvSpPr/>
          <p:nvPr/>
        </p:nvSpPr>
        <p:spPr>
          <a:xfrm>
            <a:off x="3276601" y="234365"/>
            <a:ext cx="396122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VẬN DỤNG</a:t>
            </a:r>
          </a:p>
        </p:txBody>
      </p:sp>
    </p:spTree>
    <p:extLst>
      <p:ext uri="{BB962C8B-B14F-4D97-AF65-F5344CB8AC3E}">
        <p14:creationId xmlns:p14="http://schemas.microsoft.com/office/powerpoint/2010/main" val="1886610001"/>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106" name="Rectangle: Rounded Corners 105">
            <a:extLst>
              <a:ext uri="{FF2B5EF4-FFF2-40B4-BE49-F238E27FC236}">
                <a16:creationId xmlns:a16="http://schemas.microsoft.com/office/drawing/2014/main" id="{8712482F-49EE-4BC2-B5FD-C9C56EB38C0C}"/>
              </a:ext>
            </a:extLst>
          </p:cNvPr>
          <p:cNvSpPr/>
          <p:nvPr/>
        </p:nvSpPr>
        <p:spPr>
          <a:xfrm>
            <a:off x="457200" y="838200"/>
            <a:ext cx="8031641"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id="{6482FE9D-1148-4903-ACDA-B9CE0D8C516A}"/>
              </a:ext>
            </a:extLst>
          </p:cNvPr>
          <p:cNvSpPr txBox="1"/>
          <p:nvPr/>
        </p:nvSpPr>
        <p:spPr>
          <a:xfrm>
            <a:off x="609600" y="881878"/>
            <a:ext cx="7696200" cy="235756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itchFamily="18" charset="0"/>
                <a:ea typeface="Times New Roman" panose="02020603050405020304" pitchFamily="18" charset="0"/>
                <a:cs typeface="Times New Roman" pitchFamily="18" charset="0"/>
              </a:rPr>
              <a:t>Em hãy chia sẻ với các bạn trong nhóm về việc em đã thực hiện các quy tắc an toàn như thế nào khi em đã tham gia các phương tiện giao thông</a:t>
            </a:r>
            <a:r>
              <a:rPr kumimoji="0" lang="en-US" sz="3200" b="1" i="0" u="none" strike="noStrike" kern="1200" cap="none" spc="0" normalizeH="0" baseline="0" noProof="0" dirty="0">
                <a:ln>
                  <a:noFill/>
                </a:ln>
                <a:solidFill>
                  <a:srgbClr val="7030A0"/>
                </a:solidFill>
                <a:effectLst/>
                <a:uLnTx/>
                <a:uFillTx/>
                <a:latin typeface="Times New Roman" pitchFamily="18" charset="0"/>
                <a:ea typeface="Times New Roman" panose="02020603050405020304" pitchFamily="18" charset="0"/>
                <a:cs typeface="Times New Roman" pitchFamily="18" charset="0"/>
              </a:rPr>
              <a:t>.</a:t>
            </a:r>
            <a:endParaRPr kumimoji="0" lang="en-US" sz="3200" b="1" i="1" u="none" strike="noStrike" kern="1200" cap="none" spc="0" normalizeH="0" baseline="0" noProof="0" dirty="0">
              <a:ln>
                <a:noFill/>
              </a:ln>
              <a:solidFill>
                <a:srgbClr val="7030A0"/>
              </a:solidFill>
              <a:effectLst/>
              <a:uLnTx/>
              <a:uFillTx/>
              <a:latin typeface="Times New Roman" pitchFamily="18" charset="0"/>
              <a:ea typeface="Times New Roman" panose="02020603050405020304" pitchFamily="18" charset="0"/>
              <a:cs typeface="Times New Roman" pitchFamily="18" charset="0"/>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569" y="3383505"/>
            <a:ext cx="2335871" cy="311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83527"/>
      </p:ext>
    </p:extLst>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436034" y="1622883"/>
            <a:ext cx="7869766" cy="2553891"/>
          </a:xfrm>
          <a:prstGeom prst="roundRect">
            <a:avLst/>
          </a:prstGeom>
          <a:solidFill>
            <a:schemeClr val="bg1"/>
          </a:solidFill>
        </p:spPr>
        <p:txBody>
          <a:bodyPr wrap="square" rtlCol="0">
            <a:spAutoFit/>
          </a:bodyPr>
          <a:lstStyle/>
          <a:p>
            <a:pPr defTabSz="609630"/>
            <a:r>
              <a:rPr lang="en-US" sz="3600" b="1" dirty="0" err="1">
                <a:solidFill>
                  <a:srgbClr val="002060"/>
                </a:solidFill>
                <a:latin typeface="Times New Roman" pitchFamily="18" charset="0"/>
                <a:cs typeface="Times New Roman" pitchFamily="18" charset="0"/>
              </a:rPr>
              <a:t>Đi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tàu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thuyền</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mặc</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áo</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phao</a:t>
            </a:r>
            <a:endParaRPr lang="en-US" sz="3600" b="1" dirty="0">
              <a:solidFill>
                <a:srgbClr val="002060"/>
              </a:solidFill>
              <a:latin typeface="Times New Roman" pitchFamily="18" charset="0"/>
              <a:cs typeface="Times New Roman" pitchFamily="18" charset="0"/>
            </a:endParaRPr>
          </a:p>
          <a:p>
            <a:pPr defTabSz="609630"/>
            <a:r>
              <a:rPr lang="en-US" sz="3600" b="1" dirty="0" err="1">
                <a:solidFill>
                  <a:srgbClr val="002060"/>
                </a:solidFill>
                <a:latin typeface="Times New Roman" pitchFamily="18" charset="0"/>
                <a:cs typeface="Times New Roman" pitchFamily="18" charset="0"/>
              </a:rPr>
              <a:t>Đi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xe</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máy</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đội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mũ</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vào</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đừng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quên</a:t>
            </a:r>
            <a:endParaRPr lang="en-US" sz="3600" b="1" dirty="0">
              <a:solidFill>
                <a:srgbClr val="002060"/>
              </a:solidFill>
              <a:latin typeface="Times New Roman" pitchFamily="18" charset="0"/>
              <a:cs typeface="Times New Roman" pitchFamily="18" charset="0"/>
            </a:endParaRPr>
          </a:p>
          <a:p>
            <a:pPr defTabSz="609630"/>
            <a:r>
              <a:rPr lang="en-US" sz="3600" b="1" dirty="0" err="1">
                <a:solidFill>
                  <a:srgbClr val="002060"/>
                </a:solidFill>
                <a:latin typeface="Times New Roman" pitchFamily="18" charset="0"/>
                <a:cs typeface="Times New Roman" pitchFamily="18" charset="0"/>
              </a:rPr>
              <a:t>Máy</a:t>
            </a:r>
            <a:r>
              <a:rPr lang="en-US" sz="3600" b="1" dirty="0">
                <a:solidFill>
                  <a:srgbClr val="002060"/>
                </a:solidFill>
                <a:latin typeface="Times New Roman" pitchFamily="18" charset="0"/>
                <a:cs typeface="Times New Roman" pitchFamily="18" charset="0"/>
              </a:rPr>
              <a:t> bay – </a:t>
            </a:r>
            <a:r>
              <a:rPr lang="en-US" sz="3600" b="1" dirty="0" err="1">
                <a:solidFill>
                  <a:srgbClr val="002060"/>
                </a:solidFill>
                <a:latin typeface="Times New Roman" pitchFamily="18" charset="0"/>
                <a:cs typeface="Times New Roman" pitchFamily="18" charset="0"/>
              </a:rPr>
              <a:t>dây</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thắt</a:t>
            </a:r>
            <a:r>
              <a:rPr lang="en-US" sz="3600" b="1" dirty="0">
                <a:solidFill>
                  <a:srgbClr val="002060"/>
                </a:solidFill>
                <a:latin typeface="Times New Roman" pitchFamily="18" charset="0"/>
                <a:cs typeface="Times New Roman" pitchFamily="18" charset="0"/>
              </a:rPr>
              <a:t> an </a:t>
            </a:r>
            <a:r>
              <a:rPr lang="en-US" sz="3600" b="1" dirty="0" err="1">
                <a:solidFill>
                  <a:srgbClr val="002060"/>
                </a:solidFill>
                <a:latin typeface="Times New Roman" pitchFamily="18" charset="0"/>
                <a:cs typeface="Times New Roman" pitchFamily="18" charset="0"/>
              </a:rPr>
              <a:t>toàn</a:t>
            </a:r>
            <a:endParaRPr lang="en-US" sz="3600" b="1" dirty="0">
              <a:solidFill>
                <a:srgbClr val="002060"/>
              </a:solidFill>
              <a:latin typeface="Times New Roman" pitchFamily="18" charset="0"/>
              <a:cs typeface="Times New Roman" pitchFamily="18" charset="0"/>
            </a:endParaRPr>
          </a:p>
          <a:p>
            <a:pPr algn="just" defTabSz="609630"/>
            <a:r>
              <a:rPr lang="en-US" sz="3600" b="1" dirty="0">
                <a:solidFill>
                  <a:srgbClr val="002060"/>
                </a:solidFill>
                <a:latin typeface="Times New Roman" pitchFamily="18" charset="0"/>
                <a:cs typeface="Times New Roman" pitchFamily="18" charset="0"/>
              </a:rPr>
              <a:t>Xe </a:t>
            </a:r>
            <a:r>
              <a:rPr lang="en-US" sz="3600" b="1" dirty="0" err="1">
                <a:solidFill>
                  <a:srgbClr val="002060"/>
                </a:solidFill>
                <a:latin typeface="Times New Roman" pitchFamily="18" charset="0"/>
                <a:cs typeface="Times New Roman" pitchFamily="18" charset="0"/>
              </a:rPr>
              <a:t>đạp</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em</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chớ</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có</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dàn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hàng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ngang</a:t>
            </a:r>
            <a:r>
              <a:rPr lang="en-US" sz="3600" b="1" dirty="0">
                <a:solidFill>
                  <a:srgbClr val="002060"/>
                </a:solidFill>
                <a:latin typeface="Times New Roman" pitchFamily="18" charset="0"/>
                <a:cs typeface="Times New Roman" pitchFamily="18" charset="0"/>
              </a:rPr>
              <a:t>.</a:t>
            </a:r>
          </a:p>
        </p:txBody>
      </p:sp>
      <p:pic>
        <p:nvPicPr>
          <p:cNvPr id="3" name="nhạc beat giai điệu vè">
            <a:hlinkClick r:id="" action="ppaction://media"/>
            <a:extLst>
              <a:ext uri="{FF2B5EF4-FFF2-40B4-BE49-F238E27FC236}">
                <a16:creationId xmlns:a16="http://schemas.microsoft.com/office/drawing/2014/main"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84071" y="1905002"/>
            <a:ext cx="1714500" cy="1285875"/>
          </a:xfrm>
          <a:prstGeom prst="rect">
            <a:avLst/>
          </a:prstGeom>
        </p:spPr>
      </p:pic>
      <p:sp>
        <p:nvSpPr>
          <p:cNvPr id="4" name="TextBox 3">
            <a:extLst>
              <a:ext uri="{FF2B5EF4-FFF2-40B4-BE49-F238E27FC236}">
                <a16:creationId xmlns:a16="http://schemas.microsoft.com/office/drawing/2014/main" id="{DEFA5B0C-2AFE-9F28-97E9-1981D34AB209}"/>
              </a:ext>
            </a:extLst>
          </p:cNvPr>
          <p:cNvSpPr txBox="1"/>
          <p:nvPr/>
        </p:nvSpPr>
        <p:spPr>
          <a:xfrm>
            <a:off x="-2362200" y="3429001"/>
            <a:ext cx="2194559" cy="1200329"/>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3467100" y="4008782"/>
            <a:ext cx="12954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D60A42-EA57-8E3E-1C61-980535F0891C}"/>
              </a:ext>
            </a:extLst>
          </p:cNvPr>
          <p:cNvSpPr txBox="1"/>
          <p:nvPr/>
        </p:nvSpPr>
        <p:spPr>
          <a:xfrm>
            <a:off x="1333500" y="279400"/>
            <a:ext cx="3924300" cy="1077218"/>
          </a:xfrm>
          <a:prstGeom prst="rect">
            <a:avLst/>
          </a:prstGeom>
          <a:noFill/>
        </p:spPr>
        <p:txBody>
          <a:bodyPr wrap="square" rtlCol="0">
            <a:spAutoFit/>
          </a:bodyPr>
          <a:lstStyle/>
          <a:p>
            <a:pPr defTabSz="609630"/>
            <a:r>
              <a:rPr lang="en-US" sz="6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iCiel Crocante" panose="02000000000000000000" pitchFamily="50" charset="0"/>
              </a:rPr>
              <a:t>GHI NHỚ</a:t>
            </a:r>
          </a:p>
        </p:txBody>
      </p:sp>
    </p:spTree>
    <p:extLst>
      <p:ext uri="{BB962C8B-B14F-4D97-AF65-F5344CB8AC3E}">
        <p14:creationId xmlns:p14="http://schemas.microsoft.com/office/powerpoint/2010/main" val="115032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595" y="1640383"/>
            <a:ext cx="2095973"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9144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0931" y="3645080"/>
            <a:ext cx="68754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8247" y="2280930"/>
            <a:ext cx="1117967"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8444" y="2281084"/>
            <a:ext cx="143412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4710" y="1605821"/>
            <a:ext cx="1473539"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3249" y="3235627"/>
            <a:ext cx="1039229"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5559" y="3260430"/>
            <a:ext cx="2463530"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348" y="352584"/>
            <a:ext cx="683096"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19209" y="432571"/>
            <a:ext cx="958076" cy="1151449"/>
          </a:xfrm>
          <a:prstGeom prst="rect">
            <a:avLst/>
          </a:prstGeom>
        </p:spPr>
      </p:pic>
      <p:pic>
        <p:nvPicPr>
          <p:cNvPr id="17" name="Picture 16"/>
          <p:cNvPicPr>
            <a:picLocks noChangeAspect="1"/>
          </p:cNvPicPr>
          <p:nvPr/>
        </p:nvPicPr>
        <p:blipFill>
          <a:blip r:embed="rId14"/>
          <a:stretch>
            <a:fillRect/>
          </a:stretch>
        </p:blipFill>
        <p:spPr>
          <a:xfrm>
            <a:off x="3149157" y="657094"/>
            <a:ext cx="6588823" cy="1457070"/>
          </a:xfrm>
          <a:prstGeom prst="rect">
            <a:avLst/>
          </a:prstGeom>
        </p:spPr>
      </p:pic>
    </p:spTree>
    <p:extLst>
      <p:ext uri="{BB962C8B-B14F-4D97-AF65-F5344CB8AC3E}">
        <p14:creationId xmlns:p14="http://schemas.microsoft.com/office/powerpoint/2010/main" val="389639854"/>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 y="23179"/>
            <a:ext cx="9144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484" y="3951165"/>
            <a:ext cx="1072707"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2368498" y="-3831828"/>
            <a:ext cx="4363301"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161401" y="1032563"/>
            <a:ext cx="437121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1401" y="2906605"/>
            <a:ext cx="1471103"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940" y="1837304"/>
            <a:ext cx="2589718" cy="3653999"/>
          </a:xfrm>
          <a:prstGeom prst="rect">
            <a:avLst/>
          </a:prstGeom>
        </p:spPr>
      </p:pic>
    </p:spTree>
    <p:extLst>
      <p:ext uri="{BB962C8B-B14F-4D97-AF65-F5344CB8AC3E}">
        <p14:creationId xmlns:p14="http://schemas.microsoft.com/office/powerpoint/2010/main" val="2301928225"/>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 y="0"/>
            <a:ext cx="91534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1"/>
            <a:ext cx="9144000" cy="1586073"/>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099" y="317687"/>
            <a:ext cx="898505" cy="1093102"/>
          </a:xfrm>
          <a:prstGeom prst="rect">
            <a:avLst/>
          </a:prstGeom>
        </p:spPr>
      </p:pic>
      <p:sp>
        <p:nvSpPr>
          <p:cNvPr id="2" name="Rounded Rectangular Callout 1"/>
          <p:cNvSpPr/>
          <p:nvPr/>
        </p:nvSpPr>
        <p:spPr>
          <a:xfrm>
            <a:off x="1828800" y="1842928"/>
            <a:ext cx="4314825"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Tree>
    <p:extLst>
      <p:ext uri="{BB962C8B-B14F-4D97-AF65-F5344CB8AC3E}">
        <p14:creationId xmlns:p14="http://schemas.microsoft.com/office/powerpoint/2010/main" val="2623061491"/>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645530" y="425191"/>
            <a:ext cx="8346070" cy="173660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latin typeface="Times New Roman" pitchFamily="18" charset="0"/>
                <a:ea typeface="Calibri"/>
                <a:cs typeface="Times New Roman" pitchFamily="18" charset="0"/>
                <a:sym typeface="Calibri"/>
              </a:rPr>
              <a:t>1. </a:t>
            </a:r>
            <a:r>
              <a:rPr lang="vi-VN" sz="3200" b="1" dirty="0">
                <a:solidFill>
                  <a:srgbClr val="244061"/>
                </a:solidFill>
                <a:latin typeface="Times New Roman" pitchFamily="18" charset="0"/>
                <a:ea typeface="Calibri"/>
                <a:cs typeface="Times New Roman" pitchFamily="18" charset="0"/>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Times New Roman" pitchFamily="18" charset="0"/>
              <a:ea typeface="Calibri"/>
              <a:cs typeface="Times New Roman" pitchFamily="18" charset="0"/>
              <a:sym typeface="Calibri"/>
            </a:endParaRPr>
          </a:p>
        </p:txBody>
      </p:sp>
      <p:pic>
        <p:nvPicPr>
          <p:cNvPr id="8" name="Picture 7">
            <a:extLst>
              <a:ext uri="{FF2B5EF4-FFF2-40B4-BE49-F238E27FC236}">
                <a16:creationId xmlns:a16="http://schemas.microsoft.com/office/drawing/2014/main" id="{157F6B4B-20E2-460B-BA10-D950398D3857}"/>
              </a:ext>
            </a:extLst>
          </p:cNvPr>
          <p:cNvPicPr>
            <a:picLocks noChangeAspect="1"/>
          </p:cNvPicPr>
          <p:nvPr/>
        </p:nvPicPr>
        <p:blipFill>
          <a:blip r:embed="rId4"/>
          <a:stretch>
            <a:fillRect/>
          </a:stretch>
        </p:blipFill>
        <p:spPr>
          <a:xfrm>
            <a:off x="546497" y="2033588"/>
            <a:ext cx="4079081" cy="4200525"/>
          </a:xfrm>
          <a:prstGeom prst="rect">
            <a:avLst/>
          </a:prstGeom>
        </p:spPr>
      </p:pic>
      <p:pic>
        <p:nvPicPr>
          <p:cNvPr id="10" name="Picture 9">
            <a:extLst>
              <a:ext uri="{FF2B5EF4-FFF2-40B4-BE49-F238E27FC236}">
                <a16:creationId xmlns:a16="http://schemas.microsoft.com/office/drawing/2014/main" id="{DD612F76-5A71-403B-A93E-A016F821BFED}"/>
              </a:ext>
            </a:extLst>
          </p:cNvPr>
          <p:cNvPicPr>
            <a:picLocks noChangeAspect="1"/>
          </p:cNvPicPr>
          <p:nvPr/>
        </p:nvPicPr>
        <p:blipFill>
          <a:blip r:embed="rId5"/>
          <a:stretch>
            <a:fillRect/>
          </a:stretch>
        </p:blipFill>
        <p:spPr>
          <a:xfrm>
            <a:off x="4679156" y="2067997"/>
            <a:ext cx="3171825" cy="4270890"/>
          </a:xfrm>
          <a:prstGeom prst="rect">
            <a:avLst/>
          </a:prstGeom>
        </p:spPr>
      </p:pic>
      <p:sp>
        <p:nvSpPr>
          <p:cNvPr id="26" name="Rounded Rectangle 20">
            <a:extLst>
              <a:ext uri="{FF2B5EF4-FFF2-40B4-BE49-F238E27FC236}">
                <a16:creationId xmlns:a16="http://schemas.microsoft.com/office/drawing/2014/main" id="{5A92A7BE-4345-4ACA-9A27-0F21AE34A555}"/>
              </a:ext>
            </a:extLst>
          </p:cNvPr>
          <p:cNvSpPr/>
          <p:nvPr/>
        </p:nvSpPr>
        <p:spPr>
          <a:xfrm>
            <a:off x="2819400" y="6234113"/>
            <a:ext cx="3244528" cy="608493"/>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spTree>
    <p:extLst>
      <p:ext uri="{BB962C8B-B14F-4D97-AF65-F5344CB8AC3E}">
        <p14:creationId xmlns:p14="http://schemas.microsoft.com/office/powerpoint/2010/main" val="41741067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3581400" y="1752601"/>
            <a:ext cx="5257800" cy="2275206"/>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dirty="0">
                <a:solidFill>
                  <a:srgbClr val="FF0000"/>
                </a:solidFill>
                <a:cs typeface="Calibri" panose="020F0502020204030204" pitchFamily="34" charset="0"/>
              </a:rPr>
              <a:t>Bạn nhỏ đội mũ bảo hiểm, ngồi ngay ngắn trên xe đạp điện, tay ôm eo người lái xe ở phía trước </a:t>
            </a:r>
            <a:endParaRPr lang="en-US" sz="2400" b="1" dirty="0">
              <a:solidFill>
                <a:srgbClr val="FF0000"/>
              </a:solidFill>
              <a:cs typeface="Calibri" panose="020F0502020204030204" pitchFamily="34" charset="0"/>
            </a:endParaRPr>
          </a:p>
          <a:p>
            <a:pPr algn="ctr">
              <a:lnSpc>
                <a:spcPct val="120000"/>
              </a:lnSpc>
            </a:pPr>
            <a:r>
              <a:rPr kumimoji="0" lang="en-US" sz="24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400" b="1" dirty="0">
                <a:solidFill>
                  <a:srgbClr val="FF0000"/>
                </a:solidFill>
              </a:rPr>
              <a:t>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7381" y="3250247"/>
            <a:ext cx="1706620" cy="3558572"/>
          </a:xfrm>
          <a:prstGeom prst="rect">
            <a:avLst/>
          </a:prstGeom>
        </p:spPr>
      </p:pic>
      <p:pic>
        <p:nvPicPr>
          <p:cNvPr id="10" name="Picture 9">
            <a:extLst>
              <a:ext uri="{FF2B5EF4-FFF2-40B4-BE49-F238E27FC236}">
                <a16:creationId xmlns:a16="http://schemas.microsoft.com/office/drawing/2014/main" id="{4BA069BD-964D-4563-84D2-063B3E963A93}"/>
              </a:ext>
            </a:extLst>
          </p:cNvPr>
          <p:cNvPicPr>
            <a:picLocks noChangeAspect="1"/>
          </p:cNvPicPr>
          <p:nvPr/>
        </p:nvPicPr>
        <p:blipFill>
          <a:blip r:embed="rId8"/>
          <a:stretch>
            <a:fillRect/>
          </a:stretch>
        </p:blipFill>
        <p:spPr>
          <a:xfrm>
            <a:off x="417909" y="1685925"/>
            <a:ext cx="2839641" cy="3194166"/>
          </a:xfrm>
          <a:prstGeom prst="rect">
            <a:avLst/>
          </a:prstGeom>
        </p:spPr>
      </p:pic>
      <p:pic>
        <p:nvPicPr>
          <p:cNvPr id="17" name="Picture 16">
            <a:extLst>
              <a:ext uri="{FF2B5EF4-FFF2-40B4-BE49-F238E27FC236}">
                <a16:creationId xmlns:a16="http://schemas.microsoft.com/office/drawing/2014/main"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6280" y="3324225"/>
            <a:ext cx="1385888"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788" y="5905500"/>
            <a:ext cx="457200" cy="609600"/>
          </a:xfrm>
          <a:prstGeom prst="rect">
            <a:avLst/>
          </a:prstGeom>
        </p:spPr>
      </p:pic>
    </p:spTree>
    <p:extLst>
      <p:ext uri="{BB962C8B-B14F-4D97-AF65-F5344CB8AC3E}">
        <p14:creationId xmlns:p14="http://schemas.microsoft.com/office/powerpoint/2010/main" val="318812209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3429000" y="1695451"/>
            <a:ext cx="5410200" cy="2571749"/>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nhỏ</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không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dây</a:t>
            </a:r>
            <a:r>
              <a:rPr lang="en-US" sz="3200" b="1" dirty="0">
                <a:solidFill>
                  <a:srgbClr val="C00000"/>
                </a:solidFill>
                <a:latin typeface="Times New Roman" pitchFamily="18" charset="0"/>
                <a:cs typeface="Times New Roman" pitchFamily="18" charset="0"/>
              </a:rPr>
              <a:t> an </a:t>
            </a:r>
            <a:r>
              <a:rPr lang="en-US" sz="3200" b="1" dirty="0" err="1">
                <a:solidFill>
                  <a:srgbClr val="C00000"/>
                </a:solidFill>
                <a:latin typeface="Times New Roman" pitchFamily="18" charset="0"/>
                <a:cs typeface="Times New Roman" pitchFamily="18" charset="0"/>
              </a:rPr>
              <a:t>toàn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đùa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nghịch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ngồi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xe</a:t>
            </a:r>
            <a:r>
              <a:rPr lang="en-US" sz="3200" b="1" dirty="0">
                <a:solidFill>
                  <a:srgbClr val="C00000"/>
                </a:solidFill>
                <a:latin typeface="Times New Roman" pitchFamily="18" charset="0"/>
                <a:cs typeface="Times New Roman" pitchFamily="18" charset="0"/>
              </a:rPr>
              <a:t> ô </a:t>
            </a:r>
            <a:r>
              <a:rPr lang="en-US" sz="3200" b="1" dirty="0" err="1">
                <a:solidFill>
                  <a:srgbClr val="C00000"/>
                </a:solidFill>
                <a:latin typeface="Times New Roman" pitchFamily="18" charset="0"/>
                <a:cs typeface="Times New Roman" pitchFamily="18" charset="0"/>
              </a:rPr>
              <a:t>tô</a:t>
            </a:r>
            <a:r>
              <a:rPr lang="en-US" sz="3200" b="1" dirty="0">
                <a:solidFill>
                  <a:srgbClr val="C00000"/>
                </a:solidFill>
                <a:latin typeface="Times New Roman" pitchFamily="18" charset="0"/>
                <a:cs typeface="Times New Roman" pitchFamily="18" charset="0"/>
              </a:rPr>
              <a:t>.</a:t>
            </a:r>
          </a:p>
          <a:p>
            <a:pPr lvl="0" algn="ctr">
              <a:lnSpc>
                <a:spcPct val="120000"/>
              </a:lnSpc>
            </a:pPr>
            <a:r>
              <a:rPr lang="en-US" sz="2400" b="1" dirty="0">
                <a:solidFill>
                  <a:srgbClr val="FF0000"/>
                </a:solidFill>
                <a:latin typeface="Times New Roman" pitchFamily="18" charset="0"/>
                <a:cs typeface="Times New Roman" pitchFamily="18" charset="0"/>
                <a:sym typeface="Wingdings" panose="05000000000000000000" pitchFamily="2" charset="2"/>
              </a:rPr>
              <a:t> </a:t>
            </a:r>
            <a:r>
              <a:rPr lang="en-US" sz="2400" b="1" dirty="0" err="1">
                <a:solidFill>
                  <a:srgbClr val="FF0000"/>
                </a:solidFill>
                <a:latin typeface="Times New Roman" pitchFamily="18" charset="0"/>
                <a:cs typeface="Times New Roman" pitchFamily="18" charset="0"/>
                <a:sym typeface="Wingdings" panose="05000000000000000000" pitchFamily="2" charset="2"/>
              </a:rPr>
              <a:t>Chưa</a:t>
            </a:r>
            <a:r>
              <a:rPr lang="en-US" sz="2400" b="1" dirty="0">
                <a:solidFill>
                  <a:srgbClr val="FF0000"/>
                </a:solidFill>
                <a:latin typeface="Times New Roman" pitchFamily="18" charset="0"/>
                <a:cs typeface="Times New Roman" pitchFamily="18" charset="0"/>
                <a:sym typeface="Wingdings" panose="05000000000000000000" pitchFamily="2" charset="2"/>
              </a:rPr>
              <a:t> </a:t>
            </a:r>
            <a:r>
              <a:rPr lang="nl-NL" sz="2400" b="1" dirty="0">
                <a:solidFill>
                  <a:srgbClr val="FF0000"/>
                </a:solidFill>
                <a:latin typeface="Times New Roman" pitchFamily="18" charset="0"/>
                <a:cs typeface="Times New Roman" pitchFamily="18" charset="0"/>
                <a:sym typeface="Wingdings" panose="05000000000000000000" pitchFamily="2" charset="2"/>
              </a:rPr>
              <a:t>t</a:t>
            </a:r>
            <a:r>
              <a:rPr lang="nl-NL" sz="2400" b="1" dirty="0">
                <a:solidFill>
                  <a:srgbClr val="FF0000"/>
                </a:solidFill>
                <a:latin typeface="Times New Roman" pitchFamily="18" charset="0"/>
                <a:cs typeface="Times New Roman" pitchFamily="18" charset="0"/>
              </a:rPr>
              <a:t>uân thủ quy tắc an toàn giao thông</a:t>
            </a:r>
            <a:endParaRPr lang="en-US" sz="2400" b="1" dirty="0">
              <a:solidFill>
                <a:srgbClr val="FF0000"/>
              </a:solidFill>
              <a:latin typeface="Times New Roman" pitchFamily="18" charset="0"/>
              <a:cs typeface="Times New Roman" pitchFamily="18" charset="0"/>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1627" y="3571875"/>
            <a:ext cx="1552373"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15450" y="6305550"/>
            <a:ext cx="457200" cy="609600"/>
          </a:xfrm>
          <a:prstGeom prst="rect">
            <a:avLst/>
          </a:prstGeom>
        </p:spPr>
      </p:pic>
      <p:pic>
        <p:nvPicPr>
          <p:cNvPr id="6" name="Picture 5">
            <a:extLst>
              <a:ext uri="{FF2B5EF4-FFF2-40B4-BE49-F238E27FC236}">
                <a16:creationId xmlns:a16="http://schemas.microsoft.com/office/drawing/2014/main" id="{5E954B35-BAD6-4ADF-88C0-17469E68DC4A}"/>
              </a:ext>
            </a:extLst>
          </p:cNvPr>
          <p:cNvPicPr>
            <a:picLocks noChangeAspect="1"/>
          </p:cNvPicPr>
          <p:nvPr/>
        </p:nvPicPr>
        <p:blipFill>
          <a:blip r:embed="rId9"/>
          <a:stretch>
            <a:fillRect/>
          </a:stretch>
        </p:blipFill>
        <p:spPr>
          <a:xfrm>
            <a:off x="304800" y="1772539"/>
            <a:ext cx="2903935" cy="3326770"/>
          </a:xfrm>
          <a:prstGeom prst="rect">
            <a:avLst/>
          </a:prstGeom>
        </p:spPr>
      </p:pic>
      <p:sp>
        <p:nvSpPr>
          <p:cNvPr id="13" name="Multiplication Sign 12">
            <a:extLst>
              <a:ext uri="{FF2B5EF4-FFF2-40B4-BE49-F238E27FC236}">
                <a16:creationId xmlns:a16="http://schemas.microsoft.com/office/drawing/2014/main" id="{0A76B1EC-B8F9-4CE9-81DE-BD82DC9C4E53}"/>
              </a:ext>
            </a:extLst>
          </p:cNvPr>
          <p:cNvSpPr/>
          <p:nvPr/>
        </p:nvSpPr>
        <p:spPr>
          <a:xfrm>
            <a:off x="1438260" y="4444537"/>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211540409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3994817" y="2296795"/>
            <a:ext cx="4787265"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C00000"/>
                </a:solidFill>
                <a:latin typeface="Times New Roman" pitchFamily="18" charset="0"/>
                <a:cs typeface="Times New Roman" pitchFamily="18" charset="0"/>
              </a:rPr>
              <a:t>Bạn nam không thắt dây an toàn, chơi đồ chơi khi ngồi trên máy bay</a:t>
            </a:r>
          </a:p>
          <a:p>
            <a:pPr lvl="0" algn="just">
              <a:lnSpc>
                <a:spcPct val="120000"/>
              </a:lnSpc>
            </a:pPr>
            <a:r>
              <a:rPr lang="en-US" sz="3200" b="1" dirty="0">
                <a:solidFill>
                  <a:srgbClr val="FF0000"/>
                </a:solidFill>
                <a:latin typeface="Times New Roman" pitchFamily="18" charset="0"/>
                <a:cs typeface="Times New Roman" pitchFamily="18" charset="0"/>
                <a:sym typeface="Wingdings" panose="05000000000000000000" pitchFamily="2" charset="2"/>
              </a:rPr>
              <a:t> </a:t>
            </a:r>
            <a:r>
              <a:rPr lang="vi-VN" sz="3200" b="1" dirty="0">
                <a:solidFill>
                  <a:srgbClr val="FF0000"/>
                </a:solidFill>
                <a:latin typeface="Times New Roman" pitchFamily="18" charset="0"/>
                <a:cs typeface="Times New Roman" pitchFamily="18"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15450" y="6305550"/>
            <a:ext cx="457200" cy="609600"/>
          </a:xfrm>
          <a:prstGeom prst="rect">
            <a:avLst/>
          </a:prstGeom>
        </p:spPr>
      </p:pic>
      <p:pic>
        <p:nvPicPr>
          <p:cNvPr id="6" name="Picture 5">
            <a:extLst>
              <a:ext uri="{FF2B5EF4-FFF2-40B4-BE49-F238E27FC236}">
                <a16:creationId xmlns:a16="http://schemas.microsoft.com/office/drawing/2014/main" id="{B033B35B-60B0-4F57-9AEE-5416999EC2B2}"/>
              </a:ext>
            </a:extLst>
          </p:cNvPr>
          <p:cNvPicPr>
            <a:picLocks noChangeAspect="1"/>
          </p:cNvPicPr>
          <p:nvPr/>
        </p:nvPicPr>
        <p:blipFill>
          <a:blip r:embed="rId8"/>
          <a:stretch>
            <a:fillRect/>
          </a:stretch>
        </p:blipFill>
        <p:spPr>
          <a:xfrm>
            <a:off x="450056" y="1583690"/>
            <a:ext cx="3471863" cy="3268980"/>
          </a:xfrm>
          <a:prstGeom prst="rect">
            <a:avLst/>
          </a:prstGeom>
        </p:spPr>
      </p:pic>
      <p:sp>
        <p:nvSpPr>
          <p:cNvPr id="13" name="Multiplication Sign 12">
            <a:extLst>
              <a:ext uri="{FF2B5EF4-FFF2-40B4-BE49-F238E27FC236}">
                <a16:creationId xmlns:a16="http://schemas.microsoft.com/office/drawing/2014/main" id="{8E982989-0A83-4336-85E8-85472541D9A8}"/>
              </a:ext>
            </a:extLst>
          </p:cNvPr>
          <p:cNvSpPr/>
          <p:nvPr/>
        </p:nvSpPr>
        <p:spPr>
          <a:xfrm>
            <a:off x="1431116" y="3501562"/>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372084907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3890486" y="2266951"/>
            <a:ext cx="4982051" cy="3295649"/>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C00000"/>
                </a:solidFill>
                <a:latin typeface="Times New Roman" pitchFamily="18" charset="0"/>
                <a:cs typeface="Times New Roman" pitchFamily="18" charset="0"/>
              </a:rPr>
              <a:t>Các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bạn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nhỏ</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mặc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áo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phao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ngồi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ngay</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ngắn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trên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thuyền</a:t>
            </a:r>
            <a:r>
              <a:rPr lang="en-US" sz="3600" b="1" dirty="0">
                <a:solidFill>
                  <a:srgbClr val="C00000"/>
                </a:solidFill>
                <a:latin typeface="Times New Roman" pitchFamily="18" charset="0"/>
                <a:cs typeface="Times New Roman" pitchFamily="18" charset="0"/>
              </a:rPr>
              <a:t>.       </a:t>
            </a:r>
          </a:p>
          <a:p>
            <a:pPr lvl="0" algn="just">
              <a:lnSpc>
                <a:spcPct val="120000"/>
              </a:lnSpc>
            </a:pPr>
            <a:r>
              <a:rPr lang="en-US" sz="3600" b="1" dirty="0">
                <a:solidFill>
                  <a:srgbClr val="FF0000"/>
                </a:solidFill>
                <a:latin typeface="Times New Roman" pitchFamily="18" charset="0"/>
                <a:cs typeface="Times New Roman" pitchFamily="18" charset="0"/>
                <a:sym typeface="Wingdings" panose="05000000000000000000" pitchFamily="2" charset="2"/>
              </a:rPr>
              <a:t> </a:t>
            </a:r>
            <a:r>
              <a:rPr lang="en-US" sz="3600" b="1" dirty="0" err="1">
                <a:solidFill>
                  <a:srgbClr val="FF0000"/>
                </a:solidFill>
                <a:latin typeface="Times New Roman" pitchFamily="18" charset="0"/>
                <a:cs typeface="Times New Roman" pitchFamily="18" charset="0"/>
              </a:rPr>
              <a:t>Tuân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thủ</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tắc</a:t>
            </a:r>
            <a:r>
              <a:rPr lang="en-US" sz="3600" b="1" dirty="0">
                <a:solidFill>
                  <a:srgbClr val="FF0000"/>
                </a:solidFill>
                <a:latin typeface="Times New Roman" pitchFamily="18" charset="0"/>
                <a:cs typeface="Times New Roman" pitchFamily="18" charset="0"/>
              </a:rPr>
              <a:t> an </a:t>
            </a:r>
            <a:r>
              <a:rPr lang="en-US" sz="3600" b="1" dirty="0" err="1">
                <a:solidFill>
                  <a:srgbClr val="FF0000"/>
                </a:solidFill>
                <a:latin typeface="Times New Roman" pitchFamily="18" charset="0"/>
                <a:cs typeface="Times New Roman" pitchFamily="18" charset="0"/>
              </a:rPr>
              <a:t>toàn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thông</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endParaRPr>
          </a:p>
        </p:txBody>
      </p:sp>
      <p:pic>
        <p:nvPicPr>
          <p:cNvPr id="7" name="Tieng-vo-tay-tra-loi-dung-www_tiengdong_com">
            <a:hlinkClick r:id="" action="ppaction://media"/>
            <a:extLst>
              <a:ext uri="{FF2B5EF4-FFF2-40B4-BE49-F238E27FC236}">
                <a16:creationId xmlns:a16="http://schemas.microsoft.com/office/drawing/2014/main"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788" y="5905500"/>
            <a:ext cx="457200" cy="609600"/>
          </a:xfrm>
          <a:prstGeom prst="rect">
            <a:avLst/>
          </a:prstGeom>
        </p:spPr>
      </p:pic>
      <p:pic>
        <p:nvPicPr>
          <p:cNvPr id="8" name="Picture 7">
            <a:extLst>
              <a:ext uri="{FF2B5EF4-FFF2-40B4-BE49-F238E27FC236}">
                <a16:creationId xmlns:a16="http://schemas.microsoft.com/office/drawing/2014/main" id="{D4CE38C4-34EF-45BD-8239-5DB47315B702}"/>
              </a:ext>
            </a:extLst>
          </p:cNvPr>
          <p:cNvPicPr>
            <a:picLocks noChangeAspect="1"/>
          </p:cNvPicPr>
          <p:nvPr/>
        </p:nvPicPr>
        <p:blipFill>
          <a:blip r:embed="rId8"/>
          <a:stretch>
            <a:fillRect/>
          </a:stretch>
        </p:blipFill>
        <p:spPr>
          <a:xfrm>
            <a:off x="510778" y="1583690"/>
            <a:ext cx="3364706" cy="3016885"/>
          </a:xfrm>
          <a:prstGeom prst="rect">
            <a:avLst/>
          </a:prstGeom>
        </p:spPr>
      </p:pic>
      <p:pic>
        <p:nvPicPr>
          <p:cNvPr id="12" name="Picture 11">
            <a:extLst>
              <a:ext uri="{FF2B5EF4-FFF2-40B4-BE49-F238E27FC236}">
                <a16:creationId xmlns:a16="http://schemas.microsoft.com/office/drawing/2014/main"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117" y="3600450"/>
            <a:ext cx="1385888" cy="1714500"/>
          </a:xfrm>
          <a:prstGeom prst="rect">
            <a:avLst/>
          </a:prstGeom>
        </p:spPr>
      </p:pic>
    </p:spTree>
    <p:extLst>
      <p:ext uri="{BB962C8B-B14F-4D97-AF65-F5344CB8AC3E}">
        <p14:creationId xmlns:p14="http://schemas.microsoft.com/office/powerpoint/2010/main" val="377934902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044823" y="2076450"/>
            <a:ext cx="4787265"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Times New Roman" pitchFamily="18" charset="0"/>
                <a:cs typeface="Times New Roman" pitchFamily="18" charset="0"/>
              </a:rPr>
              <a:t>Các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dàn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hàng</a:t>
            </a:r>
            <a:r>
              <a:rPr lang="en-US" sz="3200" b="1" dirty="0">
                <a:solidFill>
                  <a:srgbClr val="C00000"/>
                </a:solidFill>
                <a:latin typeface="Times New Roman" pitchFamily="18" charset="0"/>
                <a:cs typeface="Times New Roman" pitchFamily="18" charset="0"/>
              </a:rPr>
              <a:t> 2, </a:t>
            </a:r>
            <a:r>
              <a:rPr lang="en-US" sz="3200" b="1" dirty="0" err="1">
                <a:solidFill>
                  <a:srgbClr val="C00000"/>
                </a:solidFill>
                <a:latin typeface="Times New Roman" pitchFamily="18" charset="0"/>
                <a:cs typeface="Times New Roman" pitchFamily="18" charset="0"/>
              </a:rPr>
              <a:t>một</a:t>
            </a:r>
            <a:r>
              <a:rPr lang="vi-VN" sz="3200" b="1" dirty="0">
                <a:solidFill>
                  <a:srgbClr val="C00000"/>
                </a:solidFill>
                <a:latin typeface="Times New Roman" pitchFamily="18" charset="0"/>
                <a:cs typeface="Times New Roman" pitchFamily="18" charset="0"/>
              </a:rPr>
              <a:t> bạn buông hai tay khi đi xe đạp.</a:t>
            </a:r>
            <a:endParaRPr lang="en-US" sz="3200" b="1" dirty="0">
              <a:solidFill>
                <a:srgbClr val="C00000"/>
              </a:solidFill>
              <a:latin typeface="Times New Roman" pitchFamily="18" charset="0"/>
              <a:cs typeface="Times New Roman" pitchFamily="18" charset="0"/>
            </a:endParaRPr>
          </a:p>
          <a:p>
            <a:pPr lvl="0" algn="just">
              <a:lnSpc>
                <a:spcPct val="120000"/>
              </a:lnSpc>
            </a:pPr>
            <a:r>
              <a:rPr lang="en-US" sz="3200" b="1" dirty="0">
                <a:solidFill>
                  <a:srgbClr val="FF0000"/>
                </a:solidFill>
                <a:latin typeface="Times New Roman" pitchFamily="18" charset="0"/>
                <a:cs typeface="Times New Roman" pitchFamily="18" charset="0"/>
                <a:sym typeface="Wingdings" panose="05000000000000000000" pitchFamily="2" charset="2"/>
              </a:rPr>
              <a:t> </a:t>
            </a:r>
            <a:r>
              <a:rPr lang="vi-VN" sz="3200" b="1" dirty="0">
                <a:solidFill>
                  <a:srgbClr val="FF0000"/>
                </a:solidFill>
                <a:latin typeface="Times New Roman" pitchFamily="18" charset="0"/>
                <a:cs typeface="Times New Roman" pitchFamily="18"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endParaRP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15450" y="6305550"/>
            <a:ext cx="457200" cy="609600"/>
          </a:xfrm>
          <a:prstGeom prst="rect">
            <a:avLst/>
          </a:prstGeom>
        </p:spPr>
      </p:pic>
      <p:pic>
        <p:nvPicPr>
          <p:cNvPr id="8" name="Picture 7">
            <a:extLst>
              <a:ext uri="{FF2B5EF4-FFF2-40B4-BE49-F238E27FC236}">
                <a16:creationId xmlns:a16="http://schemas.microsoft.com/office/drawing/2014/main" id="{1B7BCD3F-240F-48D0-B6C8-8E3CC1B91163}"/>
              </a:ext>
            </a:extLst>
          </p:cNvPr>
          <p:cNvPicPr>
            <a:picLocks noChangeAspect="1"/>
          </p:cNvPicPr>
          <p:nvPr/>
        </p:nvPicPr>
        <p:blipFill>
          <a:blip r:embed="rId8"/>
          <a:stretch>
            <a:fillRect/>
          </a:stretch>
        </p:blipFill>
        <p:spPr>
          <a:xfrm>
            <a:off x="403622" y="1583690"/>
            <a:ext cx="3407569" cy="3054985"/>
          </a:xfrm>
          <a:prstGeom prst="rect">
            <a:avLst/>
          </a:prstGeom>
        </p:spPr>
      </p:pic>
      <p:sp>
        <p:nvSpPr>
          <p:cNvPr id="14" name="Multiplication Sign 13">
            <a:extLst>
              <a:ext uri="{FF2B5EF4-FFF2-40B4-BE49-F238E27FC236}">
                <a16:creationId xmlns:a16="http://schemas.microsoft.com/office/drawing/2014/main" id="{64D69B87-E045-4F6C-8636-B47DDB37CA18}"/>
              </a:ext>
            </a:extLst>
          </p:cNvPr>
          <p:cNvSpPr/>
          <p:nvPr/>
        </p:nvSpPr>
        <p:spPr>
          <a:xfrm>
            <a:off x="1466835" y="4044487"/>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123018966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410</Words>
  <Application>Microsoft Office PowerPoint</Application>
  <PresentationFormat>On-screen Show (4:3)</PresentationFormat>
  <Paragraphs>46</Paragraphs>
  <Slides>18</Slides>
  <Notes>9</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微软雅黑</vt:lpstr>
      <vt:lpstr>Arial</vt:lpstr>
      <vt:lpstr>Calibri</vt:lpstr>
      <vt:lpstr>Coiny</vt:lpstr>
      <vt:lpstr>iCiel Crocante</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Admin</cp:lastModifiedBy>
  <cp:revision>10</cp:revision>
  <dcterms:created xsi:type="dcterms:W3CDTF">2023-05-09T06:31:27Z</dcterms:created>
  <dcterms:modified xsi:type="dcterms:W3CDTF">2024-05-04T03:48:20Z</dcterms:modified>
</cp:coreProperties>
</file>