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88" r:id="rId3"/>
    <p:sldId id="298" r:id="rId4"/>
    <p:sldId id="299" r:id="rId5"/>
    <p:sldId id="292" r:id="rId6"/>
    <p:sldId id="295" r:id="rId7"/>
    <p:sldId id="296" r:id="rId8"/>
    <p:sldId id="293" r:id="rId9"/>
    <p:sldId id="316" r:id="rId10"/>
    <p:sldId id="317" r:id="rId11"/>
    <p:sldId id="318" r:id="rId12"/>
    <p:sldId id="297" r:id="rId13"/>
    <p:sldId id="319" r:id="rId14"/>
    <p:sldId id="311" r:id="rId15"/>
    <p:sldId id="307" r:id="rId16"/>
    <p:sldId id="30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0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a:prstGeom prst="rect">
            <a:avLst/>
          </a:prstGeo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5/4/2024</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54358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304800" y="1066800"/>
            <a:ext cx="5486400" cy="301730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5/4/2024</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03808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5/4/2024</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02041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04800" y="1066800"/>
            <a:ext cx="5486400" cy="30173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5/4/2024</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72906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a:prstGeom prst="rect">
            <a:avLst/>
          </a:prstGeo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a:prstGeom prst="rect">
            <a:avLst/>
          </a:prstGeo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5/4/2024</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55310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5/4/2024</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82057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5/4/2024</a:t>
            </a:fld>
            <a:endParaRPr lang="en-US"/>
          </a:p>
        </p:txBody>
      </p:sp>
      <p:sp>
        <p:nvSpPr>
          <p:cNvPr id="8" name="Footer Placeholder 7"/>
          <p:cNvSpPr>
            <a:spLocks noGrp="1"/>
          </p:cNvSpPr>
          <p:nvPr>
            <p:ph type="ftr" sz="quarter" idx="11"/>
          </p:nvPr>
        </p:nvSpPr>
        <p:spPr>
          <a:xfrm>
            <a:off x="2082800" y="4237567"/>
            <a:ext cx="1930400" cy="243417"/>
          </a:xfrm>
          <a:prstGeom prst="rect">
            <a:avLst/>
          </a:prstGeom>
        </p:spPr>
        <p:txBody>
          <a:bodyPr/>
          <a:lstStyle/>
          <a:p>
            <a:endParaRPr lang="en-US"/>
          </a:p>
        </p:txBody>
      </p:sp>
      <p:sp>
        <p:nvSpPr>
          <p:cNvPr id="9" name="Slide Number Placeholder 8"/>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70118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5/4/2024</a:t>
            </a:fld>
            <a:endParaRPr lang="en-US"/>
          </a:p>
        </p:txBody>
      </p:sp>
      <p:sp>
        <p:nvSpPr>
          <p:cNvPr id="4" name="Footer Placeholder 3"/>
          <p:cNvSpPr>
            <a:spLocks noGrp="1"/>
          </p:cNvSpPr>
          <p:nvPr>
            <p:ph type="ftr" sz="quarter" idx="11"/>
          </p:nvPr>
        </p:nvSpPr>
        <p:spPr>
          <a:xfrm>
            <a:off x="2082800" y="4237567"/>
            <a:ext cx="1930400" cy="243417"/>
          </a:xfrm>
          <a:prstGeom prst="rect">
            <a:avLst/>
          </a:prstGeom>
        </p:spPr>
        <p:txBody>
          <a:bodyPr/>
          <a:lstStyle/>
          <a:p>
            <a:endParaRPr lang="en-US"/>
          </a:p>
        </p:txBody>
      </p:sp>
      <p:sp>
        <p:nvSpPr>
          <p:cNvPr id="5" name="Slide Number Placeholder 4"/>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58253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5/4/2024</a:t>
            </a:fld>
            <a:endParaRPr lang="en-US"/>
          </a:p>
        </p:txBody>
      </p:sp>
      <p:sp>
        <p:nvSpPr>
          <p:cNvPr id="3" name="Footer Placeholder 2"/>
          <p:cNvSpPr>
            <a:spLocks noGrp="1"/>
          </p:cNvSpPr>
          <p:nvPr>
            <p:ph type="ftr" sz="quarter" idx="11"/>
          </p:nvPr>
        </p:nvSpPr>
        <p:spPr>
          <a:xfrm>
            <a:off x="2082800" y="4237567"/>
            <a:ext cx="1930400" cy="243417"/>
          </a:xfrm>
          <a:prstGeom prst="rect">
            <a:avLst/>
          </a:prstGeom>
        </p:spPr>
        <p:txBody>
          <a:bodyPr/>
          <a:lstStyle/>
          <a:p>
            <a:endParaRPr lang="en-US"/>
          </a:p>
        </p:txBody>
      </p:sp>
      <p:sp>
        <p:nvSpPr>
          <p:cNvPr id="4" name="Slide Number Placeholder 3"/>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60069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a:prstGeom prst="rect">
            <a:avLst/>
          </a:prstGeo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a:prstGeom prst="rect">
            <a:avLst/>
          </a:prstGeo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5/4/2024</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12863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a:prstGeom prst="rect">
            <a:avLst/>
          </a:prstGeo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a:prstGeom prst="rect">
            <a:avLst/>
          </a:prstGeo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5/4/2024</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33957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A picture containing shape&#10;&#10;Description automatically generated">
            <a:extLst>
              <a:ext uri="{FF2B5EF4-FFF2-40B4-BE49-F238E27FC236}">
                <a16:creationId xmlns:a16="http://schemas.microsoft.com/office/drawing/2014/main" id="{6578BBF7-7379-311B-DABA-D02D6F31EB1E}"/>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81151" y="428624"/>
            <a:ext cx="1247775" cy="1247775"/>
          </a:xfrm>
          <a:prstGeom prst="rect">
            <a:avLst/>
          </a:prstGeom>
        </p:spPr>
      </p:pic>
    </p:spTree>
    <p:extLst>
      <p:ext uri="{BB962C8B-B14F-4D97-AF65-F5344CB8AC3E}">
        <p14:creationId xmlns:p14="http://schemas.microsoft.com/office/powerpoint/2010/main" val="24529204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svg"/><Relationship Id="rId18" Type="http://schemas.openxmlformats.org/officeDocument/2006/relationships/image" Target="../media/image56.png"/><Relationship Id="rId26" Type="http://schemas.openxmlformats.org/officeDocument/2006/relationships/image" Target="../media/image64.png"/><Relationship Id="rId39" Type="http://schemas.openxmlformats.org/officeDocument/2006/relationships/image" Target="../media/image77.png"/><Relationship Id="rId3" Type="http://schemas.openxmlformats.org/officeDocument/2006/relationships/image" Target="../media/image41.svg"/><Relationship Id="rId21" Type="http://schemas.openxmlformats.org/officeDocument/2006/relationships/image" Target="../media/image59.svg"/><Relationship Id="rId34" Type="http://schemas.openxmlformats.org/officeDocument/2006/relationships/image" Target="../media/image72.png"/><Relationship Id="rId7" Type="http://schemas.openxmlformats.org/officeDocument/2006/relationships/image" Target="../media/image45.svg"/><Relationship Id="rId12" Type="http://schemas.openxmlformats.org/officeDocument/2006/relationships/image" Target="../media/image50.png"/><Relationship Id="rId17" Type="http://schemas.openxmlformats.org/officeDocument/2006/relationships/image" Target="../media/image55.svg"/><Relationship Id="rId25" Type="http://schemas.openxmlformats.org/officeDocument/2006/relationships/image" Target="../media/image63.svg"/><Relationship Id="rId33" Type="http://schemas.openxmlformats.org/officeDocument/2006/relationships/image" Target="../media/image71.svg"/><Relationship Id="rId38" Type="http://schemas.openxmlformats.org/officeDocument/2006/relationships/image" Target="../media/image76.emf"/><Relationship Id="rId2" Type="http://schemas.openxmlformats.org/officeDocument/2006/relationships/image" Target="../media/image40.png"/><Relationship Id="rId16" Type="http://schemas.openxmlformats.org/officeDocument/2006/relationships/image" Target="../media/image54.png"/><Relationship Id="rId20" Type="http://schemas.openxmlformats.org/officeDocument/2006/relationships/image" Target="../media/image58.png"/><Relationship Id="rId29" Type="http://schemas.openxmlformats.org/officeDocument/2006/relationships/image" Target="../media/image67.svg"/><Relationship Id="rId1" Type="http://schemas.openxmlformats.org/officeDocument/2006/relationships/slideLayout" Target="../slideLayouts/slideLayout7.xml"/><Relationship Id="rId6" Type="http://schemas.openxmlformats.org/officeDocument/2006/relationships/image" Target="../media/image44.png"/><Relationship Id="rId11" Type="http://schemas.openxmlformats.org/officeDocument/2006/relationships/image" Target="../media/image49.svg"/><Relationship Id="rId24" Type="http://schemas.openxmlformats.org/officeDocument/2006/relationships/image" Target="../media/image62.png"/><Relationship Id="rId32" Type="http://schemas.openxmlformats.org/officeDocument/2006/relationships/image" Target="../media/image70.png"/><Relationship Id="rId37" Type="http://schemas.openxmlformats.org/officeDocument/2006/relationships/image" Target="../media/image75.emf"/><Relationship Id="rId5" Type="http://schemas.openxmlformats.org/officeDocument/2006/relationships/image" Target="../media/image43.svg"/><Relationship Id="rId15" Type="http://schemas.openxmlformats.org/officeDocument/2006/relationships/image" Target="../media/image53.svg"/><Relationship Id="rId23" Type="http://schemas.openxmlformats.org/officeDocument/2006/relationships/image" Target="../media/image61.svg"/><Relationship Id="rId28" Type="http://schemas.openxmlformats.org/officeDocument/2006/relationships/image" Target="../media/image66.png"/><Relationship Id="rId36" Type="http://schemas.openxmlformats.org/officeDocument/2006/relationships/image" Target="../media/image74.png"/><Relationship Id="rId10" Type="http://schemas.openxmlformats.org/officeDocument/2006/relationships/image" Target="../media/image48.png"/><Relationship Id="rId19" Type="http://schemas.openxmlformats.org/officeDocument/2006/relationships/image" Target="../media/image57.svg"/><Relationship Id="rId31" Type="http://schemas.openxmlformats.org/officeDocument/2006/relationships/image" Target="../media/image69.svg"/><Relationship Id="rId4" Type="http://schemas.openxmlformats.org/officeDocument/2006/relationships/image" Target="../media/image42.png"/><Relationship Id="rId9" Type="http://schemas.openxmlformats.org/officeDocument/2006/relationships/image" Target="../media/image47.svg"/><Relationship Id="rId14" Type="http://schemas.openxmlformats.org/officeDocument/2006/relationships/image" Target="../media/image52.png"/><Relationship Id="rId22" Type="http://schemas.openxmlformats.org/officeDocument/2006/relationships/image" Target="../media/image60.png"/><Relationship Id="rId27" Type="http://schemas.openxmlformats.org/officeDocument/2006/relationships/image" Target="../media/image65.svg"/><Relationship Id="rId30" Type="http://schemas.openxmlformats.org/officeDocument/2006/relationships/image" Target="../media/image68.png"/><Relationship Id="rId35" Type="http://schemas.openxmlformats.org/officeDocument/2006/relationships/image" Target="../media/image73.svg"/></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9.svg"/><Relationship Id="rId18" Type="http://schemas.openxmlformats.org/officeDocument/2006/relationships/image" Target="../media/image81.png"/><Relationship Id="rId3" Type="http://schemas.openxmlformats.org/officeDocument/2006/relationships/image" Target="../media/image15.svg"/><Relationship Id="rId7" Type="http://schemas.openxmlformats.org/officeDocument/2006/relationships/image" Target="../media/image19.svg"/><Relationship Id="rId12" Type="http://schemas.openxmlformats.org/officeDocument/2006/relationships/image" Target="../media/image28.png"/><Relationship Id="rId17" Type="http://schemas.openxmlformats.org/officeDocument/2006/relationships/image" Target="../media/image37.svg"/><Relationship Id="rId2" Type="http://schemas.openxmlformats.org/officeDocument/2006/relationships/image" Target="../media/image14.png"/><Relationship Id="rId16"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svg"/><Relationship Id="rId15" Type="http://schemas.openxmlformats.org/officeDocument/2006/relationships/image" Target="../media/image31.svg"/><Relationship Id="rId10" Type="http://schemas.openxmlformats.org/officeDocument/2006/relationships/image" Target="../media/image22.png"/><Relationship Id="rId19" Type="http://schemas.openxmlformats.org/officeDocument/2006/relationships/image" Target="../media/image82.png"/><Relationship Id="rId4" Type="http://schemas.openxmlformats.org/officeDocument/2006/relationships/image" Target="../media/image16.png"/><Relationship Id="rId9" Type="http://schemas.openxmlformats.org/officeDocument/2006/relationships/image" Target="../media/image21.svg"/><Relationship Id="rId1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audio" Target="../media/audio2.wav"/><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85.gif"/><Relationship Id="rId5" Type="http://schemas.openxmlformats.org/officeDocument/2006/relationships/image" Target="../media/image84.png"/><Relationship Id="rId4" Type="http://schemas.openxmlformats.org/officeDocument/2006/relationships/image" Target="../media/image83.png"/></Relationships>
</file>

<file path=ppt/slides/_rels/slide14.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7.png"/><Relationship Id="rId1" Type="http://schemas.openxmlformats.org/officeDocument/2006/relationships/slideLayout" Target="../slideLayouts/slideLayout7.xml"/><Relationship Id="rId6" Type="http://schemas.openxmlformats.org/officeDocument/2006/relationships/image" Target="../media/image89.png"/><Relationship Id="rId5" Type="http://schemas.openxmlformats.org/officeDocument/2006/relationships/image" Target="../media/image74.png"/><Relationship Id="rId4" Type="http://schemas.openxmlformats.org/officeDocument/2006/relationships/image" Target="../media/image88.png"/></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0.png"/><Relationship Id="rId1" Type="http://schemas.openxmlformats.org/officeDocument/2006/relationships/slideLayout" Target="../slideLayouts/slideLayout7.xml"/><Relationship Id="rId4" Type="http://schemas.openxmlformats.org/officeDocument/2006/relationships/image" Target="../media/image91.png"/></Relationships>
</file>

<file path=ppt/slides/_rels/slide2.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svg"/><Relationship Id="rId18" Type="http://schemas.openxmlformats.org/officeDocument/2006/relationships/image" Target="../media/image30.png"/><Relationship Id="rId3" Type="http://schemas.openxmlformats.org/officeDocument/2006/relationships/image" Target="../media/image15.svg"/><Relationship Id="rId7" Type="http://schemas.openxmlformats.org/officeDocument/2006/relationships/image" Target="../media/image19.svg"/><Relationship Id="rId12" Type="http://schemas.openxmlformats.org/officeDocument/2006/relationships/image" Target="../media/image24.png"/><Relationship Id="rId17" Type="http://schemas.openxmlformats.org/officeDocument/2006/relationships/image" Target="../media/image29.svg"/><Relationship Id="rId2" Type="http://schemas.openxmlformats.org/officeDocument/2006/relationships/image" Target="../media/image14.png"/><Relationship Id="rId16" Type="http://schemas.openxmlformats.org/officeDocument/2006/relationships/image" Target="../media/image28.png"/><Relationship Id="rId20"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svg"/><Relationship Id="rId15" Type="http://schemas.openxmlformats.org/officeDocument/2006/relationships/image" Target="../media/image27.svg"/><Relationship Id="rId10" Type="http://schemas.openxmlformats.org/officeDocument/2006/relationships/image" Target="../media/image22.png"/><Relationship Id="rId19" Type="http://schemas.openxmlformats.org/officeDocument/2006/relationships/image" Target="../media/image31.svg"/><Relationship Id="rId4" Type="http://schemas.openxmlformats.org/officeDocument/2006/relationships/image" Target="../media/image16.png"/><Relationship Id="rId9" Type="http://schemas.openxmlformats.org/officeDocument/2006/relationships/image" Target="../media/image21.svg"/><Relationship Id="rId1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9.svg"/><Relationship Id="rId18" Type="http://schemas.openxmlformats.org/officeDocument/2006/relationships/image" Target="../media/image38.png"/><Relationship Id="rId3" Type="http://schemas.openxmlformats.org/officeDocument/2006/relationships/image" Target="../media/image15.svg"/><Relationship Id="rId7" Type="http://schemas.openxmlformats.org/officeDocument/2006/relationships/image" Target="../media/image19.svg"/><Relationship Id="rId12" Type="http://schemas.openxmlformats.org/officeDocument/2006/relationships/image" Target="../media/image28.png"/><Relationship Id="rId17" Type="http://schemas.openxmlformats.org/officeDocument/2006/relationships/image" Target="../media/image37.svg"/><Relationship Id="rId2" Type="http://schemas.openxmlformats.org/officeDocument/2006/relationships/image" Target="../media/image14.png"/><Relationship Id="rId16"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svg"/><Relationship Id="rId15" Type="http://schemas.openxmlformats.org/officeDocument/2006/relationships/image" Target="../media/image31.sv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svg"/><Relationship Id="rId14" Type="http://schemas.openxmlformats.org/officeDocument/2006/relationships/image" Target="../media/image30.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9.svg"/><Relationship Id="rId18" Type="http://schemas.openxmlformats.org/officeDocument/2006/relationships/image" Target="../media/image39.png"/><Relationship Id="rId3" Type="http://schemas.openxmlformats.org/officeDocument/2006/relationships/image" Target="../media/image15.svg"/><Relationship Id="rId7" Type="http://schemas.openxmlformats.org/officeDocument/2006/relationships/image" Target="../media/image19.svg"/><Relationship Id="rId12" Type="http://schemas.openxmlformats.org/officeDocument/2006/relationships/image" Target="../media/image28.png"/><Relationship Id="rId17" Type="http://schemas.openxmlformats.org/officeDocument/2006/relationships/image" Target="../media/image37.svg"/><Relationship Id="rId2" Type="http://schemas.openxmlformats.org/officeDocument/2006/relationships/image" Target="../media/image14.png"/><Relationship Id="rId16"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svg"/><Relationship Id="rId15" Type="http://schemas.openxmlformats.org/officeDocument/2006/relationships/image" Target="../media/image31.svg"/><Relationship Id="rId10" Type="http://schemas.openxmlformats.org/officeDocument/2006/relationships/image" Target="../media/image22.png"/><Relationship Id="rId19" Type="http://schemas.openxmlformats.org/officeDocument/2006/relationships/image" Target="../media/image38.png"/><Relationship Id="rId4" Type="http://schemas.openxmlformats.org/officeDocument/2006/relationships/image" Target="../media/image16.png"/><Relationship Id="rId9" Type="http://schemas.openxmlformats.org/officeDocument/2006/relationships/image" Target="../media/image21.svg"/><Relationship Id="rId14" Type="http://schemas.openxmlformats.org/officeDocument/2006/relationships/image" Target="../media/image30.png"/></Relationships>
</file>

<file path=ppt/slides/_rels/slide7.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svg"/><Relationship Id="rId18" Type="http://schemas.openxmlformats.org/officeDocument/2006/relationships/image" Target="../media/image56.png"/><Relationship Id="rId26" Type="http://schemas.openxmlformats.org/officeDocument/2006/relationships/image" Target="../media/image64.png"/><Relationship Id="rId39" Type="http://schemas.openxmlformats.org/officeDocument/2006/relationships/image" Target="../media/image77.png"/><Relationship Id="rId3" Type="http://schemas.openxmlformats.org/officeDocument/2006/relationships/image" Target="../media/image41.svg"/><Relationship Id="rId21" Type="http://schemas.openxmlformats.org/officeDocument/2006/relationships/image" Target="../media/image59.svg"/><Relationship Id="rId34" Type="http://schemas.openxmlformats.org/officeDocument/2006/relationships/image" Target="../media/image72.png"/><Relationship Id="rId7" Type="http://schemas.openxmlformats.org/officeDocument/2006/relationships/image" Target="../media/image45.svg"/><Relationship Id="rId12" Type="http://schemas.openxmlformats.org/officeDocument/2006/relationships/image" Target="../media/image50.png"/><Relationship Id="rId17" Type="http://schemas.openxmlformats.org/officeDocument/2006/relationships/image" Target="../media/image55.svg"/><Relationship Id="rId25" Type="http://schemas.openxmlformats.org/officeDocument/2006/relationships/image" Target="../media/image63.svg"/><Relationship Id="rId33" Type="http://schemas.openxmlformats.org/officeDocument/2006/relationships/image" Target="../media/image71.svg"/><Relationship Id="rId38" Type="http://schemas.openxmlformats.org/officeDocument/2006/relationships/image" Target="../media/image76.emf"/><Relationship Id="rId2" Type="http://schemas.openxmlformats.org/officeDocument/2006/relationships/image" Target="../media/image40.png"/><Relationship Id="rId16" Type="http://schemas.openxmlformats.org/officeDocument/2006/relationships/image" Target="../media/image54.png"/><Relationship Id="rId20" Type="http://schemas.openxmlformats.org/officeDocument/2006/relationships/image" Target="../media/image58.png"/><Relationship Id="rId29" Type="http://schemas.openxmlformats.org/officeDocument/2006/relationships/image" Target="../media/image67.svg"/><Relationship Id="rId1" Type="http://schemas.openxmlformats.org/officeDocument/2006/relationships/slideLayout" Target="../slideLayouts/slideLayout7.xml"/><Relationship Id="rId6" Type="http://schemas.openxmlformats.org/officeDocument/2006/relationships/image" Target="../media/image44.png"/><Relationship Id="rId11" Type="http://schemas.openxmlformats.org/officeDocument/2006/relationships/image" Target="../media/image49.svg"/><Relationship Id="rId24" Type="http://schemas.openxmlformats.org/officeDocument/2006/relationships/image" Target="../media/image62.png"/><Relationship Id="rId32" Type="http://schemas.openxmlformats.org/officeDocument/2006/relationships/image" Target="../media/image70.png"/><Relationship Id="rId37" Type="http://schemas.openxmlformats.org/officeDocument/2006/relationships/image" Target="../media/image75.emf"/><Relationship Id="rId5" Type="http://schemas.openxmlformats.org/officeDocument/2006/relationships/image" Target="../media/image43.svg"/><Relationship Id="rId15" Type="http://schemas.openxmlformats.org/officeDocument/2006/relationships/image" Target="../media/image53.svg"/><Relationship Id="rId23" Type="http://schemas.openxmlformats.org/officeDocument/2006/relationships/image" Target="../media/image61.svg"/><Relationship Id="rId28" Type="http://schemas.openxmlformats.org/officeDocument/2006/relationships/image" Target="../media/image66.png"/><Relationship Id="rId36" Type="http://schemas.openxmlformats.org/officeDocument/2006/relationships/image" Target="../media/image74.png"/><Relationship Id="rId10" Type="http://schemas.openxmlformats.org/officeDocument/2006/relationships/image" Target="../media/image48.png"/><Relationship Id="rId19" Type="http://schemas.openxmlformats.org/officeDocument/2006/relationships/image" Target="../media/image57.svg"/><Relationship Id="rId31" Type="http://schemas.openxmlformats.org/officeDocument/2006/relationships/image" Target="../media/image69.svg"/><Relationship Id="rId4" Type="http://schemas.openxmlformats.org/officeDocument/2006/relationships/image" Target="../media/image42.png"/><Relationship Id="rId9" Type="http://schemas.openxmlformats.org/officeDocument/2006/relationships/image" Target="../media/image47.svg"/><Relationship Id="rId14" Type="http://schemas.openxmlformats.org/officeDocument/2006/relationships/image" Target="../media/image52.png"/><Relationship Id="rId22" Type="http://schemas.openxmlformats.org/officeDocument/2006/relationships/image" Target="../media/image60.png"/><Relationship Id="rId27" Type="http://schemas.openxmlformats.org/officeDocument/2006/relationships/image" Target="../media/image65.svg"/><Relationship Id="rId30" Type="http://schemas.openxmlformats.org/officeDocument/2006/relationships/image" Target="../media/image68.png"/><Relationship Id="rId35" Type="http://schemas.openxmlformats.org/officeDocument/2006/relationships/image" Target="../media/image73.sv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79.svg"/><Relationship Id="rId18" Type="http://schemas.openxmlformats.org/officeDocument/2006/relationships/image" Target="../media/image36.png"/><Relationship Id="rId3" Type="http://schemas.openxmlformats.org/officeDocument/2006/relationships/image" Target="../media/image15.svg"/><Relationship Id="rId7" Type="http://schemas.openxmlformats.org/officeDocument/2006/relationships/image" Target="../media/image19.svg"/><Relationship Id="rId12" Type="http://schemas.openxmlformats.org/officeDocument/2006/relationships/image" Target="../media/image78.png"/><Relationship Id="rId17" Type="http://schemas.openxmlformats.org/officeDocument/2006/relationships/image" Target="../media/image31.svg"/><Relationship Id="rId2" Type="http://schemas.openxmlformats.org/officeDocument/2006/relationships/image" Target="../media/image14.png"/><Relationship Id="rId16" Type="http://schemas.openxmlformats.org/officeDocument/2006/relationships/image" Target="../media/image30.png"/><Relationship Id="rId20" Type="http://schemas.openxmlformats.org/officeDocument/2006/relationships/image" Target="../media/image80.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svg"/><Relationship Id="rId15" Type="http://schemas.openxmlformats.org/officeDocument/2006/relationships/image" Target="../media/image29.svg"/><Relationship Id="rId10" Type="http://schemas.openxmlformats.org/officeDocument/2006/relationships/image" Target="../media/image22.png"/><Relationship Id="rId19" Type="http://schemas.openxmlformats.org/officeDocument/2006/relationships/image" Target="../media/image37.svg"/><Relationship Id="rId4" Type="http://schemas.openxmlformats.org/officeDocument/2006/relationships/image" Target="../media/image16.png"/><Relationship Id="rId9" Type="http://schemas.openxmlformats.org/officeDocument/2006/relationships/image" Target="../media/image21.svg"/><Relationship Id="rId14"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9.svg"/><Relationship Id="rId18" Type="http://schemas.openxmlformats.org/officeDocument/2006/relationships/image" Target="../media/image39.png"/><Relationship Id="rId3" Type="http://schemas.openxmlformats.org/officeDocument/2006/relationships/image" Target="../media/image15.svg"/><Relationship Id="rId7" Type="http://schemas.openxmlformats.org/officeDocument/2006/relationships/image" Target="../media/image19.svg"/><Relationship Id="rId12" Type="http://schemas.openxmlformats.org/officeDocument/2006/relationships/image" Target="../media/image28.png"/><Relationship Id="rId17" Type="http://schemas.openxmlformats.org/officeDocument/2006/relationships/image" Target="../media/image37.svg"/><Relationship Id="rId2" Type="http://schemas.openxmlformats.org/officeDocument/2006/relationships/image" Target="../media/image14.png"/><Relationship Id="rId16"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svg"/><Relationship Id="rId15" Type="http://schemas.openxmlformats.org/officeDocument/2006/relationships/image" Target="../media/image31.sv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svg"/><Relationship Id="rId1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D7E5"/>
        </a:solidFill>
        <a:effectLst/>
      </p:bgPr>
    </p:bg>
    <p:spTree>
      <p:nvGrpSpPr>
        <p:cNvPr id="1" name=""/>
        <p:cNvGrpSpPr/>
        <p:nvPr/>
      </p:nvGrpSpPr>
      <p:grpSpPr>
        <a:xfrm>
          <a:off x="0" y="0"/>
          <a:ext cx="0" cy="0"/>
          <a:chOff x="0" y="0"/>
          <a:chExt cx="0" cy="0"/>
        </a:xfrm>
      </p:grpSpPr>
      <p:pic>
        <p:nvPicPr>
          <p:cNvPr id="42" name="Picture 2"/>
          <p:cNvPicPr>
            <a:picLocks noChangeAspect="1"/>
          </p:cNvPicPr>
          <p:nvPr/>
        </p:nvPicPr>
        <p:blipFill>
          <a:blip r:embed="rId2"/>
          <a:srcRect t="413" b="413"/>
          <a:stretch>
            <a:fillRect/>
          </a:stretch>
        </p:blipFill>
        <p:spPr>
          <a:xfrm>
            <a:off x="2672350" y="685800"/>
            <a:ext cx="6904451" cy="5486400"/>
          </a:xfrm>
          <a:prstGeom prst="rect">
            <a:avLst/>
          </a:prstGeom>
        </p:spPr>
      </p:pic>
      <p:grpSp>
        <p:nvGrpSpPr>
          <p:cNvPr id="43" name="Group 3"/>
          <p:cNvGrpSpPr/>
          <p:nvPr/>
        </p:nvGrpSpPr>
        <p:grpSpPr>
          <a:xfrm>
            <a:off x="3572073" y="1744003"/>
            <a:ext cx="5555043" cy="3369995"/>
            <a:chOff x="0" y="0"/>
            <a:chExt cx="3126189" cy="1896518"/>
          </a:xfrm>
        </p:grpSpPr>
        <p:sp>
          <p:nvSpPr>
            <p:cNvPr id="44" name="Freeform 4"/>
            <p:cNvSpPr/>
            <p:nvPr/>
          </p:nvSpPr>
          <p:spPr>
            <a:xfrm>
              <a:off x="-4213" y="0"/>
              <a:ext cx="3130402" cy="1896518"/>
            </a:xfrm>
            <a:custGeom>
              <a:avLst/>
              <a:gdLst/>
              <a:ahLst/>
              <a:cxnLst/>
              <a:rect l="l" t="t" r="r" b="b"/>
              <a:pathLst>
                <a:path w="3130402" h="1896518">
                  <a:moveTo>
                    <a:pt x="278431" y="16918"/>
                  </a:moveTo>
                  <a:cubicBezTo>
                    <a:pt x="278431" y="16918"/>
                    <a:pt x="604014" y="12258"/>
                    <a:pt x="925831" y="12454"/>
                  </a:cubicBezTo>
                  <a:cubicBezTo>
                    <a:pt x="2096065" y="12671"/>
                    <a:pt x="2856334" y="0"/>
                    <a:pt x="2856334" y="0"/>
                  </a:cubicBezTo>
                  <a:cubicBezTo>
                    <a:pt x="2923798" y="0"/>
                    <a:pt x="2999735" y="0"/>
                    <a:pt x="3078508" y="85073"/>
                  </a:cubicBezTo>
                  <a:cubicBezTo>
                    <a:pt x="3121486" y="131488"/>
                    <a:pt x="3122554" y="240224"/>
                    <a:pt x="3122959" y="320281"/>
                  </a:cubicBezTo>
                  <a:cubicBezTo>
                    <a:pt x="3122959" y="320281"/>
                    <a:pt x="3121255" y="946688"/>
                    <a:pt x="3121255" y="1133934"/>
                  </a:cubicBezTo>
                  <a:cubicBezTo>
                    <a:pt x="3121255" y="1348093"/>
                    <a:pt x="3130402" y="1647272"/>
                    <a:pt x="3130402" y="1647272"/>
                  </a:cubicBezTo>
                  <a:cubicBezTo>
                    <a:pt x="3130402" y="1775941"/>
                    <a:pt x="3126233" y="1896518"/>
                    <a:pt x="2873395" y="1888384"/>
                  </a:cubicBezTo>
                  <a:cubicBezTo>
                    <a:pt x="2873395" y="1888384"/>
                    <a:pt x="2496923" y="1868086"/>
                    <a:pt x="2137974" y="1875684"/>
                  </a:cubicBezTo>
                  <a:cubicBezTo>
                    <a:pt x="1149919" y="1883818"/>
                    <a:pt x="304023" y="1896518"/>
                    <a:pt x="304023" y="1896518"/>
                  </a:cubicBezTo>
                  <a:cubicBezTo>
                    <a:pt x="132548" y="1896518"/>
                    <a:pt x="4213" y="1795449"/>
                    <a:pt x="8532" y="1592902"/>
                  </a:cubicBezTo>
                  <a:cubicBezTo>
                    <a:pt x="8532" y="1592902"/>
                    <a:pt x="9630" y="1094361"/>
                    <a:pt x="4815" y="935003"/>
                  </a:cubicBezTo>
                  <a:cubicBezTo>
                    <a:pt x="0" y="663668"/>
                    <a:pt x="25592" y="330596"/>
                    <a:pt x="25592" y="330596"/>
                  </a:cubicBezTo>
                  <a:cubicBezTo>
                    <a:pt x="27224" y="150571"/>
                    <a:pt x="143504" y="16918"/>
                    <a:pt x="278431" y="16918"/>
                  </a:cubicBezTo>
                  <a:close/>
                </a:path>
              </a:pathLst>
            </a:custGeom>
            <a:solidFill>
              <a:srgbClr val="FFF9ED"/>
            </a:solidFill>
          </p:spPr>
        </p:sp>
      </p:grpSp>
      <p:pic>
        <p:nvPicPr>
          <p:cNvPr id="4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09458" y="3468073"/>
            <a:ext cx="4821089" cy="3429000"/>
          </a:xfrm>
          <a:prstGeom prst="rect">
            <a:avLst/>
          </a:prstGeom>
        </p:spPr>
      </p:pic>
      <p:pic>
        <p:nvPicPr>
          <p:cNvPr id="4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956654">
            <a:off x="923670" y="717545"/>
            <a:ext cx="1698924" cy="1969767"/>
          </a:xfrm>
          <a:prstGeom prst="rect">
            <a:avLst/>
          </a:prstGeom>
        </p:spPr>
      </p:pic>
      <p:pic>
        <p:nvPicPr>
          <p:cNvPr id="48" name="Picture 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538374">
            <a:off x="9661892" y="229484"/>
            <a:ext cx="2154061" cy="1993485"/>
          </a:xfrm>
          <a:prstGeom prst="rect">
            <a:avLst/>
          </a:prstGeom>
        </p:spPr>
      </p:pic>
      <p:pic>
        <p:nvPicPr>
          <p:cNvPr id="49"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8832295" y="3841622"/>
            <a:ext cx="2534399" cy="2681903"/>
          </a:xfrm>
          <a:prstGeom prst="rect">
            <a:avLst/>
          </a:prstGeom>
        </p:spPr>
      </p:pic>
      <p:pic>
        <p:nvPicPr>
          <p:cNvPr id="66" name="Picture 10"/>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642113" y="-528508"/>
            <a:ext cx="2743200" cy="2743200"/>
          </a:xfrm>
          <a:prstGeom prst="rect">
            <a:avLst/>
          </a:prstGeom>
        </p:spPr>
      </p:pic>
      <p:pic>
        <p:nvPicPr>
          <p:cNvPr id="67"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1116031">
            <a:off x="9654072" y="4607445"/>
            <a:ext cx="3071985" cy="3071985"/>
          </a:xfrm>
          <a:prstGeom prst="rect">
            <a:avLst/>
          </a:prstGeom>
        </p:spPr>
      </p:pic>
      <p:sp>
        <p:nvSpPr>
          <p:cNvPr id="8" name="TextBox 7"/>
          <p:cNvSpPr txBox="1"/>
          <p:nvPr/>
        </p:nvSpPr>
        <p:spPr>
          <a:xfrm>
            <a:off x="785298" y="6120471"/>
            <a:ext cx="1600606" cy="430887"/>
          </a:xfrm>
          <a:prstGeom prst="rect">
            <a:avLst/>
          </a:prstGeom>
          <a:noFill/>
        </p:spPr>
        <p:txBody>
          <a:bodyPr wrap="square" rtlCol="0">
            <a:prstTxWarp prst="textArchUp">
              <a:avLst/>
            </a:prstTxWarp>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9Slide03 Arima Madurai Black" panose="00000A00000000000000" pitchFamily="2" charset="0"/>
                <a:ea typeface="+mn-ea"/>
                <a:cs typeface="#9Slide03 Arima Madurai Black" panose="00000A00000000000000" pitchFamily="2" charset="0"/>
              </a:rPr>
              <a:t>Trang 125</a:t>
            </a:r>
          </a:p>
        </p:txBody>
      </p:sp>
      <p:sp>
        <p:nvSpPr>
          <p:cNvPr id="14" name="TextBox 5">
            <a:extLst>
              <a:ext uri="{FF2B5EF4-FFF2-40B4-BE49-F238E27FC236}">
                <a16:creationId xmlns:a16="http://schemas.microsoft.com/office/drawing/2014/main" id="{06D97B16-083B-4D65-BF37-19B8720CC8FE}"/>
              </a:ext>
            </a:extLst>
          </p:cNvPr>
          <p:cNvSpPr txBox="1"/>
          <p:nvPr/>
        </p:nvSpPr>
        <p:spPr>
          <a:xfrm>
            <a:off x="4092231" y="8154728"/>
            <a:ext cx="5244413" cy="2926442"/>
          </a:xfrm>
          <a:prstGeom prst="rect">
            <a:avLst/>
          </a:prstGeom>
        </p:spPr>
        <p:txBody>
          <a:bodyPr lIns="0" tIns="0" rIns="0" bIns="0" rtlCol="0" anchor="t">
            <a:spAutoFit/>
          </a:bodyPr>
          <a:lstStyle/>
          <a:p>
            <a:pPr marL="0" marR="0" lvl="0" indent="0" algn="ctr" defTabSz="609630" rtl="0" eaLnBrk="1" fontAlgn="auto" latinLnBrk="0" hangingPunct="1">
              <a:lnSpc>
                <a:spcPts val="7600"/>
              </a:lnSpc>
              <a:spcBef>
                <a:spcPct val="0"/>
              </a:spcBef>
              <a:spcAft>
                <a:spcPts val="0"/>
              </a:spcAft>
              <a:buClrTx/>
              <a:buSzTx/>
              <a:buFontTx/>
              <a:buNone/>
              <a:tabLst/>
              <a:defRPr/>
            </a:pPr>
            <a:r>
              <a:rPr kumimoji="0" lang="en-US" sz="6400" b="1" i="0" u="none" strike="noStrike" kern="1200" cap="none" spc="-158" normalizeH="0" baseline="0" noProof="0">
                <a:ln>
                  <a:noFill/>
                </a:ln>
                <a:solidFill>
                  <a:srgbClr val="DA1C5C"/>
                </a:solidFill>
                <a:effectLst>
                  <a:glow rad="63500">
                    <a:srgbClr val="4BACC6">
                      <a:satMod val="175000"/>
                      <a:alpha val="40000"/>
                    </a:srgbClr>
                  </a:glow>
                  <a:outerShdw blurRad="50800" dist="38100" dir="8100000" algn="tr" rotWithShape="0">
                    <a:prstClr val="black">
                      <a:alpha val="40000"/>
                    </a:prstClr>
                  </a:outerShdw>
                </a:effectLst>
                <a:uLnTx/>
                <a:uFillTx/>
                <a:latin typeface="#9Slide04 Vollkorn Black" panose="00000A00000000000000" pitchFamily="2" charset="0"/>
                <a:ea typeface="#9Slide04 Vollkorn Black" panose="00000A00000000000000" pitchFamily="2" charset="0"/>
                <a:cs typeface="+mn-cs"/>
              </a:rPr>
              <a:t>Viết về một cuốn sách em thích</a:t>
            </a:r>
            <a:endParaRPr kumimoji="0" lang="en-US" sz="6400" b="1" i="0" u="none" strike="noStrike" kern="1200" cap="none" spc="-158" normalizeH="0" baseline="0" noProof="0" dirty="0" err="1">
              <a:ln>
                <a:noFill/>
              </a:ln>
              <a:solidFill>
                <a:srgbClr val="DA1C5C"/>
              </a:solidFill>
              <a:effectLst>
                <a:glow rad="63500">
                  <a:srgbClr val="4BACC6">
                    <a:satMod val="175000"/>
                    <a:alpha val="40000"/>
                  </a:srgbClr>
                </a:glow>
                <a:outerShdw blurRad="50800" dist="38100" dir="8100000" algn="tr" rotWithShape="0">
                  <a:prstClr val="black">
                    <a:alpha val="40000"/>
                  </a:prstClr>
                </a:outerShdw>
              </a:effectLst>
              <a:uLnTx/>
              <a:uFillTx/>
              <a:latin typeface="#9Slide04 Vollkorn Black" panose="00000A00000000000000" pitchFamily="2" charset="0"/>
              <a:ea typeface="#9Slide04 Vollkorn Black" panose="00000A00000000000000" pitchFamily="2" charset="0"/>
              <a:cs typeface="+mn-cs"/>
            </a:endParaRPr>
          </a:p>
        </p:txBody>
      </p:sp>
      <p:sp>
        <p:nvSpPr>
          <p:cNvPr id="15" name="TextBox 12">
            <a:extLst>
              <a:ext uri="{FF2B5EF4-FFF2-40B4-BE49-F238E27FC236}">
                <a16:creationId xmlns:a16="http://schemas.microsoft.com/office/drawing/2014/main" id="{7E19177D-7C0B-4CD8-80F0-7C7D3FA51621}"/>
              </a:ext>
            </a:extLst>
          </p:cNvPr>
          <p:cNvSpPr txBox="1"/>
          <p:nvPr/>
        </p:nvSpPr>
        <p:spPr>
          <a:xfrm>
            <a:off x="4660752" y="7362813"/>
            <a:ext cx="3823184" cy="743793"/>
          </a:xfrm>
          <a:prstGeom prst="rect">
            <a:avLst/>
          </a:prstGeom>
        </p:spPr>
        <p:txBody>
          <a:bodyPr wrap="square" lIns="0" tIns="0" rIns="0" bIns="0" rtlCol="0" anchor="t">
            <a:spAutoFit/>
          </a:bodyPr>
          <a:lstStyle/>
          <a:p>
            <a:pPr marL="0" marR="0" lvl="0" indent="0" algn="ctr" defTabSz="609630" rtl="0" eaLnBrk="1" fontAlgn="auto" latinLnBrk="0" hangingPunct="1">
              <a:lnSpc>
                <a:spcPts val="5840"/>
              </a:lnSpc>
              <a:spcBef>
                <a:spcPct val="0"/>
              </a:spcBef>
              <a:spcAft>
                <a:spcPts val="0"/>
              </a:spcAft>
              <a:buClrTx/>
              <a:buSzTx/>
              <a:buFontTx/>
              <a:buNone/>
              <a:tabLst/>
              <a:defRPr/>
            </a:pPr>
            <a:r>
              <a:rPr kumimoji="0" lang="en-US" sz="4400" b="0" i="0" u="none" strike="noStrike" kern="1200" cap="none" spc="0" normalizeH="0" baseline="0" noProof="0">
                <a:ln>
                  <a:noFill/>
                </a:ln>
                <a:solidFill>
                  <a:srgbClr val="202F5A"/>
                </a:solidFill>
                <a:effectLst/>
                <a:uLnTx/>
                <a:uFillTx/>
                <a:latin typeface="#9Slide05 Dear Saturday" panose="02000505000000020004" pitchFamily="2" charset="0"/>
                <a:ea typeface="+mn-ea"/>
                <a:cs typeface="+mn-cs"/>
              </a:rPr>
              <a:t>Viết sáng tạo: </a:t>
            </a:r>
            <a:endParaRPr kumimoji="0" lang="en-US" sz="4400" b="0" i="0" u="none" strike="noStrike" kern="1200" cap="none" spc="0" normalizeH="0" baseline="0" noProof="0" dirty="0">
              <a:ln>
                <a:noFill/>
              </a:ln>
              <a:solidFill>
                <a:srgbClr val="202F5A"/>
              </a:solidFill>
              <a:effectLst/>
              <a:uLnTx/>
              <a:uFillTx/>
              <a:latin typeface="#9Slide05 Dear Saturday" panose="02000505000000020004" pitchFamily="2" charset="0"/>
              <a:ea typeface="+mn-ea"/>
              <a:cs typeface="+mn-cs"/>
            </a:endParaRPr>
          </a:p>
        </p:txBody>
      </p:sp>
      <p:pic>
        <p:nvPicPr>
          <p:cNvPr id="4" name="Picture 3">
            <a:extLst>
              <a:ext uri="{FF2B5EF4-FFF2-40B4-BE49-F238E27FC236}">
                <a16:creationId xmlns:a16="http://schemas.microsoft.com/office/drawing/2014/main" id="{792430FD-F7AF-5CD2-706B-B14AA03D2EA4}"/>
              </a:ext>
            </a:extLst>
          </p:cNvPr>
          <p:cNvPicPr>
            <a:picLocks noChangeAspect="1"/>
          </p:cNvPicPr>
          <p:nvPr/>
        </p:nvPicPr>
        <p:blipFill>
          <a:blip r:embed="rId13"/>
          <a:stretch>
            <a:fillRect/>
          </a:stretch>
        </p:blipFill>
        <p:spPr>
          <a:xfrm>
            <a:off x="3451988" y="2216158"/>
            <a:ext cx="5840474" cy="2749534"/>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1000" fill="hold"/>
                                        <p:tgtEl>
                                          <p:spTgt spid="14"/>
                                        </p:tgtEl>
                                        <p:attrNameLst>
                                          <p:attrName>ppt_w</p:attrName>
                                        </p:attrNameLst>
                                      </p:cBhvr>
                                      <p:tavLst>
                                        <p:tav tm="0">
                                          <p:val>
                                            <p:fltVal val="0"/>
                                          </p:val>
                                        </p:tav>
                                        <p:tav tm="100000">
                                          <p:val>
                                            <p:strVal val="#ppt_w"/>
                                          </p:val>
                                        </p:tav>
                                      </p:tavLst>
                                    </p:anim>
                                    <p:anim calcmode="lin" valueType="num">
                                      <p:cBhvr>
                                        <p:cTn id="16" dur="1000" fill="hold"/>
                                        <p:tgtEl>
                                          <p:spTgt spid="14"/>
                                        </p:tgtEl>
                                        <p:attrNameLst>
                                          <p:attrName>ppt_h</p:attrName>
                                        </p:attrNameLst>
                                      </p:cBhvr>
                                      <p:tavLst>
                                        <p:tav tm="0">
                                          <p:val>
                                            <p:fltVal val="0"/>
                                          </p:val>
                                        </p:tav>
                                        <p:tav tm="100000">
                                          <p:val>
                                            <p:strVal val="#ppt_h"/>
                                          </p:val>
                                        </p:tav>
                                      </p:tavLst>
                                    </p:anim>
                                    <p:anim calcmode="lin" valueType="num">
                                      <p:cBhvr>
                                        <p:cTn id="17" dur="1000" fill="hold"/>
                                        <p:tgtEl>
                                          <p:spTgt spid="14"/>
                                        </p:tgtEl>
                                        <p:attrNameLst>
                                          <p:attrName>style.rotation</p:attrName>
                                        </p:attrNameLst>
                                      </p:cBhvr>
                                      <p:tavLst>
                                        <p:tav tm="0">
                                          <p:val>
                                            <p:fltVal val="90"/>
                                          </p:val>
                                        </p:tav>
                                        <p:tav tm="100000">
                                          <p:val>
                                            <p:fltVal val="0"/>
                                          </p:val>
                                        </p:tav>
                                      </p:tavLst>
                                    </p:anim>
                                    <p:animEffect transition="in" filter="fade">
                                      <p:cBhvr>
                                        <p:cTn id="18" dur="10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D7E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456560">
            <a:off x="16437122" y="883497"/>
            <a:ext cx="507251" cy="715355"/>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404847">
            <a:off x="12881582" y="1489423"/>
            <a:ext cx="748207" cy="748207"/>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461588">
            <a:off x="15554162" y="3801117"/>
            <a:ext cx="814259" cy="864561"/>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646022">
            <a:off x="12899398" y="-728168"/>
            <a:ext cx="868995" cy="801056"/>
          </a:xfrm>
          <a:prstGeom prst="rect">
            <a:avLst/>
          </a:prstGeom>
        </p:spPr>
      </p:pic>
      <p:pic>
        <p:nvPicPr>
          <p:cNvPr id="6" name="Picture 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286641" y="2778612"/>
            <a:ext cx="718275" cy="858807"/>
          </a:xfrm>
          <a:prstGeom prst="rect">
            <a:avLst/>
          </a:prstGeom>
        </p:spPr>
      </p:pic>
      <p:pic>
        <p:nvPicPr>
          <p:cNvPr id="7" name="Picture 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5194065" y="500625"/>
            <a:ext cx="955373" cy="620450"/>
          </a:xfrm>
          <a:prstGeom prst="rect">
            <a:avLst/>
          </a:prstGeom>
        </p:spPr>
      </p:pic>
      <p:pic>
        <p:nvPicPr>
          <p:cNvPr id="8" name="Picture 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003586">
            <a:off x="15967559" y="1643955"/>
            <a:ext cx="363756" cy="753583"/>
          </a:xfrm>
          <a:prstGeom prst="rect">
            <a:avLst/>
          </a:prstGeom>
        </p:spPr>
      </p:pic>
      <p:pic>
        <p:nvPicPr>
          <p:cNvPr id="9" name="Picture 9"/>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1920968">
            <a:off x="12997295" y="746367"/>
            <a:ext cx="1290115" cy="422219"/>
          </a:xfrm>
          <a:prstGeom prst="rect">
            <a:avLst/>
          </a:prstGeom>
        </p:spPr>
      </p:pic>
      <p:pic>
        <p:nvPicPr>
          <p:cNvPr id="10" name="Picture 10"/>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1129358">
            <a:off x="11199678" y="1677494"/>
            <a:ext cx="559823" cy="532341"/>
          </a:xfrm>
          <a:prstGeom prst="rect">
            <a:avLst/>
          </a:prstGeom>
        </p:spPr>
      </p:pic>
      <p:pic>
        <p:nvPicPr>
          <p:cNvPr id="11" name="Picture 11"/>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1453495">
            <a:off x="12835610" y="3409213"/>
            <a:ext cx="840151" cy="950788"/>
          </a:xfrm>
          <a:prstGeom prst="rect">
            <a:avLst/>
          </a:prstGeom>
        </p:spPr>
      </p:pic>
      <p:pic>
        <p:nvPicPr>
          <p:cNvPr id="12" name="Picture 12"/>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10601344">
            <a:off x="13452356" y="2198797"/>
            <a:ext cx="967987" cy="967987"/>
          </a:xfrm>
          <a:prstGeom prst="rect">
            <a:avLst/>
          </a:prstGeom>
        </p:spPr>
      </p:pic>
      <p:pic>
        <p:nvPicPr>
          <p:cNvPr id="13" name="Picture 13"/>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rot="-9438273">
            <a:off x="16551071" y="4318744"/>
            <a:ext cx="266654" cy="1232433"/>
          </a:xfrm>
          <a:prstGeom prst="rect">
            <a:avLst/>
          </a:prstGeom>
        </p:spPr>
      </p:pic>
      <p:pic>
        <p:nvPicPr>
          <p:cNvPr id="14" name="Picture 14"/>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rcRect/>
          <a:stretch>
            <a:fillRect/>
          </a:stretch>
        </p:blipFill>
        <p:spPr>
          <a:xfrm rot="-3659741">
            <a:off x="6770235" y="4872888"/>
            <a:ext cx="609209" cy="622797"/>
          </a:xfrm>
          <a:prstGeom prst="rect">
            <a:avLst/>
          </a:prstGeom>
        </p:spPr>
      </p:pic>
      <p:pic>
        <p:nvPicPr>
          <p:cNvPr id="15" name="Picture 15"/>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r:embed="rId29"/>
              </a:ext>
            </a:extLst>
          </a:blip>
          <a:srcRect/>
          <a:stretch>
            <a:fillRect/>
          </a:stretch>
        </p:blipFill>
        <p:spPr>
          <a:xfrm rot="1842453">
            <a:off x="11598856" y="4418514"/>
            <a:ext cx="584361" cy="651924"/>
          </a:xfrm>
          <a:prstGeom prst="rect">
            <a:avLst/>
          </a:prstGeom>
        </p:spPr>
      </p:pic>
      <p:pic>
        <p:nvPicPr>
          <p:cNvPr id="16" name="Picture 16"/>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r:embed="rId31"/>
              </a:ext>
            </a:extLst>
          </a:blip>
          <a:srcRect/>
          <a:stretch>
            <a:fillRect/>
          </a:stretch>
        </p:blipFill>
        <p:spPr>
          <a:xfrm rot="1045001">
            <a:off x="11627898" y="5566308"/>
            <a:ext cx="574822" cy="1079017"/>
          </a:xfrm>
          <a:prstGeom prst="rect">
            <a:avLst/>
          </a:prstGeom>
        </p:spPr>
      </p:pic>
      <p:pic>
        <p:nvPicPr>
          <p:cNvPr id="17" name="Picture 17"/>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rcRect/>
          <a:stretch>
            <a:fillRect/>
          </a:stretch>
        </p:blipFill>
        <p:spPr>
          <a:xfrm rot="-4492633">
            <a:off x="13318052" y="4607435"/>
            <a:ext cx="410867" cy="1208433"/>
          </a:xfrm>
          <a:prstGeom prst="rect">
            <a:avLst/>
          </a:prstGeom>
        </p:spPr>
      </p:pic>
      <p:pic>
        <p:nvPicPr>
          <p:cNvPr id="23" name="Picture 23"/>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rcRect/>
          <a:stretch>
            <a:fillRect/>
          </a:stretch>
        </p:blipFill>
        <p:spPr>
          <a:xfrm>
            <a:off x="15514686" y="2542609"/>
            <a:ext cx="472005" cy="472005"/>
          </a:xfrm>
          <a:prstGeom prst="rect">
            <a:avLst/>
          </a:prstGeom>
        </p:spPr>
      </p:pic>
      <p:pic>
        <p:nvPicPr>
          <p:cNvPr id="25" name="图片 22">
            <a:extLst>
              <a:ext uri="{FF2B5EF4-FFF2-40B4-BE49-F238E27FC236}">
                <a16:creationId xmlns:a16="http://schemas.microsoft.com/office/drawing/2014/main" id="{FAF4A1CD-FF7A-4484-AF99-43DF96F1FFC2}"/>
              </a:ext>
            </a:extLst>
          </p:cNvPr>
          <p:cNvPicPr/>
          <p:nvPr/>
        </p:nvPicPr>
        <p:blipFill>
          <a:blip r:embed="rId36">
            <a:extLst>
              <a:ext uri="{28A0092B-C50C-407E-A947-70E740481C1C}">
                <a14:useLocalDpi xmlns:a14="http://schemas.microsoft.com/office/drawing/2010/main" val="0"/>
              </a:ext>
            </a:extLst>
          </a:blip>
          <a:srcRect/>
          <a:stretch>
            <a:fillRect/>
          </a:stretch>
        </p:blipFill>
        <p:spPr bwMode="auto">
          <a:xfrm>
            <a:off x="6903955" y="1113449"/>
            <a:ext cx="5478771" cy="5744551"/>
          </a:xfrm>
          <a:prstGeom prst="rect">
            <a:avLst/>
          </a:prstGeom>
          <a:noFill/>
          <a:ln>
            <a:noFill/>
          </a:ln>
        </p:spPr>
      </p:pic>
      <p:pic>
        <p:nvPicPr>
          <p:cNvPr id="27" name="Picture 26">
            <a:extLst>
              <a:ext uri="{FF2B5EF4-FFF2-40B4-BE49-F238E27FC236}">
                <a16:creationId xmlns:a16="http://schemas.microsoft.com/office/drawing/2014/main" id="{676BE420-F214-4DDB-9D46-F60D0F081262}"/>
              </a:ext>
            </a:extLst>
          </p:cNvPr>
          <p:cNvPicPr>
            <a:picLocks noChangeAspect="1"/>
          </p:cNvPicPr>
          <p:nvPr/>
        </p:nvPicPr>
        <p:blipFill>
          <a:blip r:embed="rId37"/>
          <a:stretch>
            <a:fillRect/>
          </a:stretch>
        </p:blipFill>
        <p:spPr>
          <a:xfrm>
            <a:off x="3633704" y="3197837"/>
            <a:ext cx="2799365" cy="3660163"/>
          </a:xfrm>
          <a:prstGeom prst="rect">
            <a:avLst/>
          </a:prstGeom>
          <a:effectLst>
            <a:outerShdw blurRad="76200" dir="13500000" sy="23000" kx="1200000" algn="br" rotWithShape="0">
              <a:prstClr val="black">
                <a:alpha val="20000"/>
              </a:prstClr>
            </a:outerShdw>
          </a:effectLst>
        </p:spPr>
      </p:pic>
      <p:pic>
        <p:nvPicPr>
          <p:cNvPr id="28" name="Picture 27">
            <a:extLst>
              <a:ext uri="{FF2B5EF4-FFF2-40B4-BE49-F238E27FC236}">
                <a16:creationId xmlns:a16="http://schemas.microsoft.com/office/drawing/2014/main" id="{A059E7A3-73AC-4B39-BC86-FAD76EB442DC}"/>
              </a:ext>
            </a:extLst>
          </p:cNvPr>
          <p:cNvPicPr>
            <a:picLocks noChangeAspect="1"/>
          </p:cNvPicPr>
          <p:nvPr/>
        </p:nvPicPr>
        <p:blipFill>
          <a:blip r:embed="rId38"/>
          <a:stretch>
            <a:fillRect/>
          </a:stretch>
        </p:blipFill>
        <p:spPr>
          <a:xfrm>
            <a:off x="864580" y="3101919"/>
            <a:ext cx="2540758" cy="3756081"/>
          </a:xfrm>
          <a:prstGeom prst="rect">
            <a:avLst/>
          </a:prstGeom>
          <a:effectLst>
            <a:outerShdw blurRad="76200" dir="13500000" sy="23000" kx="1200000" algn="br" rotWithShape="0">
              <a:prstClr val="black">
                <a:alpha val="20000"/>
              </a:prstClr>
            </a:outerShdw>
          </a:effectLst>
        </p:spPr>
      </p:pic>
      <p:pic>
        <p:nvPicPr>
          <p:cNvPr id="24" name="Picture 23">
            <a:extLst>
              <a:ext uri="{FF2B5EF4-FFF2-40B4-BE49-F238E27FC236}">
                <a16:creationId xmlns:a16="http://schemas.microsoft.com/office/drawing/2014/main" id="{4DD26068-2073-448B-8C7D-A963AF909A5A}"/>
              </a:ext>
            </a:extLst>
          </p:cNvPr>
          <p:cNvPicPr>
            <a:picLocks noChangeAspect="1"/>
          </p:cNvPicPr>
          <p:nvPr/>
        </p:nvPicPr>
        <p:blipFill>
          <a:blip r:embed="rId39"/>
          <a:stretch>
            <a:fillRect/>
          </a:stretch>
        </p:blipFill>
        <p:spPr>
          <a:xfrm>
            <a:off x="19050" y="141865"/>
            <a:ext cx="7023201" cy="2798307"/>
          </a:xfrm>
          <a:prstGeom prst="rect">
            <a:avLst/>
          </a:prstGeom>
        </p:spPr>
      </p:pic>
    </p:spTree>
    <p:extLst>
      <p:ext uri="{BB962C8B-B14F-4D97-AF65-F5344CB8AC3E}">
        <p14:creationId xmlns:p14="http://schemas.microsoft.com/office/powerpoint/2010/main" val="19074060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750" fill="hold"/>
                                        <p:tgtEl>
                                          <p:spTgt spid="25"/>
                                        </p:tgtEl>
                                        <p:attrNameLst>
                                          <p:attrName>ppt_w</p:attrName>
                                        </p:attrNameLst>
                                      </p:cBhvr>
                                      <p:tavLst>
                                        <p:tav tm="0">
                                          <p:val>
                                            <p:fltVal val="0"/>
                                          </p:val>
                                        </p:tav>
                                        <p:tav tm="100000">
                                          <p:val>
                                            <p:strVal val="#ppt_w"/>
                                          </p:val>
                                        </p:tav>
                                      </p:tavLst>
                                    </p:anim>
                                    <p:anim calcmode="lin" valueType="num">
                                      <p:cBhvr>
                                        <p:cTn id="8" dur="750" fill="hold"/>
                                        <p:tgtEl>
                                          <p:spTgt spid="25"/>
                                        </p:tgtEl>
                                        <p:attrNameLst>
                                          <p:attrName>ppt_h</p:attrName>
                                        </p:attrNameLst>
                                      </p:cBhvr>
                                      <p:tavLst>
                                        <p:tav tm="0">
                                          <p:val>
                                            <p:fltVal val="0"/>
                                          </p:val>
                                        </p:tav>
                                        <p:tav tm="100000">
                                          <p:val>
                                            <p:strVal val="#ppt_h"/>
                                          </p:val>
                                        </p:tav>
                                      </p:tavLst>
                                    </p:anim>
                                    <p:animEffect transition="in" filter="fade">
                                      <p:cBhvr>
                                        <p:cTn id="9"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9ED">
            <a:alpha val="70000"/>
          </a:srgb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35503">
            <a:off x="-259142" y="-252921"/>
            <a:ext cx="2277275" cy="217376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31074">
            <a:off x="10727308" y="-1381105"/>
            <a:ext cx="2515169" cy="5511327"/>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755739">
            <a:off x="10986350" y="4899904"/>
            <a:ext cx="2323115" cy="2388249"/>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9490790">
            <a:off x="4219451" y="212202"/>
            <a:ext cx="1167235" cy="615036"/>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361682">
            <a:off x="-1810380" y="3244239"/>
            <a:ext cx="2996851" cy="3990964"/>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8787215">
            <a:off x="523196" y="-57419"/>
            <a:ext cx="528706" cy="2443600"/>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0046438">
            <a:off x="10501501" y="2100378"/>
            <a:ext cx="1954299" cy="1954299"/>
          </a:xfrm>
          <a:prstGeom prst="rect">
            <a:avLst/>
          </a:prstGeom>
        </p:spPr>
      </p:pic>
      <p:pic>
        <p:nvPicPr>
          <p:cNvPr id="18" name="Picture 2">
            <a:extLst>
              <a:ext uri="{FF2B5EF4-FFF2-40B4-BE49-F238E27FC236}">
                <a16:creationId xmlns:a16="http://schemas.microsoft.com/office/drawing/2014/main" id="{FA4E0029-0D34-4C28-A669-C5AB4C8E97E2}"/>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318778" y="387930"/>
            <a:ext cx="11614078" cy="6360433"/>
          </a:xfrm>
          <a:prstGeom prst="rect">
            <a:avLst/>
          </a:prstGeom>
        </p:spPr>
      </p:pic>
      <p:sp>
        <p:nvSpPr>
          <p:cNvPr id="16" name="Rectangle: Rounded Corners 15">
            <a:extLst>
              <a:ext uri="{FF2B5EF4-FFF2-40B4-BE49-F238E27FC236}">
                <a16:creationId xmlns:a16="http://schemas.microsoft.com/office/drawing/2014/main" id="{087E5F26-A50B-4DDA-AC1D-3FEE2175A515}"/>
              </a:ext>
            </a:extLst>
          </p:cNvPr>
          <p:cNvSpPr/>
          <p:nvPr/>
        </p:nvSpPr>
        <p:spPr>
          <a:xfrm>
            <a:off x="1878496" y="149089"/>
            <a:ext cx="8704709" cy="775252"/>
          </a:xfrm>
          <a:custGeom>
            <a:avLst/>
            <a:gdLst>
              <a:gd name="connsiteX0" fmla="*/ 0 w 8704709"/>
              <a:gd name="connsiteY0" fmla="*/ 387626 h 775252"/>
              <a:gd name="connsiteX1" fmla="*/ 387626 w 8704709"/>
              <a:gd name="connsiteY1" fmla="*/ 0 h 775252"/>
              <a:gd name="connsiteX2" fmla="*/ 810530 w 8704709"/>
              <a:gd name="connsiteY2" fmla="*/ 0 h 775252"/>
              <a:gd name="connsiteX3" fmla="*/ 1471318 w 8704709"/>
              <a:gd name="connsiteY3" fmla="*/ 0 h 775252"/>
              <a:gd name="connsiteX4" fmla="*/ 2052812 w 8704709"/>
              <a:gd name="connsiteY4" fmla="*/ 0 h 775252"/>
              <a:gd name="connsiteX5" fmla="*/ 2713600 w 8704709"/>
              <a:gd name="connsiteY5" fmla="*/ 0 h 775252"/>
              <a:gd name="connsiteX6" fmla="*/ 3215799 w 8704709"/>
              <a:gd name="connsiteY6" fmla="*/ 0 h 775252"/>
              <a:gd name="connsiteX7" fmla="*/ 3717998 w 8704709"/>
              <a:gd name="connsiteY7" fmla="*/ 0 h 775252"/>
              <a:gd name="connsiteX8" fmla="*/ 4140902 w 8704709"/>
              <a:gd name="connsiteY8" fmla="*/ 0 h 775252"/>
              <a:gd name="connsiteX9" fmla="*/ 4880985 w 8704709"/>
              <a:gd name="connsiteY9" fmla="*/ 0 h 775252"/>
              <a:gd name="connsiteX10" fmla="*/ 5462478 w 8704709"/>
              <a:gd name="connsiteY10" fmla="*/ 0 h 775252"/>
              <a:gd name="connsiteX11" fmla="*/ 6202561 w 8704709"/>
              <a:gd name="connsiteY11" fmla="*/ 0 h 775252"/>
              <a:gd name="connsiteX12" fmla="*/ 6704760 w 8704709"/>
              <a:gd name="connsiteY12" fmla="*/ 0 h 775252"/>
              <a:gd name="connsiteX13" fmla="*/ 7365548 w 8704709"/>
              <a:gd name="connsiteY13" fmla="*/ 0 h 775252"/>
              <a:gd name="connsiteX14" fmla="*/ 8317083 w 8704709"/>
              <a:gd name="connsiteY14" fmla="*/ 0 h 775252"/>
              <a:gd name="connsiteX15" fmla="*/ 8704709 w 8704709"/>
              <a:gd name="connsiteY15" fmla="*/ 387626 h 775252"/>
              <a:gd name="connsiteX16" fmla="*/ 8704709 w 8704709"/>
              <a:gd name="connsiteY16" fmla="*/ 387626 h 775252"/>
              <a:gd name="connsiteX17" fmla="*/ 8317083 w 8704709"/>
              <a:gd name="connsiteY17" fmla="*/ 775252 h 775252"/>
              <a:gd name="connsiteX18" fmla="*/ 7735589 w 8704709"/>
              <a:gd name="connsiteY18" fmla="*/ 775252 h 775252"/>
              <a:gd name="connsiteX19" fmla="*/ 7074801 w 8704709"/>
              <a:gd name="connsiteY19" fmla="*/ 775252 h 775252"/>
              <a:gd name="connsiteX20" fmla="*/ 6651897 w 8704709"/>
              <a:gd name="connsiteY20" fmla="*/ 775252 h 775252"/>
              <a:gd name="connsiteX21" fmla="*/ 5991109 w 8704709"/>
              <a:gd name="connsiteY21" fmla="*/ 775252 h 775252"/>
              <a:gd name="connsiteX22" fmla="*/ 5330321 w 8704709"/>
              <a:gd name="connsiteY22" fmla="*/ 775252 h 775252"/>
              <a:gd name="connsiteX23" fmla="*/ 4669533 w 8704709"/>
              <a:gd name="connsiteY23" fmla="*/ 775252 h 775252"/>
              <a:gd name="connsiteX24" fmla="*/ 4008745 w 8704709"/>
              <a:gd name="connsiteY24" fmla="*/ 775252 h 775252"/>
              <a:gd name="connsiteX25" fmla="*/ 3268662 w 8704709"/>
              <a:gd name="connsiteY25" fmla="*/ 775252 h 775252"/>
              <a:gd name="connsiteX26" fmla="*/ 2687169 w 8704709"/>
              <a:gd name="connsiteY26" fmla="*/ 775252 h 775252"/>
              <a:gd name="connsiteX27" fmla="*/ 2026380 w 8704709"/>
              <a:gd name="connsiteY27" fmla="*/ 775252 h 775252"/>
              <a:gd name="connsiteX28" fmla="*/ 1524182 w 8704709"/>
              <a:gd name="connsiteY28" fmla="*/ 775252 h 775252"/>
              <a:gd name="connsiteX29" fmla="*/ 387626 w 8704709"/>
              <a:gd name="connsiteY29" fmla="*/ 775252 h 775252"/>
              <a:gd name="connsiteX30" fmla="*/ 0 w 8704709"/>
              <a:gd name="connsiteY30" fmla="*/ 387626 h 77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704709" h="775252" fill="none" extrusionOk="0">
                <a:moveTo>
                  <a:pt x="0" y="387626"/>
                </a:moveTo>
                <a:cubicBezTo>
                  <a:pt x="15189" y="133042"/>
                  <a:pt x="176337" y="30705"/>
                  <a:pt x="387626" y="0"/>
                </a:cubicBezTo>
                <a:cubicBezTo>
                  <a:pt x="525981" y="-3929"/>
                  <a:pt x="653988" y="-11388"/>
                  <a:pt x="810530" y="0"/>
                </a:cubicBezTo>
                <a:cubicBezTo>
                  <a:pt x="967072" y="11388"/>
                  <a:pt x="1321888" y="-23219"/>
                  <a:pt x="1471318" y="0"/>
                </a:cubicBezTo>
                <a:cubicBezTo>
                  <a:pt x="1620748" y="23219"/>
                  <a:pt x="1898357" y="15252"/>
                  <a:pt x="2052812" y="0"/>
                </a:cubicBezTo>
                <a:cubicBezTo>
                  <a:pt x="2207267" y="-15252"/>
                  <a:pt x="2450983" y="19872"/>
                  <a:pt x="2713600" y="0"/>
                </a:cubicBezTo>
                <a:cubicBezTo>
                  <a:pt x="2976217" y="-19872"/>
                  <a:pt x="3047751" y="1697"/>
                  <a:pt x="3215799" y="0"/>
                </a:cubicBezTo>
                <a:cubicBezTo>
                  <a:pt x="3383847" y="-1697"/>
                  <a:pt x="3524604" y="8633"/>
                  <a:pt x="3717998" y="0"/>
                </a:cubicBezTo>
                <a:cubicBezTo>
                  <a:pt x="3911392" y="-8633"/>
                  <a:pt x="4015839" y="18107"/>
                  <a:pt x="4140902" y="0"/>
                </a:cubicBezTo>
                <a:cubicBezTo>
                  <a:pt x="4265965" y="-18107"/>
                  <a:pt x="4691349" y="32320"/>
                  <a:pt x="4880985" y="0"/>
                </a:cubicBezTo>
                <a:cubicBezTo>
                  <a:pt x="5070621" y="-32320"/>
                  <a:pt x="5262439" y="25282"/>
                  <a:pt x="5462478" y="0"/>
                </a:cubicBezTo>
                <a:cubicBezTo>
                  <a:pt x="5662517" y="-25282"/>
                  <a:pt x="6021894" y="-4663"/>
                  <a:pt x="6202561" y="0"/>
                </a:cubicBezTo>
                <a:cubicBezTo>
                  <a:pt x="6383228" y="4663"/>
                  <a:pt x="6540275" y="-21636"/>
                  <a:pt x="6704760" y="0"/>
                </a:cubicBezTo>
                <a:cubicBezTo>
                  <a:pt x="6869245" y="21636"/>
                  <a:pt x="7181383" y="-14183"/>
                  <a:pt x="7365548" y="0"/>
                </a:cubicBezTo>
                <a:cubicBezTo>
                  <a:pt x="7549713" y="14183"/>
                  <a:pt x="8046671" y="-28680"/>
                  <a:pt x="8317083" y="0"/>
                </a:cubicBezTo>
                <a:cubicBezTo>
                  <a:pt x="8546547" y="-12851"/>
                  <a:pt x="8708726" y="181347"/>
                  <a:pt x="8704709" y="387626"/>
                </a:cubicBezTo>
                <a:lnTo>
                  <a:pt x="8704709" y="387626"/>
                </a:lnTo>
                <a:cubicBezTo>
                  <a:pt x="8684738" y="585370"/>
                  <a:pt x="8539436" y="778405"/>
                  <a:pt x="8317083" y="775252"/>
                </a:cubicBezTo>
                <a:cubicBezTo>
                  <a:pt x="8116877" y="802107"/>
                  <a:pt x="7869831" y="790141"/>
                  <a:pt x="7735589" y="775252"/>
                </a:cubicBezTo>
                <a:cubicBezTo>
                  <a:pt x="7601347" y="760363"/>
                  <a:pt x="7319814" y="752609"/>
                  <a:pt x="7074801" y="775252"/>
                </a:cubicBezTo>
                <a:cubicBezTo>
                  <a:pt x="6829788" y="797895"/>
                  <a:pt x="6781077" y="781691"/>
                  <a:pt x="6651897" y="775252"/>
                </a:cubicBezTo>
                <a:cubicBezTo>
                  <a:pt x="6522717" y="768813"/>
                  <a:pt x="6148058" y="773373"/>
                  <a:pt x="5991109" y="775252"/>
                </a:cubicBezTo>
                <a:cubicBezTo>
                  <a:pt x="5834160" y="777131"/>
                  <a:pt x="5651986" y="783912"/>
                  <a:pt x="5330321" y="775252"/>
                </a:cubicBezTo>
                <a:cubicBezTo>
                  <a:pt x="5008656" y="766592"/>
                  <a:pt x="4937536" y="768838"/>
                  <a:pt x="4669533" y="775252"/>
                </a:cubicBezTo>
                <a:cubicBezTo>
                  <a:pt x="4401530" y="781666"/>
                  <a:pt x="4161021" y="808264"/>
                  <a:pt x="4008745" y="775252"/>
                </a:cubicBezTo>
                <a:cubicBezTo>
                  <a:pt x="3856469" y="742240"/>
                  <a:pt x="3436761" y="788656"/>
                  <a:pt x="3268662" y="775252"/>
                </a:cubicBezTo>
                <a:cubicBezTo>
                  <a:pt x="3100563" y="761848"/>
                  <a:pt x="2859517" y="759452"/>
                  <a:pt x="2687169" y="775252"/>
                </a:cubicBezTo>
                <a:cubicBezTo>
                  <a:pt x="2514821" y="791052"/>
                  <a:pt x="2290800" y="807018"/>
                  <a:pt x="2026380" y="775252"/>
                </a:cubicBezTo>
                <a:cubicBezTo>
                  <a:pt x="1761960" y="743486"/>
                  <a:pt x="1635385" y="772894"/>
                  <a:pt x="1524182" y="775252"/>
                </a:cubicBezTo>
                <a:cubicBezTo>
                  <a:pt x="1412979" y="777610"/>
                  <a:pt x="643384" y="830072"/>
                  <a:pt x="387626" y="775252"/>
                </a:cubicBezTo>
                <a:cubicBezTo>
                  <a:pt x="157650" y="793770"/>
                  <a:pt x="28951" y="580824"/>
                  <a:pt x="0" y="387626"/>
                </a:cubicBezTo>
                <a:close/>
              </a:path>
              <a:path w="8704709" h="775252" stroke="0" extrusionOk="0">
                <a:moveTo>
                  <a:pt x="0" y="387626"/>
                </a:moveTo>
                <a:cubicBezTo>
                  <a:pt x="-23292" y="197992"/>
                  <a:pt x="178228" y="19806"/>
                  <a:pt x="387626" y="0"/>
                </a:cubicBezTo>
                <a:cubicBezTo>
                  <a:pt x="538194" y="24644"/>
                  <a:pt x="742456" y="14977"/>
                  <a:pt x="889825" y="0"/>
                </a:cubicBezTo>
                <a:cubicBezTo>
                  <a:pt x="1037194" y="-14977"/>
                  <a:pt x="1348041" y="22901"/>
                  <a:pt x="1471318" y="0"/>
                </a:cubicBezTo>
                <a:cubicBezTo>
                  <a:pt x="1594595" y="-22901"/>
                  <a:pt x="1729165" y="-20397"/>
                  <a:pt x="1894223" y="0"/>
                </a:cubicBezTo>
                <a:cubicBezTo>
                  <a:pt x="2059282" y="20397"/>
                  <a:pt x="2435462" y="-25148"/>
                  <a:pt x="2634305" y="0"/>
                </a:cubicBezTo>
                <a:cubicBezTo>
                  <a:pt x="2833148" y="25148"/>
                  <a:pt x="2951337" y="-9530"/>
                  <a:pt x="3057210" y="0"/>
                </a:cubicBezTo>
                <a:cubicBezTo>
                  <a:pt x="3163084" y="9530"/>
                  <a:pt x="3402928" y="-10003"/>
                  <a:pt x="3717998" y="0"/>
                </a:cubicBezTo>
                <a:cubicBezTo>
                  <a:pt x="4033068" y="10003"/>
                  <a:pt x="3981226" y="-5341"/>
                  <a:pt x="4220197" y="0"/>
                </a:cubicBezTo>
                <a:cubicBezTo>
                  <a:pt x="4459168" y="5341"/>
                  <a:pt x="4551660" y="20909"/>
                  <a:pt x="4722396" y="0"/>
                </a:cubicBezTo>
                <a:cubicBezTo>
                  <a:pt x="4893132" y="-20909"/>
                  <a:pt x="4958631" y="-12203"/>
                  <a:pt x="5145300" y="0"/>
                </a:cubicBezTo>
                <a:cubicBezTo>
                  <a:pt x="5331969" y="12203"/>
                  <a:pt x="5390324" y="-14"/>
                  <a:pt x="5568205" y="0"/>
                </a:cubicBezTo>
                <a:cubicBezTo>
                  <a:pt x="5746086" y="14"/>
                  <a:pt x="5874375" y="610"/>
                  <a:pt x="6070404" y="0"/>
                </a:cubicBezTo>
                <a:cubicBezTo>
                  <a:pt x="6266433" y="-610"/>
                  <a:pt x="6424409" y="16173"/>
                  <a:pt x="6651897" y="0"/>
                </a:cubicBezTo>
                <a:cubicBezTo>
                  <a:pt x="6879385" y="-16173"/>
                  <a:pt x="7219198" y="26859"/>
                  <a:pt x="7391980" y="0"/>
                </a:cubicBezTo>
                <a:cubicBezTo>
                  <a:pt x="7564762" y="-26859"/>
                  <a:pt x="7964984" y="-38329"/>
                  <a:pt x="8317083" y="0"/>
                </a:cubicBezTo>
                <a:cubicBezTo>
                  <a:pt x="8546215" y="-9868"/>
                  <a:pt x="8732843" y="182470"/>
                  <a:pt x="8704709" y="387626"/>
                </a:cubicBezTo>
                <a:lnTo>
                  <a:pt x="8704709" y="387626"/>
                </a:lnTo>
                <a:cubicBezTo>
                  <a:pt x="8675594" y="608482"/>
                  <a:pt x="8566285" y="752990"/>
                  <a:pt x="8317083" y="775252"/>
                </a:cubicBezTo>
                <a:cubicBezTo>
                  <a:pt x="8054416" y="786198"/>
                  <a:pt x="7865368" y="758275"/>
                  <a:pt x="7735589" y="775252"/>
                </a:cubicBezTo>
                <a:cubicBezTo>
                  <a:pt x="7605810" y="792229"/>
                  <a:pt x="7476721" y="774596"/>
                  <a:pt x="7312685" y="775252"/>
                </a:cubicBezTo>
                <a:cubicBezTo>
                  <a:pt x="7148649" y="775908"/>
                  <a:pt x="6854059" y="773307"/>
                  <a:pt x="6572602" y="775252"/>
                </a:cubicBezTo>
                <a:cubicBezTo>
                  <a:pt x="6291145" y="777197"/>
                  <a:pt x="6164274" y="747123"/>
                  <a:pt x="5832520" y="775252"/>
                </a:cubicBezTo>
                <a:cubicBezTo>
                  <a:pt x="5500766" y="803381"/>
                  <a:pt x="5369061" y="780656"/>
                  <a:pt x="5013143" y="775252"/>
                </a:cubicBezTo>
                <a:cubicBezTo>
                  <a:pt x="4657225" y="769848"/>
                  <a:pt x="4565610" y="776330"/>
                  <a:pt x="4352355" y="775252"/>
                </a:cubicBezTo>
                <a:cubicBezTo>
                  <a:pt x="4139100" y="774174"/>
                  <a:pt x="3705955" y="759437"/>
                  <a:pt x="3532977" y="775252"/>
                </a:cubicBezTo>
                <a:cubicBezTo>
                  <a:pt x="3359999" y="791067"/>
                  <a:pt x="3196731" y="785611"/>
                  <a:pt x="3030778" y="775252"/>
                </a:cubicBezTo>
                <a:cubicBezTo>
                  <a:pt x="2864825" y="764893"/>
                  <a:pt x="2624163" y="759469"/>
                  <a:pt x="2449285" y="775252"/>
                </a:cubicBezTo>
                <a:cubicBezTo>
                  <a:pt x="2274407" y="791035"/>
                  <a:pt x="1993775" y="771294"/>
                  <a:pt x="1709202" y="775252"/>
                </a:cubicBezTo>
                <a:cubicBezTo>
                  <a:pt x="1424629" y="779210"/>
                  <a:pt x="1258942" y="799108"/>
                  <a:pt x="969120" y="775252"/>
                </a:cubicBezTo>
                <a:cubicBezTo>
                  <a:pt x="679298" y="751396"/>
                  <a:pt x="640918" y="760535"/>
                  <a:pt x="387626" y="775252"/>
                </a:cubicBezTo>
                <a:cubicBezTo>
                  <a:pt x="194580" y="802842"/>
                  <a:pt x="-7428" y="610943"/>
                  <a:pt x="0" y="387626"/>
                </a:cubicBezTo>
                <a:close/>
              </a:path>
            </a:pathLst>
          </a:custGeom>
          <a:solidFill>
            <a:srgbClr val="CCFFFF"/>
          </a:solidFill>
          <a:ln w="38100">
            <a:solidFill>
              <a:srgbClr val="002060"/>
            </a:solidFill>
            <a:extLst>
              <a:ext uri="{C807C97D-BFC1-408E-A445-0C87EB9F89A2}">
                <ask:lineSketchStyleProp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dirty="0">
                <a:solidFill>
                  <a:srgbClr val="002060"/>
                </a:solidFill>
                <a:latin typeface="+mj-lt"/>
                <a:cs typeface="Calibri" panose="020F0502020204030204" pitchFamily="34" charset="0"/>
              </a:rPr>
              <a:t>Những việc </a:t>
            </a:r>
            <a:r>
              <a:rPr lang="en-US" sz="3200" b="1" dirty="0" err="1">
                <a:solidFill>
                  <a:srgbClr val="002060"/>
                </a:solidFill>
                <a:latin typeface="+mj-lt"/>
                <a:cs typeface="Calibri" panose="020F0502020204030204" pitchFamily="34" charset="0"/>
              </a:rPr>
              <a:t>có</a:t>
            </a:r>
            <a:r>
              <a:rPr lang="en-US" sz="3200" b="1" dirty="0">
                <a:solidFill>
                  <a:srgbClr val="002060"/>
                </a:solidFill>
                <a:latin typeface="+mj-lt"/>
                <a:cs typeface="Calibri" panose="020F0502020204030204" pitchFamily="34" charset="0"/>
              </a:rPr>
              <a:t> </a:t>
            </a:r>
            <a:r>
              <a:rPr lang="en-US" sz="3200" b="1" dirty="0" err="1">
                <a:solidFill>
                  <a:srgbClr val="002060"/>
                </a:solidFill>
                <a:latin typeface="+mj-lt"/>
                <a:cs typeface="Calibri" panose="020F0502020204030204" pitchFamily="34" charset="0"/>
              </a:rPr>
              <a:t>thể</a:t>
            </a:r>
            <a:r>
              <a:rPr lang="en-US" sz="3200" b="1" dirty="0">
                <a:solidFill>
                  <a:srgbClr val="002060"/>
                </a:solidFill>
                <a:latin typeface="+mj-lt"/>
                <a:cs typeface="Calibri" panose="020F0502020204030204" pitchFamily="34" charset="0"/>
              </a:rPr>
              <a:t> </a:t>
            </a:r>
            <a:r>
              <a:rPr lang="vi-VN" sz="3200" b="1" dirty="0">
                <a:solidFill>
                  <a:srgbClr val="002060"/>
                </a:solidFill>
                <a:latin typeface="+mj-lt"/>
                <a:cs typeface="Calibri" panose="020F0502020204030204" pitchFamily="34" charset="0"/>
              </a:rPr>
              <a:t>để bảo vệ môi trường: </a:t>
            </a:r>
            <a:endParaRPr kumimoji="0" lang="vi-VN" sz="3200" b="1" i="0" u="none" strike="noStrike" kern="1200" cap="none" spc="0" normalizeH="0" baseline="0" noProof="0" dirty="0">
              <a:ln>
                <a:noFill/>
              </a:ln>
              <a:solidFill>
                <a:srgbClr val="002060"/>
              </a:solidFill>
              <a:effectLst/>
              <a:uLnTx/>
              <a:uFillTx/>
              <a:latin typeface="+mj-lt"/>
              <a:ea typeface="+mn-ea"/>
              <a:cs typeface="Calibri" panose="020F0502020204030204" pitchFamily="34" charset="0"/>
            </a:endParaRPr>
          </a:p>
        </p:txBody>
      </p:sp>
      <p:grpSp>
        <p:nvGrpSpPr>
          <p:cNvPr id="8" name="Group 7">
            <a:extLst>
              <a:ext uri="{FF2B5EF4-FFF2-40B4-BE49-F238E27FC236}">
                <a16:creationId xmlns:a16="http://schemas.microsoft.com/office/drawing/2014/main" id="{D0152FC8-681F-0162-E828-9C20DE3FA18D}"/>
              </a:ext>
            </a:extLst>
          </p:cNvPr>
          <p:cNvGrpSpPr/>
          <p:nvPr/>
        </p:nvGrpSpPr>
        <p:grpSpPr>
          <a:xfrm>
            <a:off x="1622222" y="1062687"/>
            <a:ext cx="9678569" cy="2594913"/>
            <a:chOff x="6308591" y="1081302"/>
            <a:chExt cx="9678569" cy="2594913"/>
          </a:xfrm>
        </p:grpSpPr>
        <p:sp>
          <p:nvSpPr>
            <p:cNvPr id="10" name="Rectangle: Rounded Corners 9">
              <a:extLst>
                <a:ext uri="{FF2B5EF4-FFF2-40B4-BE49-F238E27FC236}">
                  <a16:creationId xmlns:a16="http://schemas.microsoft.com/office/drawing/2014/main" id="{4F628753-E70D-75D4-2171-F6E547961A28}"/>
                </a:ext>
              </a:extLst>
            </p:cNvPr>
            <p:cNvSpPr/>
            <p:nvPr/>
          </p:nvSpPr>
          <p:spPr>
            <a:xfrm>
              <a:off x="6824406" y="1268211"/>
              <a:ext cx="9162754" cy="2408004"/>
            </a:xfrm>
            <a:prstGeom prst="roundRect">
              <a:avLst>
                <a:gd name="adj" fmla="val 30842"/>
              </a:avLst>
            </a:prstGeom>
            <a:solidFill>
              <a:schemeClr val="bg1">
                <a:alpha val="82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B050"/>
                  </a:solidFill>
                  <a:effectLst/>
                  <a:uLnTx/>
                  <a:uFillTx/>
                  <a:latin typeface="+mj-lt"/>
                  <a:ea typeface="+mn-ea"/>
                  <a:cs typeface="Calibri" panose="020F0502020204030204" pitchFamily="34" charset="0"/>
                </a:rPr>
                <a:t>Bỏ </a:t>
              </a:r>
              <a:r>
                <a:rPr kumimoji="0" lang="en-US" sz="3200" b="1" i="0" u="none" strike="noStrike" kern="1200" cap="none" spc="0" normalizeH="0" baseline="0" noProof="0" dirty="0">
                  <a:ln>
                    <a:noFill/>
                  </a:ln>
                  <a:solidFill>
                    <a:srgbClr val="00B050"/>
                  </a:solidFill>
                  <a:effectLst/>
                  <a:uLnTx/>
                  <a:uFillTx/>
                  <a:latin typeface="+mj-lt"/>
                  <a:ea typeface="+mn-ea"/>
                  <a:cs typeface="Calibri" panose="020F0502020204030204" pitchFamily="34" charset="0"/>
                </a:rPr>
                <a:t>r</a:t>
              </a:r>
              <a:r>
                <a:rPr kumimoji="0" lang="vi-VN" sz="3200" b="1" i="0" u="none" strike="noStrike" kern="1200" cap="none" spc="0" normalizeH="0" baseline="0" noProof="0" dirty="0">
                  <a:ln>
                    <a:noFill/>
                  </a:ln>
                  <a:solidFill>
                    <a:srgbClr val="00B050"/>
                  </a:solidFill>
                  <a:effectLst/>
                  <a:uLnTx/>
                  <a:uFillTx/>
                  <a:latin typeface="+mj-lt"/>
                  <a:ea typeface="+mn-ea"/>
                  <a:cs typeface="Calibri" panose="020F0502020204030204" pitchFamily="34" charset="0"/>
                </a:rPr>
                <a:t>ác đúng nơi quy định, tiết kiệm điện bằng cách luôn tắt các thiết bị điện trước khi ra khỏi phòng, không sử dụng bếp than; hạn chế sử dụng túi ni lông, không bẻ cành, chặt phá cây xanh</a:t>
              </a:r>
            </a:p>
          </p:txBody>
        </p:sp>
        <p:pic>
          <p:nvPicPr>
            <p:cNvPr id="12" name="Picture 11">
              <a:extLst>
                <a:ext uri="{FF2B5EF4-FFF2-40B4-BE49-F238E27FC236}">
                  <a16:creationId xmlns:a16="http://schemas.microsoft.com/office/drawing/2014/main" id="{B621EBA4-2980-0488-CF85-76EA27320933}"/>
                </a:ext>
              </a:extLst>
            </p:cNvPr>
            <p:cNvPicPr>
              <a:picLocks noChangeAspect="1"/>
            </p:cNvPicPr>
            <p:nvPr/>
          </p:nvPicPr>
          <p:blipFill>
            <a:blip r:embed="rId18"/>
            <a:stretch>
              <a:fillRect/>
            </a:stretch>
          </p:blipFill>
          <p:spPr>
            <a:xfrm>
              <a:off x="6308591" y="1081302"/>
              <a:ext cx="1031631" cy="1031631"/>
            </a:xfrm>
            <a:prstGeom prst="rect">
              <a:avLst/>
            </a:prstGeom>
          </p:spPr>
        </p:pic>
      </p:grpSp>
      <p:grpSp>
        <p:nvGrpSpPr>
          <p:cNvPr id="15" name="Group 14">
            <a:extLst>
              <a:ext uri="{FF2B5EF4-FFF2-40B4-BE49-F238E27FC236}">
                <a16:creationId xmlns:a16="http://schemas.microsoft.com/office/drawing/2014/main" id="{6E946050-479A-BD8E-1FD6-92EC4E4B8778}"/>
              </a:ext>
            </a:extLst>
          </p:cNvPr>
          <p:cNvGrpSpPr/>
          <p:nvPr/>
        </p:nvGrpSpPr>
        <p:grpSpPr>
          <a:xfrm>
            <a:off x="1667465" y="3680305"/>
            <a:ext cx="9553813" cy="2670799"/>
            <a:chOff x="6308591" y="2204685"/>
            <a:chExt cx="9553813" cy="2670799"/>
          </a:xfrm>
        </p:grpSpPr>
        <p:sp>
          <p:nvSpPr>
            <p:cNvPr id="17" name="Rectangle: Rounded Corners 16">
              <a:extLst>
                <a:ext uri="{FF2B5EF4-FFF2-40B4-BE49-F238E27FC236}">
                  <a16:creationId xmlns:a16="http://schemas.microsoft.com/office/drawing/2014/main" id="{9E1E431B-5F57-482F-CB22-660C79C5D285}"/>
                </a:ext>
              </a:extLst>
            </p:cNvPr>
            <p:cNvSpPr/>
            <p:nvPr/>
          </p:nvSpPr>
          <p:spPr>
            <a:xfrm>
              <a:off x="6824406" y="2395882"/>
              <a:ext cx="9037998" cy="2479602"/>
            </a:xfrm>
            <a:prstGeom prst="roundRect">
              <a:avLst>
                <a:gd name="adj" fmla="val 30842"/>
              </a:avLst>
            </a:prstGeom>
            <a:solidFill>
              <a:schemeClr val="bg1">
                <a:alpha val="82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mj-lt"/>
                  <a:ea typeface="+mn-ea"/>
                  <a:cs typeface="Calibri" panose="020F0502020204030204" pitchFamily="34" charset="0"/>
                </a:rPr>
                <a:t>Phân loại rác thải trước khi đổ rác, bỏ pin thải vào chai nhựa để nhờ người thân xử lý giúp; tích cực tham gia phong trào bảo vệ môi trường của bà con khu phố; cùng người thân vận động bà con thôn xóm giữ vệ sinh chung.</a:t>
              </a:r>
              <a:endParaRPr kumimoji="0" lang="vi-VN" sz="3200" b="1" i="0" u="none" strike="noStrike" kern="1200" cap="none" spc="0" normalizeH="0" baseline="0" noProof="0" dirty="0">
                <a:ln>
                  <a:noFill/>
                </a:ln>
                <a:solidFill>
                  <a:srgbClr val="92D050"/>
                </a:solidFill>
                <a:effectLst/>
                <a:uLnTx/>
                <a:uFillTx/>
                <a:latin typeface="+mj-lt"/>
                <a:ea typeface="+mn-ea"/>
                <a:cs typeface="Calibri" panose="020F0502020204030204" pitchFamily="34" charset="0"/>
              </a:endParaRPr>
            </a:p>
          </p:txBody>
        </p:sp>
        <p:pic>
          <p:nvPicPr>
            <p:cNvPr id="19" name="Picture 18">
              <a:extLst>
                <a:ext uri="{FF2B5EF4-FFF2-40B4-BE49-F238E27FC236}">
                  <a16:creationId xmlns:a16="http://schemas.microsoft.com/office/drawing/2014/main" id="{DD5A4DC2-6C39-0694-E6FC-38C215C9284D}"/>
                </a:ext>
              </a:extLst>
            </p:cNvPr>
            <p:cNvPicPr>
              <a:picLocks noChangeAspect="1"/>
            </p:cNvPicPr>
            <p:nvPr/>
          </p:nvPicPr>
          <p:blipFill>
            <a:blip r:embed="rId19"/>
            <a:stretch>
              <a:fillRect/>
            </a:stretch>
          </p:blipFill>
          <p:spPr>
            <a:xfrm>
              <a:off x="6308591" y="2204685"/>
              <a:ext cx="1031631" cy="1031631"/>
            </a:xfrm>
            <a:prstGeom prst="rect">
              <a:avLst/>
            </a:prstGeom>
          </p:spPr>
        </p:pic>
      </p:grpSp>
    </p:spTree>
    <p:extLst>
      <p:ext uri="{BB962C8B-B14F-4D97-AF65-F5344CB8AC3E}">
        <p14:creationId xmlns:p14="http://schemas.microsoft.com/office/powerpoint/2010/main" val="2240070292"/>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14:presetBounceEnd="68000">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14:bounceEnd="68000">
                                          <p:cBhvr additive="base">
                                            <p:cTn id="14" dur="1000" fill="hold"/>
                                            <p:tgtEl>
                                              <p:spTgt spid="8"/>
                                            </p:tgtEl>
                                            <p:attrNameLst>
                                              <p:attrName>ppt_x</p:attrName>
                                            </p:attrNameLst>
                                          </p:cBhvr>
                                          <p:tavLst>
                                            <p:tav tm="0">
                                              <p:val>
                                                <p:strVal val="#ppt_x"/>
                                              </p:val>
                                            </p:tav>
                                            <p:tav tm="100000">
                                              <p:val>
                                                <p:strVal val="#ppt_x"/>
                                              </p:val>
                                            </p:tav>
                                          </p:tavLst>
                                        </p:anim>
                                        <p:anim calcmode="lin" valueType="num" p14:bounceEnd="68000">
                                          <p:cBhvr additive="base">
                                            <p:cTn id="15"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14:presetBounceEnd="68000">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14:bounceEnd="68000">
                                          <p:cBhvr additive="base">
                                            <p:cTn id="20" dur="1000" fill="hold"/>
                                            <p:tgtEl>
                                              <p:spTgt spid="15"/>
                                            </p:tgtEl>
                                            <p:attrNameLst>
                                              <p:attrName>ppt_x</p:attrName>
                                            </p:attrNameLst>
                                          </p:cBhvr>
                                          <p:tavLst>
                                            <p:tav tm="0">
                                              <p:val>
                                                <p:strVal val="#ppt_x"/>
                                              </p:val>
                                            </p:tav>
                                            <p:tav tm="100000">
                                              <p:val>
                                                <p:strVal val="#ppt_x"/>
                                              </p:val>
                                            </p:tav>
                                          </p:tavLst>
                                        </p:anim>
                                        <p:anim calcmode="lin" valueType="num" p14:bounceEnd="68000">
                                          <p:cBhvr additive="base">
                                            <p:cTn id="21"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1000" fill="hold"/>
                                            <p:tgtEl>
                                              <p:spTgt spid="8"/>
                                            </p:tgtEl>
                                            <p:attrNameLst>
                                              <p:attrName>ppt_x</p:attrName>
                                            </p:attrNameLst>
                                          </p:cBhvr>
                                          <p:tavLst>
                                            <p:tav tm="0">
                                              <p:val>
                                                <p:strVal val="#ppt_x"/>
                                              </p:val>
                                            </p:tav>
                                            <p:tav tm="100000">
                                              <p:val>
                                                <p:strVal val="#ppt_x"/>
                                              </p:val>
                                            </p:tav>
                                          </p:tavLst>
                                        </p:anim>
                                        <p:anim calcmode="lin" valueType="num">
                                          <p:cBhvr additive="base">
                                            <p:cTn id="15"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1000" fill="hold"/>
                                            <p:tgtEl>
                                              <p:spTgt spid="15"/>
                                            </p:tgtEl>
                                            <p:attrNameLst>
                                              <p:attrName>ppt_x</p:attrName>
                                            </p:attrNameLst>
                                          </p:cBhvr>
                                          <p:tavLst>
                                            <p:tav tm="0">
                                              <p:val>
                                                <p:strVal val="#ppt_x"/>
                                              </p:val>
                                            </p:tav>
                                            <p:tav tm="100000">
                                              <p:val>
                                                <p:strVal val="#ppt_x"/>
                                              </p:val>
                                            </p:tav>
                                          </p:tavLst>
                                        </p:anim>
                                        <p:anim calcmode="lin" valueType="num">
                                          <p:cBhvr additive="base">
                                            <p:cTn id="21"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4CE95E6-9CC9-4809-82FB-31E8A3446508}"/>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10000"/>
                    </a14:imgEffect>
                    <a14:imgEffect>
                      <a14:colorTemperature colorTemp="5900"/>
                    </a14:imgEffect>
                    <a14:imgEffect>
                      <a14:saturation sat="200000"/>
                    </a14:imgEffect>
                  </a14:imgLayer>
                </a14:imgProps>
              </a:ext>
            </a:extLst>
          </a:blip>
          <a:srcRect l="274" r="351"/>
          <a:stretch/>
        </p:blipFill>
        <p:spPr>
          <a:xfrm>
            <a:off x="0" y="0"/>
            <a:ext cx="12192000" cy="6858000"/>
          </a:xfrm>
          <a:prstGeom prst="rect">
            <a:avLst/>
          </a:prstGeom>
        </p:spPr>
      </p:pic>
      <p:sp>
        <p:nvSpPr>
          <p:cNvPr id="4" name="TextBox 3">
            <a:extLst>
              <a:ext uri="{FF2B5EF4-FFF2-40B4-BE49-F238E27FC236}">
                <a16:creationId xmlns:a16="http://schemas.microsoft.com/office/drawing/2014/main" id="{FA979C23-1447-4B9A-9630-8000C59FE72E}"/>
              </a:ext>
            </a:extLst>
          </p:cNvPr>
          <p:cNvSpPr txBox="1"/>
          <p:nvPr/>
        </p:nvSpPr>
        <p:spPr>
          <a:xfrm>
            <a:off x="3211167" y="1717037"/>
            <a:ext cx="5722767" cy="3736407"/>
          </a:xfrm>
          <a:prstGeom prst="rect">
            <a:avLst/>
          </a:prstGeom>
          <a:noFill/>
        </p:spPr>
        <p:txBody>
          <a:bodyPr wrap="square" rtlCol="0">
            <a:spAutoFit/>
          </a:bodyPr>
          <a:lstStyle/>
          <a:p>
            <a:pPr lvl="0" algn="ctr">
              <a:lnSpc>
                <a:spcPct val="120000"/>
              </a:lnSpc>
            </a:pPr>
            <a:r>
              <a:rPr lang="en-US" sz="40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2. </a:t>
            </a:r>
            <a:r>
              <a:rPr lang="vi-VN" sz="40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Viết một đoạn văn ngắn kể lại một việc làm tốt góp phần bảo vệ môi trường đã được tham gia hoặc chứng kiến.</a:t>
            </a:r>
            <a:endParaRPr kumimoji="0" lang="en-US" sz="4000" b="1" i="0" u="none" strike="noStrike" kern="1200" normalizeH="0" baseline="0" noProof="0" dirty="0">
              <a:ln w="22225">
                <a:solidFill>
                  <a:schemeClr val="accent2"/>
                </a:solidFill>
                <a:prstDash val="solid"/>
              </a:ln>
              <a:solidFill>
                <a:schemeClr val="accent2">
                  <a:lumMod val="40000"/>
                  <a:lumOff val="60000"/>
                </a:schemeClr>
              </a:solidFill>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33696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3.125E-6 4.81481E-6 L 3.125E-6 -0.07223 " pathEditMode="relative" rAng="0" ptsTypes="AA">
                                      <p:cBhvr>
                                        <p:cTn id="6" dur="250" accel="50000" decel="50000" autoRev="1" fill="hold">
                                          <p:stCondLst>
                                            <p:cond delay="0"/>
                                          </p:stCondLst>
                                        </p:cTn>
                                        <p:tgtEl>
                                          <p:spTgt spid="4"/>
                                        </p:tgtEl>
                                        <p:attrNameLst>
                                          <p:attrName>ppt_x</p:attrName>
                                          <p:attrName>ppt_y</p:attrName>
                                        </p:attrNameLst>
                                      </p:cBhvr>
                                      <p:rCtr x="0" y="-3611"/>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A9EBA1"/>
        </a:solidFill>
        <a:effectLst/>
      </p:bgPr>
    </p:bg>
    <p:spTree>
      <p:nvGrpSpPr>
        <p:cNvPr id="1" name=""/>
        <p:cNvGrpSpPr/>
        <p:nvPr/>
      </p:nvGrpSpPr>
      <p:grpSpPr>
        <a:xfrm>
          <a:off x="0" y="0"/>
          <a:ext cx="0" cy="0"/>
          <a:chOff x="0" y="0"/>
          <a:chExt cx="0" cy="0"/>
        </a:xfrm>
      </p:grpSpPr>
      <p:grpSp>
        <p:nvGrpSpPr>
          <p:cNvPr id="2" name="Group 2"/>
          <p:cNvGrpSpPr/>
          <p:nvPr/>
        </p:nvGrpSpPr>
        <p:grpSpPr>
          <a:xfrm>
            <a:off x="448044" y="258417"/>
            <a:ext cx="11462959" cy="6291470"/>
            <a:chOff x="695826" y="-1270"/>
            <a:chExt cx="2183387" cy="1900663"/>
          </a:xfrm>
        </p:grpSpPr>
        <p:sp>
          <p:nvSpPr>
            <p:cNvPr id="3" name="Freeform 3"/>
            <p:cNvSpPr/>
            <p:nvPr/>
          </p:nvSpPr>
          <p:spPr>
            <a:xfrm>
              <a:off x="695826" y="-1270"/>
              <a:ext cx="2183387" cy="1900663"/>
            </a:xfrm>
            <a:custGeom>
              <a:avLst/>
              <a:gdLst/>
              <a:ahLst/>
              <a:cxnLst/>
              <a:rect l="l" t="t" r="r" b="b"/>
              <a:pathLst>
                <a:path w="3741172" h="1900663">
                  <a:moveTo>
                    <a:pt x="3729742" y="27940"/>
                  </a:moveTo>
                  <a:cubicBezTo>
                    <a:pt x="3720852" y="24130"/>
                    <a:pt x="3711961" y="21590"/>
                    <a:pt x="3703072" y="21590"/>
                  </a:cubicBezTo>
                  <a:cubicBezTo>
                    <a:pt x="3676402" y="20320"/>
                    <a:pt x="3621115" y="20320"/>
                    <a:pt x="3560042" y="17780"/>
                  </a:cubicBezTo>
                  <a:cubicBezTo>
                    <a:pt x="3420444" y="12700"/>
                    <a:pt x="3283754" y="6350"/>
                    <a:pt x="3144156" y="3810"/>
                  </a:cubicBezTo>
                  <a:cubicBezTo>
                    <a:pt x="3030733" y="1270"/>
                    <a:pt x="2920218" y="3810"/>
                    <a:pt x="2806795" y="2540"/>
                  </a:cubicBezTo>
                  <a:cubicBezTo>
                    <a:pt x="2757354" y="2540"/>
                    <a:pt x="2707913" y="0"/>
                    <a:pt x="2658472" y="2540"/>
                  </a:cubicBezTo>
                  <a:cubicBezTo>
                    <a:pt x="2539232" y="10160"/>
                    <a:pt x="2419992" y="11430"/>
                    <a:pt x="2297844" y="8890"/>
                  </a:cubicBezTo>
                  <a:cubicBezTo>
                    <a:pt x="2236770" y="7620"/>
                    <a:pt x="2175696" y="7620"/>
                    <a:pt x="2114622" y="7620"/>
                  </a:cubicBezTo>
                  <a:cubicBezTo>
                    <a:pt x="2004107" y="7620"/>
                    <a:pt x="1893592" y="7620"/>
                    <a:pt x="1783077" y="6350"/>
                  </a:cubicBezTo>
                  <a:cubicBezTo>
                    <a:pt x="1666745" y="5080"/>
                    <a:pt x="520879" y="2540"/>
                    <a:pt x="407456" y="1270"/>
                  </a:cubicBezTo>
                  <a:cubicBezTo>
                    <a:pt x="314390" y="0"/>
                    <a:pt x="224233" y="1270"/>
                    <a:pt x="131168" y="1270"/>
                  </a:cubicBezTo>
                  <a:cubicBezTo>
                    <a:pt x="67186" y="1270"/>
                    <a:pt x="33020" y="3810"/>
                    <a:pt x="5080" y="5080"/>
                  </a:cubicBezTo>
                  <a:cubicBezTo>
                    <a:pt x="3810" y="5080"/>
                    <a:pt x="2540" y="7620"/>
                    <a:pt x="0" y="8890"/>
                  </a:cubicBezTo>
                  <a:cubicBezTo>
                    <a:pt x="1270" y="21590"/>
                    <a:pt x="3810" y="34290"/>
                    <a:pt x="5080" y="46990"/>
                  </a:cubicBezTo>
                  <a:cubicBezTo>
                    <a:pt x="15240" y="124476"/>
                    <a:pt x="16510" y="205692"/>
                    <a:pt x="17780" y="285483"/>
                  </a:cubicBezTo>
                  <a:cubicBezTo>
                    <a:pt x="19050" y="366700"/>
                    <a:pt x="17780" y="447916"/>
                    <a:pt x="16510" y="530557"/>
                  </a:cubicBezTo>
                  <a:cubicBezTo>
                    <a:pt x="15240" y="614622"/>
                    <a:pt x="2540" y="1496601"/>
                    <a:pt x="2540" y="1580667"/>
                  </a:cubicBezTo>
                  <a:cubicBezTo>
                    <a:pt x="2540" y="1663308"/>
                    <a:pt x="1270" y="1745949"/>
                    <a:pt x="0" y="1828589"/>
                  </a:cubicBezTo>
                  <a:cubicBezTo>
                    <a:pt x="0" y="1846053"/>
                    <a:pt x="3810" y="1856213"/>
                    <a:pt x="15240" y="1861293"/>
                  </a:cubicBezTo>
                  <a:cubicBezTo>
                    <a:pt x="22860" y="1865103"/>
                    <a:pt x="31750" y="1867643"/>
                    <a:pt x="40640" y="1868913"/>
                  </a:cubicBezTo>
                  <a:cubicBezTo>
                    <a:pt x="128260" y="1873993"/>
                    <a:pt x="238775" y="1877803"/>
                    <a:pt x="349290" y="1882882"/>
                  </a:cubicBezTo>
                  <a:cubicBezTo>
                    <a:pt x="410364" y="1885422"/>
                    <a:pt x="471438" y="1890503"/>
                    <a:pt x="532512" y="1891772"/>
                  </a:cubicBezTo>
                  <a:cubicBezTo>
                    <a:pt x="634302" y="1894313"/>
                    <a:pt x="1768535" y="1895582"/>
                    <a:pt x="1870325" y="1896853"/>
                  </a:cubicBezTo>
                  <a:cubicBezTo>
                    <a:pt x="1884867" y="1896853"/>
                    <a:pt x="1899408" y="1896853"/>
                    <a:pt x="1913949" y="1896853"/>
                  </a:cubicBezTo>
                  <a:cubicBezTo>
                    <a:pt x="1983748" y="1896853"/>
                    <a:pt x="2056456" y="1895582"/>
                    <a:pt x="2126255" y="1895582"/>
                  </a:cubicBezTo>
                  <a:cubicBezTo>
                    <a:pt x="2207687" y="1895582"/>
                    <a:pt x="2286211" y="1896853"/>
                    <a:pt x="2367643" y="1896853"/>
                  </a:cubicBezTo>
                  <a:cubicBezTo>
                    <a:pt x="2486883" y="1896853"/>
                    <a:pt x="2609031" y="1896853"/>
                    <a:pt x="2728271" y="1896853"/>
                  </a:cubicBezTo>
                  <a:cubicBezTo>
                    <a:pt x="2838786" y="1896853"/>
                    <a:pt x="2949301" y="1898122"/>
                    <a:pt x="3059816" y="1899393"/>
                  </a:cubicBezTo>
                  <a:cubicBezTo>
                    <a:pt x="3109257" y="1899393"/>
                    <a:pt x="3161606" y="1900663"/>
                    <a:pt x="3211047" y="1900663"/>
                  </a:cubicBezTo>
                  <a:cubicBezTo>
                    <a:pt x="3371002" y="1899393"/>
                    <a:pt x="3528050" y="1893043"/>
                    <a:pt x="3680211" y="1893043"/>
                  </a:cubicBezTo>
                  <a:cubicBezTo>
                    <a:pt x="3684022" y="1893043"/>
                    <a:pt x="3689102" y="1890503"/>
                    <a:pt x="3692911" y="1887963"/>
                  </a:cubicBezTo>
                  <a:cubicBezTo>
                    <a:pt x="3697992" y="1884153"/>
                    <a:pt x="3700531" y="1877803"/>
                    <a:pt x="3703072" y="1875263"/>
                  </a:cubicBezTo>
                  <a:cubicBezTo>
                    <a:pt x="3704342" y="1818616"/>
                    <a:pt x="3705611" y="1758772"/>
                    <a:pt x="3706881" y="1698929"/>
                  </a:cubicBezTo>
                  <a:cubicBezTo>
                    <a:pt x="3708152" y="1606314"/>
                    <a:pt x="3718311" y="717211"/>
                    <a:pt x="3719581" y="624596"/>
                  </a:cubicBezTo>
                  <a:cubicBezTo>
                    <a:pt x="3719581" y="569027"/>
                    <a:pt x="3720852" y="513458"/>
                    <a:pt x="3722122" y="457890"/>
                  </a:cubicBezTo>
                  <a:cubicBezTo>
                    <a:pt x="3723392" y="398046"/>
                    <a:pt x="3724661" y="338203"/>
                    <a:pt x="3727202" y="278359"/>
                  </a:cubicBezTo>
                  <a:cubicBezTo>
                    <a:pt x="3728472" y="242738"/>
                    <a:pt x="3728472" y="205692"/>
                    <a:pt x="3733552" y="170071"/>
                  </a:cubicBezTo>
                  <a:cubicBezTo>
                    <a:pt x="3738631" y="127326"/>
                    <a:pt x="3741172" y="86005"/>
                    <a:pt x="3739902" y="44450"/>
                  </a:cubicBezTo>
                  <a:cubicBezTo>
                    <a:pt x="3739902" y="38100"/>
                    <a:pt x="3736092" y="30480"/>
                    <a:pt x="3729742" y="27940"/>
                  </a:cubicBezTo>
                  <a:close/>
                </a:path>
              </a:pathLst>
            </a:custGeom>
            <a:solidFill>
              <a:srgbClr val="FFF9ED"/>
            </a:solidFill>
          </p:spPr>
        </p:sp>
      </p:grpSp>
      <p:pic>
        <p:nvPicPr>
          <p:cNvPr id="6" name="Picture 5" descr="A group of children's toys&#10;&#10;Description automatically generated with low confidence">
            <a:extLst>
              <a:ext uri="{FF2B5EF4-FFF2-40B4-BE49-F238E27FC236}">
                <a16:creationId xmlns:a16="http://schemas.microsoft.com/office/drawing/2014/main" id="{4BA2BE3D-C3E3-E07E-C8F5-D83C5D1C3839}"/>
              </a:ext>
            </a:extLst>
          </p:cNvPr>
          <p:cNvPicPr>
            <a:picLocks noChangeAspect="1"/>
          </p:cNvPicPr>
          <p:nvPr/>
        </p:nvPicPr>
        <p:blipFill rotWithShape="1">
          <a:blip r:embed="rId4">
            <a:extLst>
              <a:ext uri="{28A0092B-C50C-407E-A947-70E740481C1C}">
                <a14:useLocalDpi xmlns:a14="http://schemas.microsoft.com/office/drawing/2010/main" val="0"/>
              </a:ext>
            </a:extLst>
          </a:blip>
          <a:srcRect l="6597" t="13162" r="63805" b="34730"/>
          <a:stretch/>
        </p:blipFill>
        <p:spPr>
          <a:xfrm>
            <a:off x="2195396" y="3472632"/>
            <a:ext cx="1921671" cy="3383280"/>
          </a:xfrm>
          <a:prstGeom prst="rect">
            <a:avLst/>
          </a:prstGeom>
          <a:effectLst>
            <a:outerShdw blurRad="50800" dist="38100" dir="5400000" algn="t" rotWithShape="0">
              <a:prstClr val="black">
                <a:alpha val="40000"/>
              </a:prstClr>
            </a:outerShdw>
          </a:effectLst>
        </p:spPr>
      </p:pic>
      <p:pic>
        <p:nvPicPr>
          <p:cNvPr id="7" name="Picture 6" descr="A group of children's toys&#10;&#10;Description automatically generated with low confidence">
            <a:extLst>
              <a:ext uri="{FF2B5EF4-FFF2-40B4-BE49-F238E27FC236}">
                <a16:creationId xmlns:a16="http://schemas.microsoft.com/office/drawing/2014/main" id="{46FB302A-1D8A-F431-60A5-246B5A0C541F}"/>
              </a:ext>
            </a:extLst>
          </p:cNvPr>
          <p:cNvPicPr>
            <a:picLocks noChangeAspect="1"/>
          </p:cNvPicPr>
          <p:nvPr/>
        </p:nvPicPr>
        <p:blipFill rotWithShape="1">
          <a:blip r:embed="rId4">
            <a:extLst>
              <a:ext uri="{28A0092B-C50C-407E-A947-70E740481C1C}">
                <a14:useLocalDpi xmlns:a14="http://schemas.microsoft.com/office/drawing/2010/main" val="0"/>
              </a:ext>
            </a:extLst>
          </a:blip>
          <a:srcRect l="36852" t="40657" r="35244" b="9067"/>
          <a:stretch/>
        </p:blipFill>
        <p:spPr>
          <a:xfrm>
            <a:off x="5152417" y="3472632"/>
            <a:ext cx="1877823" cy="3383280"/>
          </a:xfrm>
          <a:prstGeom prst="rect">
            <a:avLst/>
          </a:prstGeom>
          <a:effectLst>
            <a:outerShdw blurRad="50800" dist="38100" dir="5400000" algn="t" rotWithShape="0">
              <a:prstClr val="black">
                <a:alpha val="40000"/>
              </a:prstClr>
            </a:outerShdw>
          </a:effectLst>
        </p:spPr>
      </p:pic>
      <p:pic>
        <p:nvPicPr>
          <p:cNvPr id="8" name="Picture 7" descr="A group of children's toys&#10;&#10;Description automatically generated with low confidence">
            <a:extLst>
              <a:ext uri="{FF2B5EF4-FFF2-40B4-BE49-F238E27FC236}">
                <a16:creationId xmlns:a16="http://schemas.microsoft.com/office/drawing/2014/main" id="{3D56023D-487B-B052-0632-5DFF7D8DAC56}"/>
              </a:ext>
            </a:extLst>
          </p:cNvPr>
          <p:cNvPicPr>
            <a:picLocks noChangeAspect="1"/>
          </p:cNvPicPr>
          <p:nvPr/>
        </p:nvPicPr>
        <p:blipFill rotWithShape="1">
          <a:blip r:embed="rId4">
            <a:extLst>
              <a:ext uri="{28A0092B-C50C-407E-A947-70E740481C1C}">
                <a14:useLocalDpi xmlns:a14="http://schemas.microsoft.com/office/drawing/2010/main" val="0"/>
              </a:ext>
            </a:extLst>
          </a:blip>
          <a:srcRect l="64487" t="18459" r="7355" b="29956"/>
          <a:stretch/>
        </p:blipFill>
        <p:spPr>
          <a:xfrm>
            <a:off x="8074934" y="3474720"/>
            <a:ext cx="1846805" cy="3383280"/>
          </a:xfrm>
          <a:prstGeom prst="rect">
            <a:avLst/>
          </a:prstGeom>
          <a:effectLst>
            <a:outerShdw blurRad="50800" dist="38100" dir="5400000" algn="t" rotWithShape="0">
              <a:prstClr val="black">
                <a:alpha val="40000"/>
              </a:prstClr>
            </a:outerShdw>
          </a:effectLst>
        </p:spPr>
      </p:pic>
      <p:grpSp>
        <p:nvGrpSpPr>
          <p:cNvPr id="9" name="Group 8">
            <a:extLst>
              <a:ext uri="{FF2B5EF4-FFF2-40B4-BE49-F238E27FC236}">
                <a16:creationId xmlns:a16="http://schemas.microsoft.com/office/drawing/2014/main" id="{E6207F03-761F-B833-F729-03A34AE15E43}"/>
              </a:ext>
            </a:extLst>
          </p:cNvPr>
          <p:cNvGrpSpPr/>
          <p:nvPr/>
        </p:nvGrpSpPr>
        <p:grpSpPr>
          <a:xfrm>
            <a:off x="8470120" y="1134348"/>
            <a:ext cx="3704506" cy="2468880"/>
            <a:chOff x="9026330" y="1381655"/>
            <a:chExt cx="3704506" cy="2468880"/>
          </a:xfrm>
        </p:grpSpPr>
        <p:pic>
          <p:nvPicPr>
            <p:cNvPr id="16" name="Picture 15">
              <a:extLst>
                <a:ext uri="{FF2B5EF4-FFF2-40B4-BE49-F238E27FC236}">
                  <a16:creationId xmlns:a16="http://schemas.microsoft.com/office/drawing/2014/main" id="{0DE55E6F-9F66-7601-52AF-1CE5857DFDE4}"/>
                </a:ext>
              </a:extLst>
            </p:cNvPr>
            <p:cNvPicPr>
              <a:picLocks noChangeAspect="1"/>
            </p:cNvPicPr>
            <p:nvPr/>
          </p:nvPicPr>
          <p:blipFill rotWithShape="1">
            <a:blip r:embed="rId5">
              <a:extLst>
                <a:ext uri="{28A0092B-C50C-407E-A947-70E740481C1C}">
                  <a14:useLocalDpi xmlns:a14="http://schemas.microsoft.com/office/drawing/2010/main" val="0"/>
                </a:ext>
              </a:extLst>
            </a:blip>
            <a:srcRect l="6796" t="8762" r="49126" b="61862"/>
            <a:stretch/>
          </p:blipFill>
          <p:spPr>
            <a:xfrm flipH="1">
              <a:off x="9026330" y="1381655"/>
              <a:ext cx="3704506" cy="2468880"/>
            </a:xfrm>
            <a:prstGeom prst="rect">
              <a:avLst/>
            </a:prstGeom>
          </p:spPr>
        </p:pic>
        <p:sp>
          <p:nvSpPr>
            <p:cNvPr id="18" name="TextBox 17">
              <a:extLst>
                <a:ext uri="{FF2B5EF4-FFF2-40B4-BE49-F238E27FC236}">
                  <a16:creationId xmlns:a16="http://schemas.microsoft.com/office/drawing/2014/main" id="{BC771EAB-A0D0-B54A-B8C0-DCAFB31BE548}"/>
                </a:ext>
              </a:extLst>
            </p:cNvPr>
            <p:cNvSpPr txBox="1"/>
            <p:nvPr/>
          </p:nvSpPr>
          <p:spPr>
            <a:xfrm rot="79912">
              <a:off x="9553494" y="1992700"/>
              <a:ext cx="2182515" cy="142967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66"/>
                  </a:solidFill>
                  <a:effectLst/>
                  <a:uLnTx/>
                  <a:uFillTx/>
                  <a:latin typeface="Times New Roman" panose="02020603050405020304" pitchFamily="18" charset="0"/>
                  <a:cs typeface="Times New Roman" panose="02020603050405020304" pitchFamily="18" charset="0"/>
                </a:rPr>
                <a:t>Bài</a:t>
              </a:r>
              <a:r>
                <a:rPr kumimoji="0" lang="en-US" sz="2800" b="1" i="0" u="none" strike="noStrike" kern="1200" cap="none" spc="0" normalizeH="0" baseline="0" noProof="0" dirty="0">
                  <a:ln>
                    <a:noFill/>
                  </a:ln>
                  <a:solidFill>
                    <a:srgbClr val="FF0066"/>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66"/>
                  </a:solidFill>
                  <a:effectLst/>
                  <a:uLnTx/>
                  <a:uFillTx/>
                  <a:latin typeface="Times New Roman" panose="02020603050405020304" pitchFamily="18" charset="0"/>
                  <a:cs typeface="Times New Roman" panose="02020603050405020304" pitchFamily="18" charset="0"/>
                </a:rPr>
                <a:t>viết</a:t>
              </a:r>
              <a:r>
                <a:rPr kumimoji="0" lang="en-US" sz="2800" b="1" i="0" u="none" strike="noStrike" kern="1200" cap="none" spc="0" normalizeH="0" baseline="0" noProof="0" dirty="0">
                  <a:ln>
                    <a:noFill/>
                  </a:ln>
                  <a:solidFill>
                    <a:srgbClr val="FF0066"/>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66"/>
                  </a:solidFill>
                  <a:effectLst/>
                  <a:uLnTx/>
                  <a:uFillTx/>
                  <a:latin typeface="Times New Roman" panose="02020603050405020304" pitchFamily="18" charset="0"/>
                  <a:cs typeface="Times New Roman" panose="02020603050405020304" pitchFamily="18" charset="0"/>
                </a:rPr>
                <a:t>có</a:t>
              </a:r>
              <a:r>
                <a:rPr kumimoji="0" lang="en-US" sz="2800" b="1" i="0" u="none" strike="noStrike" kern="1200" cap="none" spc="0" normalizeH="0" baseline="0" noProof="0" dirty="0">
                  <a:ln>
                    <a:noFill/>
                  </a:ln>
                  <a:solidFill>
                    <a:srgbClr val="FF0066"/>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66"/>
                  </a:solidFill>
                  <a:effectLst/>
                  <a:uLnTx/>
                  <a:uFillTx/>
                  <a:latin typeface="Times New Roman" panose="02020603050405020304" pitchFamily="18" charset="0"/>
                  <a:cs typeface="Times New Roman" panose="02020603050405020304" pitchFamily="18" charset="0"/>
                </a:rPr>
                <a:t>sáng</a:t>
              </a:r>
              <a:r>
                <a:rPr kumimoji="0" lang="en-US" sz="2800" b="1" i="0" u="none" strike="noStrike" kern="1200" cap="none" spc="0" normalizeH="0" baseline="0" noProof="0" dirty="0">
                  <a:ln>
                    <a:noFill/>
                  </a:ln>
                  <a:solidFill>
                    <a:srgbClr val="FF0066"/>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66"/>
                  </a:solidFill>
                  <a:effectLst/>
                  <a:uLnTx/>
                  <a:uFillTx/>
                  <a:latin typeface="Times New Roman" panose="02020603050405020304" pitchFamily="18" charset="0"/>
                  <a:cs typeface="Times New Roman" panose="02020603050405020304" pitchFamily="18" charset="0"/>
                </a:rPr>
                <a:t>tạo</a:t>
              </a:r>
              <a:endParaRPr kumimoji="0" lang="en-US" sz="2800" b="1" i="0" u="none" strike="noStrike" kern="1200" cap="none" spc="0" normalizeH="0" baseline="0" noProof="0" dirty="0">
                <a:ln>
                  <a:noFill/>
                </a:ln>
                <a:solidFill>
                  <a:srgbClr val="FF0066"/>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thêm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ý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mới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grpSp>
      <p:grpSp>
        <p:nvGrpSpPr>
          <p:cNvPr id="19" name="Group 18">
            <a:extLst>
              <a:ext uri="{FF2B5EF4-FFF2-40B4-BE49-F238E27FC236}">
                <a16:creationId xmlns:a16="http://schemas.microsoft.com/office/drawing/2014/main" id="{C39572D1-CA23-7027-93B2-7E52C2E952F2}"/>
              </a:ext>
            </a:extLst>
          </p:cNvPr>
          <p:cNvGrpSpPr/>
          <p:nvPr/>
        </p:nvGrpSpPr>
        <p:grpSpPr>
          <a:xfrm>
            <a:off x="4254832" y="997188"/>
            <a:ext cx="3672992" cy="2743200"/>
            <a:chOff x="4672461" y="1214043"/>
            <a:chExt cx="3672992" cy="2743200"/>
          </a:xfrm>
        </p:grpSpPr>
        <p:pic>
          <p:nvPicPr>
            <p:cNvPr id="20" name="Picture 19">
              <a:extLst>
                <a:ext uri="{FF2B5EF4-FFF2-40B4-BE49-F238E27FC236}">
                  <a16:creationId xmlns:a16="http://schemas.microsoft.com/office/drawing/2014/main" id="{991445D2-4A8A-1963-568D-DC99559F5DFD}"/>
                </a:ext>
              </a:extLst>
            </p:cNvPr>
            <p:cNvPicPr>
              <a:picLocks noChangeAspect="1"/>
            </p:cNvPicPr>
            <p:nvPr/>
          </p:nvPicPr>
          <p:blipFill rotWithShape="1">
            <a:blip r:embed="rId5">
              <a:extLst>
                <a:ext uri="{28A0092B-C50C-407E-A947-70E740481C1C}">
                  <a14:useLocalDpi xmlns:a14="http://schemas.microsoft.com/office/drawing/2010/main" val="0"/>
                </a:ext>
              </a:extLst>
            </a:blip>
            <a:srcRect l="50742" t="63119" r="10533" b="7958"/>
            <a:stretch/>
          </p:blipFill>
          <p:spPr>
            <a:xfrm flipH="1">
              <a:off x="4672461" y="1214043"/>
              <a:ext cx="3672992" cy="2743200"/>
            </a:xfrm>
            <a:prstGeom prst="rect">
              <a:avLst/>
            </a:prstGeom>
          </p:spPr>
        </p:pic>
        <p:sp>
          <p:nvSpPr>
            <p:cNvPr id="22" name="TextBox 21">
              <a:extLst>
                <a:ext uri="{FF2B5EF4-FFF2-40B4-BE49-F238E27FC236}">
                  <a16:creationId xmlns:a16="http://schemas.microsoft.com/office/drawing/2014/main" id="{920EBB1C-5CB2-5323-6D5E-01BDC5962295}"/>
                </a:ext>
              </a:extLst>
            </p:cNvPr>
            <p:cNvSpPr txBox="1"/>
            <p:nvPr/>
          </p:nvSpPr>
          <p:spPr>
            <a:xfrm flipH="1">
              <a:off x="5125998" y="1631171"/>
              <a:ext cx="2767023" cy="138499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890696"/>
                  </a:solidFill>
                  <a:effectLst/>
                  <a:uLnTx/>
                  <a:uFillTx/>
                  <a:latin typeface="Times New Roman" panose="02020603050405020304" pitchFamily="18" charset="0"/>
                  <a:cs typeface="Times New Roman" panose="02020603050405020304" pitchFamily="18" charset="0"/>
                </a:rPr>
                <a:t>Bài</a:t>
              </a:r>
              <a:r>
                <a:rPr kumimoji="0" lang="en-US" sz="2800" b="1" i="0" u="none" strike="noStrike" kern="1200" cap="none" spc="0" normalizeH="0" baseline="0" noProof="0" dirty="0">
                  <a:ln>
                    <a:noFill/>
                  </a:ln>
                  <a:solidFill>
                    <a:srgbClr val="890696"/>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890696"/>
                  </a:solidFill>
                  <a:effectLst/>
                  <a:uLnTx/>
                  <a:uFillTx/>
                  <a:latin typeface="Times New Roman" panose="02020603050405020304" pitchFamily="18" charset="0"/>
                  <a:cs typeface="Times New Roman" panose="02020603050405020304" pitchFamily="18" charset="0"/>
                </a:rPr>
                <a:t>viết</a:t>
              </a:r>
              <a:r>
                <a:rPr kumimoji="0" lang="en-US" sz="2800" b="1" i="0" u="none" strike="noStrike" kern="1200" cap="none" spc="0" normalizeH="0" baseline="0" noProof="0" dirty="0">
                  <a:ln>
                    <a:noFill/>
                  </a:ln>
                  <a:solidFill>
                    <a:srgbClr val="890696"/>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890696"/>
                  </a:solidFill>
                  <a:effectLst/>
                  <a:uLnTx/>
                  <a:uFillTx/>
                  <a:latin typeface="Times New Roman" panose="02020603050405020304" pitchFamily="18" charset="0"/>
                  <a:cs typeface="Times New Roman" panose="02020603050405020304" pitchFamily="18" charset="0"/>
                </a:rPr>
                <a:t>có</a:t>
              </a:r>
              <a:r>
                <a:rPr kumimoji="0" lang="en-US" sz="2800" b="1" i="0" u="none" strike="noStrike" kern="1200" cap="none" spc="0" normalizeH="0" baseline="0" noProof="0" dirty="0">
                  <a:ln>
                    <a:noFill/>
                  </a:ln>
                  <a:solidFill>
                    <a:srgbClr val="890696"/>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890696"/>
                  </a:solidFill>
                  <a:effectLst/>
                  <a:uLnTx/>
                  <a:uFillTx/>
                  <a:latin typeface="Times New Roman" panose="02020603050405020304" pitchFamily="18" charset="0"/>
                  <a:cs typeface="Times New Roman" panose="02020603050405020304" pitchFamily="18" charset="0"/>
                </a:rPr>
                <a:t>nhiều</a:t>
              </a:r>
              <a:r>
                <a:rPr kumimoji="0" lang="en-US" sz="2800" b="1" i="0" u="none" strike="noStrike" kern="1200" cap="none" spc="0" normalizeH="0" baseline="0" noProof="0" dirty="0">
                  <a:ln>
                    <a:noFill/>
                  </a:ln>
                  <a:solidFill>
                    <a:srgbClr val="890696"/>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890696"/>
                  </a:solidFill>
                  <a:effectLst/>
                  <a:uLnTx/>
                  <a:uFillTx/>
                  <a:latin typeface="Times New Roman" panose="02020603050405020304" pitchFamily="18" charset="0"/>
                  <a:cs typeface="Times New Roman" panose="02020603050405020304" pitchFamily="18" charset="0"/>
                </a:rPr>
                <a:t>câu</a:t>
              </a:r>
              <a:r>
                <a:rPr kumimoji="0" lang="en-US" sz="2800" b="1" i="0" u="none" strike="noStrike" kern="1200" cap="none" spc="0" normalizeH="0" baseline="0" noProof="0" dirty="0">
                  <a:ln>
                    <a:noFill/>
                  </a:ln>
                  <a:solidFill>
                    <a:srgbClr val="890696"/>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890696"/>
                  </a:solidFill>
                  <a:effectLst/>
                  <a:uLnTx/>
                  <a:uFillTx/>
                  <a:latin typeface="Times New Roman" panose="02020603050405020304" pitchFamily="18" charset="0"/>
                  <a:cs typeface="Times New Roman" panose="02020603050405020304" pitchFamily="18" charset="0"/>
                </a:rPr>
                <a:t>văn</a:t>
              </a:r>
              <a:r>
                <a:rPr kumimoji="0" lang="en-US" sz="2800" b="1" i="0" u="none" strike="noStrike" kern="1200" cap="none" spc="0" normalizeH="0" baseline="0" noProof="0" dirty="0">
                  <a:ln>
                    <a:noFill/>
                  </a:ln>
                  <a:solidFill>
                    <a:srgbClr val="890696"/>
                  </a:solidFill>
                  <a:effectLst/>
                  <a:uLnTx/>
                  <a:uFillTx/>
                  <a:latin typeface="Times New Roman" panose="02020603050405020304" pitchFamily="18" charset="0"/>
                  <a:cs typeface="Times New Roman" panose="02020603050405020304" pitchFamily="18" charset="0"/>
                </a:rPr>
                <a:t> hay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dùng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từ</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hay)</a:t>
              </a:r>
            </a:p>
          </p:txBody>
        </p:sp>
      </p:grpSp>
      <p:grpSp>
        <p:nvGrpSpPr>
          <p:cNvPr id="44" name="Group 43">
            <a:extLst>
              <a:ext uri="{FF2B5EF4-FFF2-40B4-BE49-F238E27FC236}">
                <a16:creationId xmlns:a16="http://schemas.microsoft.com/office/drawing/2014/main" id="{16BE63A0-69A4-3AE7-E07E-D49E2C5E2C45}"/>
              </a:ext>
            </a:extLst>
          </p:cNvPr>
          <p:cNvGrpSpPr/>
          <p:nvPr/>
        </p:nvGrpSpPr>
        <p:grpSpPr>
          <a:xfrm rot="10374921" flipV="1">
            <a:off x="419481" y="1206020"/>
            <a:ext cx="3550560" cy="2651760"/>
            <a:chOff x="1758356" y="1446550"/>
            <a:chExt cx="3550560" cy="2651760"/>
          </a:xfrm>
        </p:grpSpPr>
        <p:pic>
          <p:nvPicPr>
            <p:cNvPr id="45" name="Picture 44">
              <a:extLst>
                <a:ext uri="{FF2B5EF4-FFF2-40B4-BE49-F238E27FC236}">
                  <a16:creationId xmlns:a16="http://schemas.microsoft.com/office/drawing/2014/main" id="{64995258-B3CE-B96C-9860-7BA16EB6E835}"/>
                </a:ext>
              </a:extLst>
            </p:cNvPr>
            <p:cNvPicPr>
              <a:picLocks noChangeAspect="1"/>
            </p:cNvPicPr>
            <p:nvPr/>
          </p:nvPicPr>
          <p:blipFill rotWithShape="1">
            <a:blip r:embed="rId5">
              <a:extLst>
                <a:ext uri="{28A0092B-C50C-407E-A947-70E740481C1C}">
                  <a14:useLocalDpi xmlns:a14="http://schemas.microsoft.com/office/drawing/2010/main" val="0"/>
                </a:ext>
              </a:extLst>
            </a:blip>
            <a:srcRect l="6796" t="49732" r="54479" b="21345"/>
            <a:stretch/>
          </p:blipFill>
          <p:spPr>
            <a:xfrm flipH="1">
              <a:off x="1758356" y="1446550"/>
              <a:ext cx="3550560" cy="2651760"/>
            </a:xfrm>
            <a:prstGeom prst="rect">
              <a:avLst/>
            </a:prstGeom>
          </p:spPr>
        </p:pic>
        <p:sp>
          <p:nvSpPr>
            <p:cNvPr id="46" name="TextBox 45">
              <a:extLst>
                <a:ext uri="{FF2B5EF4-FFF2-40B4-BE49-F238E27FC236}">
                  <a16:creationId xmlns:a16="http://schemas.microsoft.com/office/drawing/2014/main" id="{807BB88A-9AD6-4C76-EAF5-7C6C8433EA66}"/>
                </a:ext>
              </a:extLst>
            </p:cNvPr>
            <p:cNvSpPr txBox="1"/>
            <p:nvPr/>
          </p:nvSpPr>
          <p:spPr>
            <a:xfrm>
              <a:off x="2143481" y="2143723"/>
              <a:ext cx="2655803"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8000"/>
                  </a:solidFill>
                  <a:effectLst/>
                  <a:uLnTx/>
                  <a:uFillTx/>
                  <a:latin typeface="Times New Roman" panose="02020603050405020304" pitchFamily="18" charset="0"/>
                  <a:cs typeface="Times New Roman" panose="02020603050405020304" pitchFamily="18" charset="0"/>
                </a:rPr>
                <a:t>Bài</a:t>
              </a:r>
              <a:r>
                <a:rPr kumimoji="0" lang="en-US" sz="2800" b="1"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8000"/>
                  </a:solidFill>
                  <a:effectLst/>
                  <a:uLnTx/>
                  <a:uFillTx/>
                  <a:latin typeface="Times New Roman" panose="02020603050405020304" pitchFamily="18" charset="0"/>
                  <a:cs typeface="Times New Roman" panose="02020603050405020304" pitchFamily="18" charset="0"/>
                </a:rPr>
                <a:t>viết</a:t>
              </a:r>
              <a:r>
                <a:rPr kumimoji="0" lang="en-US" sz="2800" b="1"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8000"/>
                  </a:solidFill>
                  <a:effectLst/>
                  <a:uLnTx/>
                  <a:uFillTx/>
                  <a:latin typeface="Times New Roman" panose="02020603050405020304" pitchFamily="18" charset="0"/>
                  <a:cs typeface="Times New Roman" panose="02020603050405020304" pitchFamily="18" charset="0"/>
                </a:rPr>
                <a:t>đã</a:t>
              </a:r>
              <a:r>
                <a:rPr kumimoji="0" lang="en-US" sz="2800" b="1"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8000"/>
                  </a:solidFill>
                  <a:effectLst/>
                  <a:uLnTx/>
                  <a:uFillTx/>
                  <a:latin typeface="Times New Roman" panose="02020603050405020304" pitchFamily="18" charset="0"/>
                  <a:cs typeface="Times New Roman" panose="02020603050405020304" pitchFamily="18" charset="0"/>
                </a:rPr>
                <a:t>đúng</a:t>
              </a:r>
              <a:r>
                <a:rPr kumimoji="0" lang="en-US" sz="2800" b="1"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8000"/>
                  </a:solidFill>
                  <a:effectLst/>
                  <a:uLnTx/>
                  <a:uFillTx/>
                  <a:latin typeface="Times New Roman" panose="02020603050405020304" pitchFamily="18" charset="0"/>
                  <a:cs typeface="Times New Roman" panose="02020603050405020304" pitchFamily="18" charset="0"/>
                </a:rPr>
                <a:t>yêu</a:t>
              </a:r>
              <a:r>
                <a:rPr kumimoji="0" lang="en-US" sz="2800" b="1"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8000"/>
                  </a:solidFill>
                  <a:effectLst/>
                  <a:uLnTx/>
                  <a:uFillTx/>
                  <a:latin typeface="Times New Roman" panose="02020603050405020304" pitchFamily="18" charset="0"/>
                  <a:cs typeface="Times New Roman" panose="02020603050405020304" pitchFamily="18" charset="0"/>
                </a:rPr>
                <a:t>cầu</a:t>
              </a:r>
              <a:endParaRPr kumimoji="0" lang="en-US" sz="2800" b="1"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endParaRPr>
            </a:p>
          </p:txBody>
        </p:sp>
      </p:grpSp>
      <p:sp>
        <p:nvSpPr>
          <p:cNvPr id="47" name="TextBox 46">
            <a:extLst>
              <a:ext uri="{FF2B5EF4-FFF2-40B4-BE49-F238E27FC236}">
                <a16:creationId xmlns:a16="http://schemas.microsoft.com/office/drawing/2014/main" id="{AAB09283-3CE1-EC43-87E0-8FB986436822}"/>
              </a:ext>
            </a:extLst>
          </p:cNvPr>
          <p:cNvSpPr txBox="1"/>
          <p:nvPr/>
        </p:nvSpPr>
        <p:spPr>
          <a:xfrm>
            <a:off x="3866734" y="645398"/>
            <a:ext cx="4464579" cy="769441"/>
          </a:xfrm>
          <a:prstGeom prst="rect">
            <a:avLst/>
          </a:prstGeom>
          <a:noFill/>
        </p:spPr>
        <p:txBody>
          <a:bodyPr wrap="square" rtlCol="0">
            <a:prstTxWarp prst="textArchUp">
              <a:avLst>
                <a:gd name="adj" fmla="val 10799999"/>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FF0066"/>
                </a:solidFill>
                <a:effectLst>
                  <a:glow rad="88900">
                    <a:srgbClr val="FFFF00">
                      <a:alpha val="7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Trao</a:t>
            </a:r>
            <a:r>
              <a:rPr kumimoji="0" lang="en-US" sz="6000" b="1" i="0" u="none" strike="noStrike" kern="1200" cap="none" spc="0" normalizeH="0" baseline="0" noProof="0" dirty="0">
                <a:ln>
                  <a:noFill/>
                </a:ln>
                <a:solidFill>
                  <a:srgbClr val="FF0066"/>
                </a:solidFill>
                <a:effectLst>
                  <a:glow rad="88900">
                    <a:srgbClr val="FFFF00">
                      <a:alpha val="7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1" i="0" u="none" strike="noStrike" kern="1200" cap="none" spc="0" normalizeH="0" baseline="0" noProof="0" dirty="0" err="1">
                <a:ln>
                  <a:noFill/>
                </a:ln>
                <a:solidFill>
                  <a:srgbClr val="FF0066"/>
                </a:solidFill>
                <a:effectLst>
                  <a:glow rad="88900">
                    <a:srgbClr val="FFFF00">
                      <a:alpha val="7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đổi</a:t>
            </a:r>
            <a:r>
              <a:rPr kumimoji="0" lang="en-US" sz="6000" b="1" i="0" u="none" strike="noStrike" kern="1200" cap="none" spc="0" normalizeH="0" baseline="0" noProof="0" dirty="0">
                <a:ln>
                  <a:noFill/>
                </a:ln>
                <a:solidFill>
                  <a:srgbClr val="FF0066"/>
                </a:solidFill>
                <a:effectLst>
                  <a:glow rad="88900">
                    <a:srgbClr val="FFFF00">
                      <a:alpha val="7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1" i="0" u="none" strike="noStrike" kern="1200" cap="none" spc="0" normalizeH="0" baseline="0" noProof="0" dirty="0" err="1">
                <a:ln>
                  <a:noFill/>
                </a:ln>
                <a:solidFill>
                  <a:srgbClr val="FF0066"/>
                </a:solidFill>
                <a:effectLst>
                  <a:glow rad="88900">
                    <a:srgbClr val="FFFF00">
                      <a:alpha val="7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6000" b="1" i="0" u="none" strike="noStrike" kern="1200" cap="none" spc="0" normalizeH="0" baseline="0" noProof="0" dirty="0">
                <a:ln>
                  <a:noFill/>
                </a:ln>
                <a:solidFill>
                  <a:srgbClr val="FF0066"/>
                </a:solidFill>
                <a:effectLst>
                  <a:glow rad="88900">
                    <a:srgbClr val="FFFF00">
                      <a:alpha val="7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1" i="0" u="none" strike="noStrike" kern="1200" cap="none" spc="0" normalizeH="0" baseline="0" noProof="0" dirty="0" err="1">
                <a:ln>
                  <a:noFill/>
                </a:ln>
                <a:solidFill>
                  <a:srgbClr val="FF0066"/>
                </a:solidFill>
                <a:effectLst>
                  <a:glow rad="88900">
                    <a:srgbClr val="FFFF00">
                      <a:alpha val="7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viết</a:t>
            </a:r>
            <a:endParaRPr kumimoji="0" lang="en-US" sz="6000" b="1" i="0" u="none" strike="noStrike" kern="1200" cap="none" spc="0" normalizeH="0" baseline="0" noProof="0" dirty="0">
              <a:ln>
                <a:noFill/>
              </a:ln>
              <a:solidFill>
                <a:srgbClr val="FF0066"/>
              </a:solidFill>
              <a:effectLst>
                <a:glow rad="88900">
                  <a:srgbClr val="FFFF00">
                    <a:alpha val="70000"/>
                  </a:srgbClr>
                </a:glo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8" name="Picture 2" descr="Animated Butterflies Flying Wallpaper posted by Zoey Mercado">
            <a:extLst>
              <a:ext uri="{FF2B5EF4-FFF2-40B4-BE49-F238E27FC236}">
                <a16:creationId xmlns:a16="http://schemas.microsoft.com/office/drawing/2014/main" id="{83F5FA31-C95F-BAE3-2589-CE6C066D71B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7810"/>
            <a:ext cx="239843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Animated Butterflies Flying Wallpaper posted by Zoey Mercado">
            <a:extLst>
              <a:ext uri="{FF2B5EF4-FFF2-40B4-BE49-F238E27FC236}">
                <a16:creationId xmlns:a16="http://schemas.microsoft.com/office/drawing/2014/main" id="{9CD23001-B687-3C7E-F989-CB370F3B7CB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9793570" y="-635"/>
            <a:ext cx="239843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1979818"/>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circle(out)">
                                          <p:cBhvr>
                                            <p:cTn id="7" dur="500"/>
                                            <p:tgtEl>
                                              <p:spTgt spid="4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wipe(left)">
                                          <p:cBhvr>
                                            <p:cTn id="11" dur="500"/>
                                            <p:tgtEl>
                                              <p:spTgt spid="48"/>
                                            </p:tgtEl>
                                          </p:cBhvr>
                                        </p:animEffect>
                                      </p:childTnLst>
                                    </p:cTn>
                                  </p:par>
                                  <p:par>
                                    <p:cTn id="12" presetID="22" presetClass="entr" presetSubtype="2" fill="hold" nodeType="with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wipe(right)">
                                          <p:cBhvr>
                                            <p:cTn id="14" dur="500"/>
                                            <p:tgtEl>
                                              <p:spTgt spid="4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14:presetBounceEnd="40000">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14:bounceEnd="40000">
                                          <p:cBhvr additive="base">
                                            <p:cTn id="19" dur="750" fill="hold"/>
                                            <p:tgtEl>
                                              <p:spTgt spid="6"/>
                                            </p:tgtEl>
                                            <p:attrNameLst>
                                              <p:attrName>ppt_x</p:attrName>
                                            </p:attrNameLst>
                                          </p:cBhvr>
                                          <p:tavLst>
                                            <p:tav tm="0">
                                              <p:val>
                                                <p:strVal val="#ppt_x"/>
                                              </p:val>
                                            </p:tav>
                                            <p:tav tm="100000">
                                              <p:val>
                                                <p:strVal val="#ppt_x"/>
                                              </p:val>
                                            </p:tav>
                                          </p:tavLst>
                                        </p:anim>
                                        <p:anim calcmode="lin" valueType="num" p14:bounceEnd="40000">
                                          <p:cBhvr additive="base">
                                            <p:cTn id="20" dur="75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uỷn.wav"/>
                                            </p:tgtEl>
                                          </p:cMediaNode>
                                        </p:audio>
                                      </p:subTnLst>
                                    </p:cTn>
                                  </p:par>
                                  <p:par>
                                    <p:cTn id="21" presetID="2" presetClass="entr" presetSubtype="4" fill="hold" nodeType="withEffect" p14:presetBounceEnd="40000">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14:bounceEnd="40000">
                                          <p:cBhvr additive="base">
                                            <p:cTn id="23" dur="750" fill="hold"/>
                                            <p:tgtEl>
                                              <p:spTgt spid="7"/>
                                            </p:tgtEl>
                                            <p:attrNameLst>
                                              <p:attrName>ppt_x</p:attrName>
                                            </p:attrNameLst>
                                          </p:cBhvr>
                                          <p:tavLst>
                                            <p:tav tm="0">
                                              <p:val>
                                                <p:strVal val="#ppt_x"/>
                                              </p:val>
                                            </p:tav>
                                            <p:tav tm="100000">
                                              <p:val>
                                                <p:strVal val="#ppt_x"/>
                                              </p:val>
                                            </p:tav>
                                          </p:tavLst>
                                        </p:anim>
                                        <p:anim calcmode="lin" valueType="num" p14:bounceEnd="40000">
                                          <p:cBhvr additive="base">
                                            <p:cTn id="24" dur="750" fill="hold"/>
                                            <p:tgtEl>
                                              <p:spTgt spid="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uỷn.wav"/>
                                            </p:tgtEl>
                                          </p:cMediaNode>
                                        </p:audio>
                                      </p:subTnLst>
                                    </p:cTn>
                                  </p:par>
                                  <p:par>
                                    <p:cTn id="25" presetID="2" presetClass="entr" presetSubtype="4" fill="hold" nodeType="withEffect" p14:presetBounceEnd="40000">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14:bounceEnd="40000">
                                          <p:cBhvr additive="base">
                                            <p:cTn id="27" dur="750" fill="hold"/>
                                            <p:tgtEl>
                                              <p:spTgt spid="8"/>
                                            </p:tgtEl>
                                            <p:attrNameLst>
                                              <p:attrName>ppt_x</p:attrName>
                                            </p:attrNameLst>
                                          </p:cBhvr>
                                          <p:tavLst>
                                            <p:tav tm="0">
                                              <p:val>
                                                <p:strVal val="#ppt_x"/>
                                              </p:val>
                                            </p:tav>
                                            <p:tav tm="100000">
                                              <p:val>
                                                <p:strVal val="#ppt_x"/>
                                              </p:val>
                                            </p:tav>
                                          </p:tavLst>
                                        </p:anim>
                                        <p:anim calcmode="lin" valueType="num" p14:bounceEnd="40000">
                                          <p:cBhvr additive="base">
                                            <p:cTn id="28" dur="75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2" name="uỷn.wav"/>
                                            </p:tgtEl>
                                          </p:cMediaNode>
                                        </p:audio>
                                      </p:sub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circle(in)">
                                          <p:cBhvr>
                                            <p:cTn id="33" dur="500"/>
                                            <p:tgtEl>
                                              <p:spTgt spid="44"/>
                                            </p:tgtEl>
                                          </p:cBhvr>
                                        </p:animEffect>
                                      </p:childTnLst>
                                      <p:subTnLst>
                                        <p:audio>
                                          <p:cMediaNode>
                                            <p:cTn display="0" masterRel="sameClick">
                                              <p:stCondLst>
                                                <p:cond evt="begin" delay="0">
                                                  <p:tn val="31"/>
                                                </p:cond>
                                              </p:stCondLst>
                                              <p:endCondLst>
                                                <p:cond evt="onStopAudio" delay="0">
                                                  <p:tgtEl>
                                                    <p:sldTgt/>
                                                  </p:tgtEl>
                                                </p:cond>
                                              </p:endCondLst>
                                            </p:cTn>
                                            <p:tgtEl>
                                              <p:sndTgt r:embed="rId3" name="Trò-chơi-chíu.wav"/>
                                            </p:tgtEl>
                                          </p:cMediaNode>
                                        </p:audio>
                                      </p:sub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circle(in)">
                                          <p:cBhvr>
                                            <p:cTn id="38" dur="500"/>
                                            <p:tgtEl>
                                              <p:spTgt spid="19"/>
                                            </p:tgtEl>
                                          </p:cBhvr>
                                        </p:animEffect>
                                      </p:childTnLst>
                                      <p:subTnLst>
                                        <p:audio>
                                          <p:cMediaNode>
                                            <p:cTn display="0" masterRel="sameClick">
                                              <p:stCondLst>
                                                <p:cond evt="begin" delay="0">
                                                  <p:tn val="36"/>
                                                </p:cond>
                                              </p:stCondLst>
                                              <p:endCondLst>
                                                <p:cond evt="onStopAudio" delay="0">
                                                  <p:tgtEl>
                                                    <p:sldTgt/>
                                                  </p:tgtEl>
                                                </p:cond>
                                              </p:endCondLst>
                                            </p:cTn>
                                            <p:tgtEl>
                                              <p:sndTgt r:embed="rId3" name="Trò-chơi-chíu.wav"/>
                                            </p:tgtEl>
                                          </p:cMediaNode>
                                        </p:audio>
                                      </p:sub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circle(in)">
                                          <p:cBhvr>
                                            <p:cTn id="43" dur="500"/>
                                            <p:tgtEl>
                                              <p:spTgt spid="9"/>
                                            </p:tgtEl>
                                          </p:cBhvr>
                                        </p:animEffect>
                                      </p:childTnLst>
                                      <p:subTnLst>
                                        <p:audio>
                                          <p:cMediaNode>
                                            <p:cTn display="0" masterRel="sameClick">
                                              <p:stCondLst>
                                                <p:cond evt="begin" delay="0">
                                                  <p:tn val="41"/>
                                                </p:cond>
                                              </p:stCondLst>
                                              <p:endCondLst>
                                                <p:cond evt="onStopAudio" delay="0">
                                                  <p:tgtEl>
                                                    <p:sldTgt/>
                                                  </p:tgtEl>
                                                </p:cond>
                                              </p:endCondLst>
                                            </p:cTn>
                                            <p:tgtEl>
                                              <p:sndTgt r:embed="rId3" name="Trò-chơi-chí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circle(out)">
                                          <p:cBhvr>
                                            <p:cTn id="7" dur="500"/>
                                            <p:tgtEl>
                                              <p:spTgt spid="4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wipe(left)">
                                          <p:cBhvr>
                                            <p:cTn id="11" dur="500"/>
                                            <p:tgtEl>
                                              <p:spTgt spid="48"/>
                                            </p:tgtEl>
                                          </p:cBhvr>
                                        </p:animEffect>
                                      </p:childTnLst>
                                    </p:cTn>
                                  </p:par>
                                  <p:par>
                                    <p:cTn id="12" presetID="22" presetClass="entr" presetSubtype="2" fill="hold" nodeType="with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wipe(right)">
                                          <p:cBhvr>
                                            <p:cTn id="14" dur="500"/>
                                            <p:tgtEl>
                                              <p:spTgt spid="4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750" fill="hold"/>
                                            <p:tgtEl>
                                              <p:spTgt spid="6"/>
                                            </p:tgtEl>
                                            <p:attrNameLst>
                                              <p:attrName>ppt_x</p:attrName>
                                            </p:attrNameLst>
                                          </p:cBhvr>
                                          <p:tavLst>
                                            <p:tav tm="0">
                                              <p:val>
                                                <p:strVal val="#ppt_x"/>
                                              </p:val>
                                            </p:tav>
                                            <p:tav tm="100000">
                                              <p:val>
                                                <p:strVal val="#ppt_x"/>
                                              </p:val>
                                            </p:tav>
                                          </p:tavLst>
                                        </p:anim>
                                        <p:anim calcmode="lin" valueType="num">
                                          <p:cBhvr additive="base">
                                            <p:cTn id="20" dur="75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7" name="uỷn.wav"/>
                                            </p:tgtEl>
                                          </p:cMediaNode>
                                        </p:audio>
                                      </p:subTnLst>
                                    </p:cTn>
                                  </p:par>
                                  <p:par>
                                    <p:cTn id="21" presetID="2" presetClass="entr" presetSubtype="4"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750" fill="hold"/>
                                            <p:tgtEl>
                                              <p:spTgt spid="7"/>
                                            </p:tgtEl>
                                            <p:attrNameLst>
                                              <p:attrName>ppt_x</p:attrName>
                                            </p:attrNameLst>
                                          </p:cBhvr>
                                          <p:tavLst>
                                            <p:tav tm="0">
                                              <p:val>
                                                <p:strVal val="#ppt_x"/>
                                              </p:val>
                                            </p:tav>
                                            <p:tav tm="100000">
                                              <p:val>
                                                <p:strVal val="#ppt_x"/>
                                              </p:val>
                                            </p:tav>
                                          </p:tavLst>
                                        </p:anim>
                                        <p:anim calcmode="lin" valueType="num">
                                          <p:cBhvr additive="base">
                                            <p:cTn id="24" dur="750" fill="hold"/>
                                            <p:tgtEl>
                                              <p:spTgt spid="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7" name="uỷn.wav"/>
                                            </p:tgtEl>
                                          </p:cMediaNode>
                                        </p:audio>
                                      </p:subTnLst>
                                    </p:cTn>
                                  </p:par>
                                  <p:par>
                                    <p:cTn id="25" presetID="2" presetClass="entr" presetSubtype="4"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750" fill="hold"/>
                                            <p:tgtEl>
                                              <p:spTgt spid="8"/>
                                            </p:tgtEl>
                                            <p:attrNameLst>
                                              <p:attrName>ppt_x</p:attrName>
                                            </p:attrNameLst>
                                          </p:cBhvr>
                                          <p:tavLst>
                                            <p:tav tm="0">
                                              <p:val>
                                                <p:strVal val="#ppt_x"/>
                                              </p:val>
                                            </p:tav>
                                            <p:tav tm="100000">
                                              <p:val>
                                                <p:strVal val="#ppt_x"/>
                                              </p:val>
                                            </p:tav>
                                          </p:tavLst>
                                        </p:anim>
                                        <p:anim calcmode="lin" valueType="num">
                                          <p:cBhvr additive="base">
                                            <p:cTn id="28" dur="75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7" name="uỷn.wav"/>
                                            </p:tgtEl>
                                          </p:cMediaNode>
                                        </p:audio>
                                      </p:sub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circle(in)">
                                          <p:cBhvr>
                                            <p:cTn id="33" dur="500"/>
                                            <p:tgtEl>
                                              <p:spTgt spid="44"/>
                                            </p:tgtEl>
                                          </p:cBhvr>
                                        </p:animEffect>
                                      </p:childTnLst>
                                      <p:subTnLst>
                                        <p:audio>
                                          <p:cMediaNode>
                                            <p:cTn display="0" masterRel="sameClick">
                                              <p:stCondLst>
                                                <p:cond evt="begin" delay="0">
                                                  <p:tn val="31"/>
                                                </p:cond>
                                              </p:stCondLst>
                                              <p:endCondLst>
                                                <p:cond evt="onStopAudio" delay="0">
                                                  <p:tgtEl>
                                                    <p:sldTgt/>
                                                  </p:tgtEl>
                                                </p:cond>
                                              </p:endCondLst>
                                            </p:cTn>
                                            <p:tgtEl>
                                              <p:sndTgt r:embed="rId8" name="Trò-chơi-chíu.wav"/>
                                            </p:tgtEl>
                                          </p:cMediaNode>
                                        </p:audio>
                                      </p:sub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circle(in)">
                                          <p:cBhvr>
                                            <p:cTn id="38" dur="500"/>
                                            <p:tgtEl>
                                              <p:spTgt spid="19"/>
                                            </p:tgtEl>
                                          </p:cBhvr>
                                        </p:animEffect>
                                      </p:childTnLst>
                                      <p:subTnLst>
                                        <p:audio>
                                          <p:cMediaNode>
                                            <p:cTn display="0" masterRel="sameClick">
                                              <p:stCondLst>
                                                <p:cond evt="begin" delay="0">
                                                  <p:tn val="36"/>
                                                </p:cond>
                                              </p:stCondLst>
                                              <p:endCondLst>
                                                <p:cond evt="onStopAudio" delay="0">
                                                  <p:tgtEl>
                                                    <p:sldTgt/>
                                                  </p:tgtEl>
                                                </p:cond>
                                              </p:endCondLst>
                                            </p:cTn>
                                            <p:tgtEl>
                                              <p:sndTgt r:embed="rId8" name="Trò-chơi-chíu.wav"/>
                                            </p:tgtEl>
                                          </p:cMediaNode>
                                        </p:audio>
                                      </p:sub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circle(in)">
                                          <p:cBhvr>
                                            <p:cTn id="43" dur="500"/>
                                            <p:tgtEl>
                                              <p:spTgt spid="9"/>
                                            </p:tgtEl>
                                          </p:cBhvr>
                                        </p:animEffect>
                                      </p:childTnLst>
                                      <p:subTnLst>
                                        <p:audio>
                                          <p:cMediaNode>
                                            <p:cTn display="0" masterRel="sameClick">
                                              <p:stCondLst>
                                                <p:cond evt="begin" delay="0">
                                                  <p:tn val="41"/>
                                                </p:cond>
                                              </p:stCondLst>
                                              <p:endCondLst>
                                                <p:cond evt="onStopAudio" delay="0">
                                                  <p:tgtEl>
                                                    <p:sldTgt/>
                                                  </p:tgtEl>
                                                </p:cond>
                                              </p:endCondLst>
                                            </p:cTn>
                                            <p:tgtEl>
                                              <p:sndTgt r:embed="rId8" name="Trò-chơi-chí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A9EBA1"/>
        </a:solidFill>
        <a:effectLst/>
      </p:bgPr>
    </p:bg>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D1F286CE-A3BC-4FA4-9BA8-07E67C15CED1}"/>
              </a:ext>
            </a:extLst>
          </p:cNvPr>
          <p:cNvSpPr/>
          <p:nvPr/>
        </p:nvSpPr>
        <p:spPr>
          <a:xfrm>
            <a:off x="387625" y="1164961"/>
            <a:ext cx="11698357" cy="5083439"/>
          </a:xfrm>
          <a:prstGeom prst="roundRect">
            <a:avLst/>
          </a:prstGeom>
          <a:solidFill>
            <a:schemeClr val="bg1">
              <a:alpha val="84000"/>
            </a:schemeClr>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0E6EC96-9C14-4FDB-B8D3-9745EC896EC7}"/>
              </a:ext>
            </a:extLst>
          </p:cNvPr>
          <p:cNvSpPr txBox="1"/>
          <p:nvPr/>
        </p:nvSpPr>
        <p:spPr>
          <a:xfrm>
            <a:off x="526774" y="1412450"/>
            <a:ext cx="11469757" cy="4485652"/>
          </a:xfrm>
          <a:prstGeom prst="rect">
            <a:avLst/>
          </a:prstGeom>
          <a:noFill/>
        </p:spPr>
        <p:txBody>
          <a:bodyPr wrap="square" anchor="b">
            <a:spAutoFit/>
          </a:bodyPr>
          <a:lstStyle/>
          <a:p>
            <a:pPr lvl="0" algn="just">
              <a:lnSpc>
                <a:spcPct val="120000"/>
              </a:lnSpc>
            </a:pPr>
            <a:r>
              <a:rPr lang="en-US" sz="2400" b="1" dirty="0">
                <a:solidFill>
                  <a:srgbClr val="222222"/>
                </a:solidFill>
                <a:latin typeface="Calibri" panose="020F0502020204030204" pitchFamily="34" charset="0"/>
                <a:cs typeface="Calibri" panose="020F0502020204030204" pitchFamily="34" charset="0"/>
              </a:rPr>
              <a:t>       </a:t>
            </a:r>
            <a:r>
              <a:rPr lang="vi-VN" sz="2400" dirty="0">
                <a:solidFill>
                  <a:srgbClr val="222222"/>
                </a:solidFill>
                <a:latin typeface="+mj-lt"/>
                <a:cs typeface="Calibri" panose="020F0502020204030204" pitchFamily="34" charset="0"/>
              </a:rPr>
              <a:t>Sáng Chủ nhật tuần trước, em cùng các cô bác trong xóm làm vệ sinh đường làng. Từ sáng sớm, sau khi nghe tiếng loa phát thanh của bác trưởng thôn, mỗi gia đình đều hồ hởi tham gia công việc. Chỗ kia mấy anh thanh niên thu dọn đống đá bên trường. Mấy chị đoàn viên thì khơi thông cống rãnh, vớt bèo dưới mương. Các bà tay liềm thoăn thoắt cắt cỏ vệ đường. Em cùng mẹ được bác xóm trưởng phân công tham gia thu dọn rác. Mẹ đưa chổi tre thoăn thoắt, thu thành từng đống. Em cùng mấy chị dùng xẻng hót rác đổ vào nơi qui định. Ai cũng làm việc hăng say vui vẻ. Các anh chị thanh niên vừa làm vừa hát thật vui. Khi nắng đã lên cao cũng là lúc các cô bác cùng các anh chị cũng đã dọn cỏ và phát quang hết các bụi rậm hai bên đường. Nhìn đường làng sạch sẽ, thoáng mát em cảm thấy rất vui vì đã làm được một việc tốt góp phần giữ gìn môi trường sạch đẹp. </a:t>
            </a:r>
          </a:p>
        </p:txBody>
      </p:sp>
      <p:pic>
        <p:nvPicPr>
          <p:cNvPr id="23" name="Picture 22">
            <a:extLst>
              <a:ext uri="{FF2B5EF4-FFF2-40B4-BE49-F238E27FC236}">
                <a16:creationId xmlns:a16="http://schemas.microsoft.com/office/drawing/2014/main" id="{570F316A-41C0-4344-A6E5-DFB36DF97F5E}"/>
              </a:ext>
            </a:extLst>
          </p:cNvPr>
          <p:cNvPicPr>
            <a:picLocks noChangeAspect="1"/>
          </p:cNvPicPr>
          <p:nvPr/>
        </p:nvPicPr>
        <p:blipFill>
          <a:blip r:embed="rId2"/>
          <a:stretch>
            <a:fillRect/>
          </a:stretch>
        </p:blipFill>
        <p:spPr>
          <a:xfrm>
            <a:off x="4456034" y="222470"/>
            <a:ext cx="3279932" cy="774259"/>
          </a:xfrm>
          <a:prstGeom prst="rect">
            <a:avLst/>
          </a:prstGeom>
        </p:spPr>
      </p:pic>
    </p:spTree>
    <p:extLst>
      <p:ext uri="{BB962C8B-B14F-4D97-AF65-F5344CB8AC3E}">
        <p14:creationId xmlns:p14="http://schemas.microsoft.com/office/powerpoint/2010/main" val="36899203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randombar(horizontal)">
                                      <p:cBhvr>
                                        <p:cTn id="12"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1"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84E930-6AF0-4CA6-9096-E5928693A5E0}"/>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Effect>
                      <a14:saturation sat="200000"/>
                    </a14:imgEffect>
                  </a14:imgLayer>
                </a14:imgProps>
              </a:ext>
            </a:extLst>
          </a:blip>
          <a:stretch>
            <a:fillRect/>
          </a:stretch>
        </p:blipFill>
        <p:spPr>
          <a:xfrm>
            <a:off x="-23814" y="0"/>
            <a:ext cx="12215813" cy="6858000"/>
          </a:xfrm>
          <a:prstGeom prst="rect">
            <a:avLst/>
          </a:prstGeom>
        </p:spPr>
      </p:pic>
      <p:sp>
        <p:nvSpPr>
          <p:cNvPr id="3" name="Rectangle: Rounded Corners 2">
            <a:extLst>
              <a:ext uri="{FF2B5EF4-FFF2-40B4-BE49-F238E27FC236}">
                <a16:creationId xmlns:a16="http://schemas.microsoft.com/office/drawing/2014/main" id="{AAAACAD0-040D-40FA-B586-B7BA0879D56C}"/>
              </a:ext>
            </a:extLst>
          </p:cNvPr>
          <p:cNvSpPr/>
          <p:nvPr/>
        </p:nvSpPr>
        <p:spPr>
          <a:xfrm>
            <a:off x="422564" y="281362"/>
            <a:ext cx="11346872" cy="6224155"/>
          </a:xfrm>
          <a:prstGeom prst="roundRect">
            <a:avLst>
              <a:gd name="adj" fmla="val 7819"/>
            </a:avLst>
          </a:prstGeom>
          <a:solidFill>
            <a:schemeClr val="bg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TextBox 34">
            <a:extLst>
              <a:ext uri="{FF2B5EF4-FFF2-40B4-BE49-F238E27FC236}">
                <a16:creationId xmlns:a16="http://schemas.microsoft.com/office/drawing/2014/main" id="{3FC1C2C1-78AC-41D9-B0AE-9086F9EC98C8}"/>
              </a:ext>
            </a:extLst>
          </p:cNvPr>
          <p:cNvSpPr txBox="1"/>
          <p:nvPr/>
        </p:nvSpPr>
        <p:spPr>
          <a:xfrm>
            <a:off x="1819686" y="1800716"/>
            <a:ext cx="6819489" cy="149335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Trao</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đổi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với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người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thân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những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việc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cần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làm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để</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giữ</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nhà</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cửa</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luôn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sạch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đẹp</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pic>
        <p:nvPicPr>
          <p:cNvPr id="8" name="Picture 7">
            <a:extLst>
              <a:ext uri="{FF2B5EF4-FFF2-40B4-BE49-F238E27FC236}">
                <a16:creationId xmlns:a16="http://schemas.microsoft.com/office/drawing/2014/main" id="{EAD37EB9-3CD4-4326-A953-F0723A8A5DFC}"/>
              </a:ext>
            </a:extLst>
          </p:cNvPr>
          <p:cNvPicPr>
            <a:picLocks noChangeAspect="1"/>
          </p:cNvPicPr>
          <p:nvPr/>
        </p:nvPicPr>
        <p:blipFill>
          <a:blip r:embed="rId4"/>
          <a:stretch>
            <a:fillRect/>
          </a:stretch>
        </p:blipFill>
        <p:spPr>
          <a:xfrm rot="737208" flipH="1">
            <a:off x="627572" y="1718065"/>
            <a:ext cx="919996" cy="919996"/>
          </a:xfrm>
          <a:prstGeom prst="rect">
            <a:avLst/>
          </a:prstGeom>
        </p:spPr>
      </p:pic>
      <p:pic>
        <p:nvPicPr>
          <p:cNvPr id="16" name="图片 22">
            <a:extLst>
              <a:ext uri="{FF2B5EF4-FFF2-40B4-BE49-F238E27FC236}">
                <a16:creationId xmlns:a16="http://schemas.microsoft.com/office/drawing/2014/main" id="{9164EA97-4C6C-453E-8E93-95EE438E0188}"/>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903955" y="1113449"/>
            <a:ext cx="5478771" cy="5744551"/>
          </a:xfrm>
          <a:prstGeom prst="rect">
            <a:avLst/>
          </a:prstGeom>
          <a:noFill/>
          <a:ln>
            <a:noFill/>
          </a:ln>
        </p:spPr>
      </p:pic>
      <p:pic>
        <p:nvPicPr>
          <p:cNvPr id="15" name="Picture 14">
            <a:extLst>
              <a:ext uri="{FF2B5EF4-FFF2-40B4-BE49-F238E27FC236}">
                <a16:creationId xmlns:a16="http://schemas.microsoft.com/office/drawing/2014/main" id="{BB8EEB89-3F01-4B1C-A566-3B71D2DA0138}"/>
              </a:ext>
            </a:extLst>
          </p:cNvPr>
          <p:cNvPicPr>
            <a:picLocks noChangeAspect="1"/>
          </p:cNvPicPr>
          <p:nvPr/>
        </p:nvPicPr>
        <p:blipFill>
          <a:blip r:embed="rId6"/>
          <a:stretch>
            <a:fillRect/>
          </a:stretch>
        </p:blipFill>
        <p:spPr>
          <a:xfrm>
            <a:off x="3580550" y="429379"/>
            <a:ext cx="4974767" cy="1261981"/>
          </a:xfrm>
          <a:prstGeom prst="rect">
            <a:avLst/>
          </a:prstGeom>
        </p:spPr>
      </p:pic>
      <p:sp>
        <p:nvSpPr>
          <p:cNvPr id="4" name="TextBox 34">
            <a:extLst>
              <a:ext uri="{FF2B5EF4-FFF2-40B4-BE49-F238E27FC236}">
                <a16:creationId xmlns:a16="http://schemas.microsoft.com/office/drawing/2014/main" id="{585FD2CE-F18E-2A39-447B-6AED26C66455}"/>
              </a:ext>
            </a:extLst>
          </p:cNvPr>
          <p:cNvSpPr txBox="1"/>
          <p:nvPr/>
        </p:nvSpPr>
        <p:spPr>
          <a:xfrm>
            <a:off x="1762536" y="3410441"/>
            <a:ext cx="6819489" cy="75469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p:txBody>
      </p:sp>
      <p:pic>
        <p:nvPicPr>
          <p:cNvPr id="5" name="Picture 4">
            <a:extLst>
              <a:ext uri="{FF2B5EF4-FFF2-40B4-BE49-F238E27FC236}">
                <a16:creationId xmlns:a16="http://schemas.microsoft.com/office/drawing/2014/main" id="{D958C3F9-DB54-1CDA-3C6E-63C1539EECF4}"/>
              </a:ext>
            </a:extLst>
          </p:cNvPr>
          <p:cNvPicPr>
            <a:picLocks noChangeAspect="1"/>
          </p:cNvPicPr>
          <p:nvPr/>
        </p:nvPicPr>
        <p:blipFill>
          <a:blip r:embed="rId4"/>
          <a:stretch>
            <a:fillRect/>
          </a:stretch>
        </p:blipFill>
        <p:spPr>
          <a:xfrm rot="737208" flipH="1">
            <a:off x="570422" y="3327790"/>
            <a:ext cx="919996" cy="919996"/>
          </a:xfrm>
          <a:prstGeom prst="rect">
            <a:avLst/>
          </a:prstGeom>
        </p:spPr>
      </p:pic>
    </p:spTree>
    <p:extLst>
      <p:ext uri="{BB962C8B-B14F-4D97-AF65-F5344CB8AC3E}">
        <p14:creationId xmlns:p14="http://schemas.microsoft.com/office/powerpoint/2010/main" val="23535040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750" fill="hold"/>
                                        <p:tgtEl>
                                          <p:spTgt spid="16"/>
                                        </p:tgtEl>
                                        <p:attrNameLst>
                                          <p:attrName>ppt_w</p:attrName>
                                        </p:attrNameLst>
                                      </p:cBhvr>
                                      <p:tavLst>
                                        <p:tav tm="0">
                                          <p:val>
                                            <p:fltVal val="0"/>
                                          </p:val>
                                        </p:tav>
                                        <p:tav tm="100000">
                                          <p:val>
                                            <p:strVal val="#ppt_w"/>
                                          </p:val>
                                        </p:tav>
                                      </p:tavLst>
                                    </p:anim>
                                    <p:anim calcmode="lin" valueType="num">
                                      <p:cBhvr>
                                        <p:cTn id="8" dur="750" fill="hold"/>
                                        <p:tgtEl>
                                          <p:spTgt spid="16"/>
                                        </p:tgtEl>
                                        <p:attrNameLst>
                                          <p:attrName>ppt_h</p:attrName>
                                        </p:attrNameLst>
                                      </p:cBhvr>
                                      <p:tavLst>
                                        <p:tav tm="0">
                                          <p:val>
                                            <p:fltVal val="0"/>
                                          </p:val>
                                        </p:tav>
                                        <p:tav tm="100000">
                                          <p:val>
                                            <p:strVal val="#ppt_h"/>
                                          </p:val>
                                        </p:tav>
                                      </p:tavLst>
                                    </p:anim>
                                    <p:animEffect transition="in" filter="fade">
                                      <p:cBhvr>
                                        <p:cTn id="9"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3B4DD3-9EF7-4627-A4E0-AFEDC39654CC}"/>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0000"/>
                    </a14:imgEffect>
                    <a14:imgEffect>
                      <a14:saturation sat="200000"/>
                    </a14:imgEffect>
                  </a14:imgLayer>
                </a14:imgProps>
              </a:ext>
            </a:extLst>
          </a:blip>
          <a:stretch>
            <a:fillRect/>
          </a:stretch>
        </p:blipFill>
        <p:spPr>
          <a:xfrm>
            <a:off x="1" y="0"/>
            <a:ext cx="12192000" cy="6858000"/>
          </a:xfrm>
          <a:prstGeom prst="rect">
            <a:avLst/>
          </a:prstGeom>
        </p:spPr>
      </p:pic>
      <p:pic>
        <p:nvPicPr>
          <p:cNvPr id="6" name="Picture 5">
            <a:extLst>
              <a:ext uri="{FF2B5EF4-FFF2-40B4-BE49-F238E27FC236}">
                <a16:creationId xmlns:a16="http://schemas.microsoft.com/office/drawing/2014/main" id="{9552F84E-473D-40A9-9E5C-28FE82762426}"/>
              </a:ext>
            </a:extLst>
          </p:cNvPr>
          <p:cNvPicPr>
            <a:picLocks noChangeAspect="1"/>
          </p:cNvPicPr>
          <p:nvPr/>
        </p:nvPicPr>
        <p:blipFill>
          <a:blip r:embed="rId4"/>
          <a:stretch>
            <a:fillRect/>
          </a:stretch>
        </p:blipFill>
        <p:spPr>
          <a:xfrm>
            <a:off x="1688210" y="990600"/>
            <a:ext cx="8815580" cy="2719052"/>
          </a:xfrm>
          <a:prstGeom prst="rect">
            <a:avLst/>
          </a:prstGeom>
        </p:spPr>
      </p:pic>
    </p:spTree>
    <p:extLst>
      <p:ext uri="{BB962C8B-B14F-4D97-AF65-F5344CB8AC3E}">
        <p14:creationId xmlns:p14="http://schemas.microsoft.com/office/powerpoint/2010/main" val="86690860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9ED">
            <a:alpha val="70000"/>
          </a:srgbClr>
        </a:solidFill>
        <a:effectLst/>
      </p:bgPr>
    </p:bg>
    <p:spTree>
      <p:nvGrpSpPr>
        <p:cNvPr id="1" name=""/>
        <p:cNvGrpSpPr/>
        <p:nvPr/>
      </p:nvGrpSpPr>
      <p:grpSpPr>
        <a:xfrm>
          <a:off x="0" y="0"/>
          <a:ext cx="0" cy="0"/>
          <a:chOff x="0" y="0"/>
          <a:chExt cx="0" cy="0"/>
        </a:xfrm>
      </p:grpSpPr>
      <p:sp>
        <p:nvSpPr>
          <p:cNvPr id="16" name="Rounded Rectangle 15"/>
          <p:cNvSpPr/>
          <p:nvPr/>
        </p:nvSpPr>
        <p:spPr>
          <a:xfrm>
            <a:off x="2294498" y="1888242"/>
            <a:ext cx="8777369" cy="1742077"/>
          </a:xfrm>
          <a:prstGeom prst="roundRect">
            <a:avLst/>
          </a:prstGeom>
          <a:solidFill>
            <a:srgbClr val="FFC000">
              <a:alpha val="30000"/>
            </a:srgbClr>
          </a:solidFill>
          <a:ln w="76200">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2060"/>
              </a:solidFill>
              <a:effectLst/>
              <a:uLnTx/>
              <a:uFillTx/>
              <a:latin typeface="Calibri"/>
              <a:ea typeface="+mn-ea"/>
              <a:cs typeface="+mn-cs"/>
            </a:endParaRPr>
          </a:p>
        </p:txBody>
      </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35503">
            <a:off x="-259142" y="-252921"/>
            <a:ext cx="2277275" cy="217376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31074">
            <a:off x="10727308" y="-1381105"/>
            <a:ext cx="2515169" cy="5511327"/>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755739">
            <a:off x="10986350" y="4899904"/>
            <a:ext cx="2323115" cy="2388249"/>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9490790">
            <a:off x="4219451" y="212202"/>
            <a:ext cx="1167235" cy="615036"/>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361682">
            <a:off x="-1810380" y="3244239"/>
            <a:ext cx="2996851" cy="3990964"/>
          </a:xfrm>
          <a:prstGeom prst="rect">
            <a:avLst/>
          </a:prstGeom>
        </p:spPr>
      </p:pic>
      <p:pic>
        <p:nvPicPr>
          <p:cNvPr id="7" name="Picture 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7600926">
            <a:off x="370677" y="2187329"/>
            <a:ext cx="433059" cy="897158"/>
          </a:xfrm>
          <a:prstGeom prst="rect">
            <a:avLst/>
          </a:prstGeom>
        </p:spPr>
      </p:pic>
      <p:pic>
        <p:nvPicPr>
          <p:cNvPr id="12" name="Picture 1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201078" y="2145268"/>
            <a:ext cx="904677" cy="1005197"/>
          </a:xfrm>
          <a:prstGeom prst="rect">
            <a:avLst/>
          </a:prstGeom>
        </p:spPr>
      </p:pic>
      <p:sp>
        <p:nvSpPr>
          <p:cNvPr id="13" name="TextBox 10"/>
          <p:cNvSpPr txBox="1"/>
          <p:nvPr/>
        </p:nvSpPr>
        <p:spPr>
          <a:xfrm>
            <a:off x="2493561" y="2126781"/>
            <a:ext cx="8314287" cy="2003497"/>
          </a:xfrm>
          <a:prstGeom prst="rect">
            <a:avLst/>
          </a:prstGeom>
          <a:noFill/>
        </p:spPr>
        <p:txBody>
          <a:bodyPr wrap="square" lIns="0" tIns="0" rIns="0" bIns="0" rtlCol="0" anchor="t">
            <a:spAutoFit/>
          </a:bodyPr>
          <a:lstStyle/>
          <a:p>
            <a:pPr marL="457200" lvl="0" indent="-457200" algn="just" defTabSz="609630">
              <a:lnSpc>
                <a:spcPct val="150000"/>
              </a:lnSpc>
              <a:spcBef>
                <a:spcPct val="0"/>
              </a:spcBef>
              <a:buFont typeface="Arial" panose="020B0604020202020204" pitchFamily="34" charset="0"/>
              <a:buChar char="•"/>
            </a:pPr>
            <a:r>
              <a:rPr lang="vi-VN" sz="3000" dirty="0">
                <a:solidFill>
                  <a:srgbClr val="002060"/>
                </a:solidFill>
                <a:latin typeface="+mj-lt"/>
                <a:cs typeface="Calibri" panose="020F0502020204030204" pitchFamily="34" charset="0"/>
              </a:rPr>
              <a:t>Biết viết đoạn văn ngắn kể lại một việc làm tốt góp phần bảo vệ môi trường đã được tham gia hoặc chứng kiến.</a:t>
            </a:r>
            <a:endParaRPr kumimoji="0" lang="en-US" sz="3000" b="0" i="0" u="none" strike="noStrike" kern="1200" cap="none" spc="0" normalizeH="0" baseline="0" noProof="0" dirty="0">
              <a:ln>
                <a:noFill/>
              </a:ln>
              <a:solidFill>
                <a:srgbClr val="002060"/>
              </a:solidFill>
              <a:effectLst/>
              <a:uLnTx/>
              <a:uFillTx/>
              <a:latin typeface="+mj-lt"/>
              <a:cs typeface="Calibri" panose="020F0502020204030204" pitchFamily="34" charset="0"/>
            </a:endParaRPr>
          </a:p>
        </p:txBody>
      </p:sp>
      <p:pic>
        <p:nvPicPr>
          <p:cNvPr id="11"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8787215">
            <a:off x="523196" y="-57419"/>
            <a:ext cx="528706" cy="2443600"/>
          </a:xfrm>
          <a:prstGeom prst="rect">
            <a:avLst/>
          </a:prstGeom>
        </p:spPr>
      </p:pic>
      <p:pic>
        <p:nvPicPr>
          <p:cNvPr id="9" name="Picture 9"/>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10046438">
            <a:off x="10501501" y="2100378"/>
            <a:ext cx="1954299" cy="1954299"/>
          </a:xfrm>
          <a:prstGeom prst="rect">
            <a:avLst/>
          </a:prstGeom>
        </p:spPr>
      </p:pic>
      <p:sp>
        <p:nvSpPr>
          <p:cNvPr id="18" name="TextBox 10">
            <a:extLst>
              <a:ext uri="{FF2B5EF4-FFF2-40B4-BE49-F238E27FC236}">
                <a16:creationId xmlns:a16="http://schemas.microsoft.com/office/drawing/2014/main" id="{A91D0905-1A96-4E62-ADE6-DB364AAA8D03}"/>
              </a:ext>
            </a:extLst>
          </p:cNvPr>
          <p:cNvSpPr txBox="1"/>
          <p:nvPr/>
        </p:nvSpPr>
        <p:spPr>
          <a:xfrm>
            <a:off x="2883882" y="-1276034"/>
            <a:ext cx="7173093" cy="731226"/>
          </a:xfrm>
          <a:prstGeom prst="rect">
            <a:avLst/>
          </a:prstGeom>
        </p:spPr>
        <p:txBody>
          <a:bodyPr lIns="0" tIns="0" rIns="0" bIns="0" rtlCol="0" anchor="t">
            <a:spAutoFit/>
          </a:bodyPr>
          <a:lstStyle/>
          <a:p>
            <a:pPr marL="0" marR="0" lvl="0" indent="0" algn="ctr" defTabSz="609630" rtl="0" eaLnBrk="1" fontAlgn="auto" latinLnBrk="0" hangingPunct="1">
              <a:lnSpc>
                <a:spcPts val="5600"/>
              </a:lnSpc>
              <a:spcBef>
                <a:spcPct val="0"/>
              </a:spcBef>
              <a:spcAft>
                <a:spcPts val="0"/>
              </a:spcAft>
              <a:buClrTx/>
              <a:buSzTx/>
              <a:buFontTx/>
              <a:buNone/>
              <a:tabLst/>
              <a:defRPr/>
            </a:pPr>
            <a:r>
              <a:rPr kumimoji="0" lang="en-US" sz="6400" b="1" i="0" u="none" strike="noStrike" kern="1200" cap="none" spc="0" normalizeH="0" baseline="0" noProof="0" dirty="0" err="1">
                <a:ln>
                  <a:noFill/>
                </a:ln>
                <a:solidFill>
                  <a:srgbClr val="D47AE8"/>
                </a:solidFill>
                <a:effectLst/>
                <a:uLnTx/>
                <a:uFillTx/>
                <a:latin typeface="#9Slide03 Sofia Pro Soft Bold" panose="020B0000000000000000" pitchFamily="34" charset="0"/>
                <a:ea typeface="+mn-ea"/>
                <a:cs typeface="+mn-cs"/>
              </a:rPr>
              <a:t>Mục</a:t>
            </a:r>
            <a:r>
              <a:rPr kumimoji="0" lang="en-US" sz="6400" b="1" i="0" u="none" strike="noStrike" kern="1200" cap="none" spc="0" normalizeH="0" baseline="0" noProof="0" dirty="0">
                <a:ln>
                  <a:noFill/>
                </a:ln>
                <a:solidFill>
                  <a:srgbClr val="D47AE8"/>
                </a:solidFill>
                <a:effectLst/>
                <a:uLnTx/>
                <a:uFillTx/>
                <a:latin typeface="#9Slide03 Sofia Pro Soft Bold" panose="020B0000000000000000" pitchFamily="34" charset="0"/>
                <a:ea typeface="+mn-ea"/>
                <a:cs typeface="+mn-cs"/>
              </a:rPr>
              <a:t> </a:t>
            </a:r>
            <a:r>
              <a:rPr kumimoji="0" lang="en-US" sz="6400" b="1" i="0" u="none" strike="noStrike" kern="1200" cap="none" spc="0" normalizeH="0" baseline="0" noProof="0" dirty="0" err="1">
                <a:ln>
                  <a:noFill/>
                </a:ln>
                <a:solidFill>
                  <a:srgbClr val="D47AE8"/>
                </a:solidFill>
                <a:effectLst/>
                <a:uLnTx/>
                <a:uFillTx/>
                <a:latin typeface="#9Slide03 Sofia Pro Soft Bold" panose="020B0000000000000000" pitchFamily="34" charset="0"/>
                <a:ea typeface="+mn-ea"/>
                <a:cs typeface="+mn-cs"/>
              </a:rPr>
              <a:t>tiêu</a:t>
            </a:r>
            <a:endParaRPr kumimoji="0" lang="en-US" sz="6400" b="1" i="0" u="none" strike="noStrike" kern="1200" cap="none" spc="0" normalizeH="0" baseline="0" noProof="0" dirty="0">
              <a:ln>
                <a:noFill/>
              </a:ln>
              <a:solidFill>
                <a:srgbClr val="D47AE8"/>
              </a:solidFill>
              <a:effectLst/>
              <a:uLnTx/>
              <a:uFillTx/>
              <a:latin typeface="#9Slide03 Sofia Pro Soft Bold" panose="020B0000000000000000" pitchFamily="34" charset="0"/>
              <a:ea typeface="+mn-ea"/>
              <a:cs typeface="+mn-cs"/>
            </a:endParaRPr>
          </a:p>
        </p:txBody>
      </p:sp>
      <p:pic>
        <p:nvPicPr>
          <p:cNvPr id="10" name="Picture 9">
            <a:extLst>
              <a:ext uri="{FF2B5EF4-FFF2-40B4-BE49-F238E27FC236}">
                <a16:creationId xmlns:a16="http://schemas.microsoft.com/office/drawing/2014/main" id="{3352A408-49E3-4ECD-48FE-F4FB5AFD5B19}"/>
              </a:ext>
            </a:extLst>
          </p:cNvPr>
          <p:cNvPicPr>
            <a:picLocks noChangeAspect="1"/>
          </p:cNvPicPr>
          <p:nvPr/>
        </p:nvPicPr>
        <p:blipFill>
          <a:blip r:embed="rId20"/>
          <a:stretch>
            <a:fillRect/>
          </a:stretch>
        </p:blipFill>
        <p:spPr>
          <a:xfrm>
            <a:off x="4122899" y="471567"/>
            <a:ext cx="5755123" cy="1780186"/>
          </a:xfrm>
          <a:prstGeom prst="rect">
            <a:avLst/>
          </a:prstGeom>
        </p:spPr>
      </p:pic>
    </p:spTree>
    <p:extLst>
      <p:ext uri="{BB962C8B-B14F-4D97-AF65-F5344CB8AC3E}">
        <p14:creationId xmlns:p14="http://schemas.microsoft.com/office/powerpoint/2010/main" val="1988729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947E9CFE-6301-419A-96B9-FBE3617A91FA}"/>
              </a:ext>
            </a:extLst>
          </p:cNvPr>
          <p:cNvSpPr/>
          <p:nvPr/>
        </p:nvSpPr>
        <p:spPr>
          <a:xfrm>
            <a:off x="1" y="0"/>
            <a:ext cx="12192000" cy="6858000"/>
          </a:xfrm>
          <a:custGeom>
            <a:avLst/>
            <a:gdLst>
              <a:gd name="connsiteX0" fmla="*/ 0 w 11159725"/>
              <a:gd name="connsiteY0" fmla="*/ 0 h 4463890"/>
              <a:gd name="connsiteX1" fmla="*/ 11159725 w 11159725"/>
              <a:gd name="connsiteY1" fmla="*/ 0 h 4463890"/>
              <a:gd name="connsiteX2" fmla="*/ 11159725 w 11159725"/>
              <a:gd name="connsiteY2" fmla="*/ 4463891 h 4463890"/>
              <a:gd name="connsiteX3" fmla="*/ 0 w 11159725"/>
              <a:gd name="connsiteY3" fmla="*/ 4463891 h 4463890"/>
            </a:gdLst>
            <a:ahLst/>
            <a:cxnLst>
              <a:cxn ang="0">
                <a:pos x="connsiteX0" y="connsiteY0"/>
              </a:cxn>
              <a:cxn ang="0">
                <a:pos x="connsiteX1" y="connsiteY1"/>
              </a:cxn>
              <a:cxn ang="0">
                <a:pos x="connsiteX2" y="connsiteY2"/>
              </a:cxn>
              <a:cxn ang="0">
                <a:pos x="connsiteX3" y="connsiteY3"/>
              </a:cxn>
            </a:cxnLst>
            <a:rect l="l" t="t" r="r" b="b"/>
            <a:pathLst>
              <a:path w="11159725" h="4463890">
                <a:moveTo>
                  <a:pt x="0" y="0"/>
                </a:moveTo>
                <a:lnTo>
                  <a:pt x="11159725" y="0"/>
                </a:lnTo>
                <a:lnTo>
                  <a:pt x="11159725" y="4463891"/>
                </a:lnTo>
                <a:lnTo>
                  <a:pt x="0" y="4463891"/>
                </a:lnTo>
                <a:close/>
              </a:path>
            </a:pathLst>
          </a:custGeom>
          <a:solidFill>
            <a:srgbClr val="99FF99"/>
          </a:solidFill>
          <a:ln w="93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3" name="Picture 12" descr="Cute kids wallpaper children game   beautiful desktop wallpapers 2014 1600x1200">
            <a:extLst>
              <a:ext uri="{FF2B5EF4-FFF2-40B4-BE49-F238E27FC236}">
                <a16:creationId xmlns:a16="http://schemas.microsoft.com/office/drawing/2014/main" id="{7FB50D76-3777-461A-9B09-110A4FAEDF4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819" b="6444"/>
          <a:stretch/>
        </p:blipFill>
        <p:spPr bwMode="auto">
          <a:xfrm>
            <a:off x="-35491" y="-220698"/>
            <a:ext cx="12208440" cy="7209455"/>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aphic 12">
            <a:extLst>
              <a:ext uri="{FF2B5EF4-FFF2-40B4-BE49-F238E27FC236}">
                <a16:creationId xmlns:a16="http://schemas.microsoft.com/office/drawing/2014/main" id="{FBA1073C-32F8-4B43-89C7-7BABA1C70D3A}"/>
              </a:ext>
            </a:extLst>
          </p:cNvPr>
          <p:cNvGrpSpPr/>
          <p:nvPr/>
        </p:nvGrpSpPr>
        <p:grpSpPr>
          <a:xfrm>
            <a:off x="4925204" y="3384030"/>
            <a:ext cx="4923334" cy="3231852"/>
            <a:chOff x="3665215" y="980369"/>
            <a:chExt cx="4581821" cy="2709343"/>
          </a:xfrm>
        </p:grpSpPr>
        <p:sp>
          <p:nvSpPr>
            <p:cNvPr id="5" name="Freeform: Shape 4">
              <a:extLst>
                <a:ext uri="{FF2B5EF4-FFF2-40B4-BE49-F238E27FC236}">
                  <a16:creationId xmlns:a16="http://schemas.microsoft.com/office/drawing/2014/main" id="{2E3097BF-0388-4D9D-B758-4AAA1D48794D}"/>
                </a:ext>
              </a:extLst>
            </p:cNvPr>
            <p:cNvSpPr/>
            <p:nvPr/>
          </p:nvSpPr>
          <p:spPr>
            <a:xfrm>
              <a:off x="3665215" y="980369"/>
              <a:ext cx="4581821" cy="2709343"/>
            </a:xfrm>
            <a:custGeom>
              <a:avLst/>
              <a:gdLst>
                <a:gd name="connsiteX0" fmla="*/ 4463715 w 4581821"/>
                <a:gd name="connsiteY0" fmla="*/ 1276859 h 2709343"/>
                <a:gd name="connsiteX1" fmla="*/ 4507424 w 4581821"/>
                <a:gd name="connsiteY1" fmla="*/ 1227570 h 2709343"/>
                <a:gd name="connsiteX2" fmla="*/ 4539973 w 4581821"/>
                <a:gd name="connsiteY2" fmla="*/ 1173631 h 2709343"/>
                <a:gd name="connsiteX3" fmla="*/ 4577172 w 4581821"/>
                <a:gd name="connsiteY3" fmla="*/ 1049014 h 2709343"/>
                <a:gd name="connsiteX4" fmla="*/ 4581822 w 4581821"/>
                <a:gd name="connsiteY4" fmla="*/ 982056 h 2709343"/>
                <a:gd name="connsiteX5" fmla="*/ 4576242 w 4581821"/>
                <a:gd name="connsiteY5" fmla="*/ 915098 h 2709343"/>
                <a:gd name="connsiteX6" fmla="*/ 4465575 w 4581821"/>
                <a:gd name="connsiteY6" fmla="*/ 695623 h 2709343"/>
                <a:gd name="connsiteX7" fmla="*/ 4258190 w 4581821"/>
                <a:gd name="connsiteY7" fmla="*/ 574726 h 2709343"/>
                <a:gd name="connsiteX8" fmla="*/ 4105673 w 4581821"/>
                <a:gd name="connsiteY8" fmla="*/ 553336 h 2709343"/>
                <a:gd name="connsiteX9" fmla="*/ 4103814 w 4581821"/>
                <a:gd name="connsiteY9" fmla="*/ 553336 h 2709343"/>
                <a:gd name="connsiteX10" fmla="*/ 3966177 w 4581821"/>
                <a:gd name="connsiteY10" fmla="*/ 571936 h 2709343"/>
                <a:gd name="connsiteX11" fmla="*/ 3953158 w 4581821"/>
                <a:gd name="connsiteY11" fmla="*/ 478008 h 2709343"/>
                <a:gd name="connsiteX12" fmla="*/ 3920608 w 4581821"/>
                <a:gd name="connsiteY12" fmla="*/ 384081 h 2709343"/>
                <a:gd name="connsiteX13" fmla="*/ 3875039 w 4581821"/>
                <a:gd name="connsiteY13" fmla="*/ 307822 h 2709343"/>
                <a:gd name="connsiteX14" fmla="*/ 3814591 w 4581821"/>
                <a:gd name="connsiteY14" fmla="*/ 240864 h 2709343"/>
                <a:gd name="connsiteX15" fmla="*/ 3743913 w 4581821"/>
                <a:gd name="connsiteY15" fmla="*/ 187855 h 2709343"/>
                <a:gd name="connsiteX16" fmla="*/ 3664865 w 4581821"/>
                <a:gd name="connsiteY16" fmla="*/ 148796 h 2709343"/>
                <a:gd name="connsiteX17" fmla="*/ 3495609 w 4581821"/>
                <a:gd name="connsiteY17" fmla="*/ 110667 h 2709343"/>
                <a:gd name="connsiteX18" fmla="*/ 3440740 w 4581821"/>
                <a:gd name="connsiteY18" fmla="*/ 108807 h 2709343"/>
                <a:gd name="connsiteX19" fmla="*/ 3317053 w 4581821"/>
                <a:gd name="connsiteY19" fmla="*/ 119967 h 2709343"/>
                <a:gd name="connsiteX20" fmla="*/ 3142217 w 4581821"/>
                <a:gd name="connsiteY20" fmla="*/ 177626 h 2709343"/>
                <a:gd name="connsiteX21" fmla="*/ 2942272 w 4581821"/>
                <a:gd name="connsiteY21" fmla="*/ 321772 h 2709343"/>
                <a:gd name="connsiteX22" fmla="*/ 2889264 w 4581821"/>
                <a:gd name="connsiteY22" fmla="*/ 172976 h 2709343"/>
                <a:gd name="connsiteX23" fmla="*/ 2779526 w 4581821"/>
                <a:gd name="connsiteY23" fmla="*/ 57659 h 2709343"/>
                <a:gd name="connsiteX24" fmla="*/ 2643750 w 4581821"/>
                <a:gd name="connsiteY24" fmla="*/ 5580 h 2709343"/>
                <a:gd name="connsiteX25" fmla="*/ 2571211 w 4581821"/>
                <a:gd name="connsiteY25" fmla="*/ 0 h 2709343"/>
                <a:gd name="connsiteX26" fmla="*/ 2488444 w 4581821"/>
                <a:gd name="connsiteY26" fmla="*/ 6510 h 2709343"/>
                <a:gd name="connsiteX27" fmla="*/ 2412185 w 4581821"/>
                <a:gd name="connsiteY27" fmla="*/ 24179 h 2709343"/>
                <a:gd name="connsiteX28" fmla="*/ 2334067 w 4581821"/>
                <a:gd name="connsiteY28" fmla="*/ 53009 h 2709343"/>
                <a:gd name="connsiteX29" fmla="*/ 2190851 w 4581821"/>
                <a:gd name="connsiteY29" fmla="*/ 135777 h 2709343"/>
                <a:gd name="connsiteX30" fmla="*/ 2092273 w 4581821"/>
                <a:gd name="connsiteY30" fmla="*/ 224125 h 2709343"/>
                <a:gd name="connsiteX31" fmla="*/ 2032755 w 4581821"/>
                <a:gd name="connsiteY31" fmla="*/ 300383 h 2709343"/>
                <a:gd name="connsiteX32" fmla="*/ 2003925 w 4581821"/>
                <a:gd name="connsiteY32" fmla="*/ 253884 h 2709343"/>
                <a:gd name="connsiteX33" fmla="*/ 1966726 w 4581821"/>
                <a:gd name="connsiteY33" fmla="*/ 207385 h 2709343"/>
                <a:gd name="connsiteX34" fmla="*/ 1901628 w 4581821"/>
                <a:gd name="connsiteY34" fmla="*/ 148796 h 2709343"/>
                <a:gd name="connsiteX35" fmla="*/ 1748181 w 4581821"/>
                <a:gd name="connsiteY35" fmla="*/ 66958 h 2709343"/>
                <a:gd name="connsiteX36" fmla="*/ 1575206 w 4581821"/>
                <a:gd name="connsiteY36" fmla="*/ 30689 h 2709343"/>
                <a:gd name="connsiteX37" fmla="*/ 1520337 w 4581821"/>
                <a:gd name="connsiteY37" fmla="*/ 28829 h 2709343"/>
                <a:gd name="connsiteX38" fmla="*/ 1399440 w 4581821"/>
                <a:gd name="connsiteY38" fmla="*/ 39989 h 2709343"/>
                <a:gd name="connsiteX39" fmla="*/ 1108357 w 4581821"/>
                <a:gd name="connsiteY39" fmla="*/ 198085 h 2709343"/>
                <a:gd name="connsiteX40" fmla="*/ 1045119 w 4581821"/>
                <a:gd name="connsiteY40" fmla="*/ 297593 h 2709343"/>
                <a:gd name="connsiteX41" fmla="*/ 1017220 w 4581821"/>
                <a:gd name="connsiteY41" fmla="*/ 385011 h 2709343"/>
                <a:gd name="connsiteX42" fmla="*/ 946541 w 4581821"/>
                <a:gd name="connsiteY42" fmla="*/ 324562 h 2709343"/>
                <a:gd name="connsiteX43" fmla="*/ 887953 w 4581821"/>
                <a:gd name="connsiteY43" fmla="*/ 299453 h 2709343"/>
                <a:gd name="connsiteX44" fmla="*/ 825644 w 4581821"/>
                <a:gd name="connsiteY44" fmla="*/ 287363 h 2709343"/>
                <a:gd name="connsiteX45" fmla="*/ 789375 w 4581821"/>
                <a:gd name="connsiteY45" fmla="*/ 285503 h 2709343"/>
                <a:gd name="connsiteX46" fmla="*/ 699167 w 4581821"/>
                <a:gd name="connsiteY46" fmla="*/ 296663 h 2709343"/>
                <a:gd name="connsiteX47" fmla="*/ 578270 w 4581821"/>
                <a:gd name="connsiteY47" fmla="*/ 345022 h 2709343"/>
                <a:gd name="connsiteX48" fmla="*/ 420174 w 4581821"/>
                <a:gd name="connsiteY48" fmla="*/ 509628 h 2709343"/>
                <a:gd name="connsiteX49" fmla="*/ 386695 w 4581821"/>
                <a:gd name="connsiteY49" fmla="*/ 612855 h 2709343"/>
                <a:gd name="connsiteX50" fmla="*/ 381115 w 4581821"/>
                <a:gd name="connsiteY50" fmla="*/ 722592 h 2709343"/>
                <a:gd name="connsiteX51" fmla="*/ 435054 w 4581821"/>
                <a:gd name="connsiteY51" fmla="*/ 921607 h 2709343"/>
                <a:gd name="connsiteX52" fmla="*/ 389485 w 4581821"/>
                <a:gd name="connsiteY52" fmla="*/ 913238 h 2709343"/>
                <a:gd name="connsiteX53" fmla="*/ 360656 w 4581821"/>
                <a:gd name="connsiteY53" fmla="*/ 911378 h 2709343"/>
                <a:gd name="connsiteX54" fmla="*/ 301137 w 4581821"/>
                <a:gd name="connsiteY54" fmla="*/ 917887 h 2709343"/>
                <a:gd name="connsiteX55" fmla="*/ 263008 w 4581821"/>
                <a:gd name="connsiteY55" fmla="*/ 929047 h 2709343"/>
                <a:gd name="connsiteX56" fmla="*/ 221159 w 4581821"/>
                <a:gd name="connsiteY56" fmla="*/ 948577 h 2709343"/>
                <a:gd name="connsiteX57" fmla="*/ 150481 w 4581821"/>
                <a:gd name="connsiteY57" fmla="*/ 1000656 h 2709343"/>
                <a:gd name="connsiteX58" fmla="*/ 91892 w 4581821"/>
                <a:gd name="connsiteY58" fmla="*/ 1069474 h 2709343"/>
                <a:gd name="connsiteX59" fmla="*/ 49113 w 4581821"/>
                <a:gd name="connsiteY59" fmla="*/ 1144802 h 2709343"/>
                <a:gd name="connsiteX60" fmla="*/ 17494 w 4581821"/>
                <a:gd name="connsiteY60" fmla="*/ 1234080 h 2709343"/>
                <a:gd name="connsiteX61" fmla="*/ 1684 w 4581821"/>
                <a:gd name="connsiteY61" fmla="*/ 1328007 h 2709343"/>
                <a:gd name="connsiteX62" fmla="*/ 2614 w 4581821"/>
                <a:gd name="connsiteY62" fmla="*/ 1417285 h 2709343"/>
                <a:gd name="connsiteX63" fmla="*/ 21214 w 4581821"/>
                <a:gd name="connsiteY63" fmla="*/ 1507493 h 2709343"/>
                <a:gd name="connsiteX64" fmla="*/ 60273 w 4581821"/>
                <a:gd name="connsiteY64" fmla="*/ 1590261 h 2709343"/>
                <a:gd name="connsiteX65" fmla="*/ 118862 w 4581821"/>
                <a:gd name="connsiteY65" fmla="*/ 1660939 h 2709343"/>
                <a:gd name="connsiteX66" fmla="*/ 236039 w 4581821"/>
                <a:gd name="connsiteY66" fmla="*/ 1735338 h 2709343"/>
                <a:gd name="connsiteX67" fmla="*/ 213719 w 4581821"/>
                <a:gd name="connsiteY67" fmla="*/ 1766027 h 2709343"/>
                <a:gd name="connsiteX68" fmla="*/ 186750 w 4581821"/>
                <a:gd name="connsiteY68" fmla="*/ 1819035 h 2709343"/>
                <a:gd name="connsiteX69" fmla="*/ 156991 w 4581821"/>
                <a:gd name="connsiteY69" fmla="*/ 1939003 h 2709343"/>
                <a:gd name="connsiteX70" fmla="*/ 156991 w 4581821"/>
                <a:gd name="connsiteY70" fmla="*/ 2065479 h 2709343"/>
                <a:gd name="connsiteX71" fmla="*/ 183960 w 4581821"/>
                <a:gd name="connsiteY71" fmla="*/ 2189166 h 2709343"/>
                <a:gd name="connsiteX72" fmla="*/ 235109 w 4581821"/>
                <a:gd name="connsiteY72" fmla="*/ 2295184 h 2709343"/>
                <a:gd name="connsiteX73" fmla="*/ 312297 w 4581821"/>
                <a:gd name="connsiteY73" fmla="*/ 2377022 h 2709343"/>
                <a:gd name="connsiteX74" fmla="*/ 535492 w 4581821"/>
                <a:gd name="connsiteY74" fmla="*/ 2481179 h 2709343"/>
                <a:gd name="connsiteX75" fmla="*/ 662898 w 4581821"/>
                <a:gd name="connsiteY75" fmla="*/ 2500709 h 2709343"/>
                <a:gd name="connsiteX76" fmla="*/ 785655 w 4581821"/>
                <a:gd name="connsiteY76" fmla="*/ 2498849 h 2709343"/>
                <a:gd name="connsiteX77" fmla="*/ 900972 w 4581821"/>
                <a:gd name="connsiteY77" fmla="*/ 2473740 h 2709343"/>
                <a:gd name="connsiteX78" fmla="*/ 960491 w 4581821"/>
                <a:gd name="connsiteY78" fmla="*/ 2448630 h 2709343"/>
                <a:gd name="connsiteX79" fmla="*/ 1020009 w 4581821"/>
                <a:gd name="connsiteY79" fmla="*/ 2410501 h 2709343"/>
                <a:gd name="connsiteX80" fmla="*/ 1058139 w 4581821"/>
                <a:gd name="connsiteY80" fmla="*/ 2377022 h 2709343"/>
                <a:gd name="connsiteX81" fmla="*/ 1068368 w 4581821"/>
                <a:gd name="connsiteY81" fmla="*/ 2366792 h 2709343"/>
                <a:gd name="connsiteX82" fmla="*/ 1088828 w 4581821"/>
                <a:gd name="connsiteY82" fmla="*/ 2406781 h 2709343"/>
                <a:gd name="connsiteX83" fmla="*/ 1137187 w 4581821"/>
                <a:gd name="connsiteY83" fmla="*/ 2472810 h 2709343"/>
                <a:gd name="connsiteX84" fmla="*/ 1206005 w 4581821"/>
                <a:gd name="connsiteY84" fmla="*/ 2533258 h 2709343"/>
                <a:gd name="connsiteX85" fmla="*/ 1379911 w 4581821"/>
                <a:gd name="connsiteY85" fmla="*/ 2608586 h 2709343"/>
                <a:gd name="connsiteX86" fmla="*/ 1581716 w 4581821"/>
                <a:gd name="connsiteY86" fmla="*/ 2627186 h 2709343"/>
                <a:gd name="connsiteX87" fmla="*/ 1783521 w 4581821"/>
                <a:gd name="connsiteY87" fmla="*/ 2589987 h 2709343"/>
                <a:gd name="connsiteX88" fmla="*/ 2078323 w 4581821"/>
                <a:gd name="connsiteY88" fmla="*/ 2355632 h 2709343"/>
                <a:gd name="connsiteX89" fmla="*/ 2078323 w 4581821"/>
                <a:gd name="connsiteY89" fmla="*/ 2355632 h 2709343"/>
                <a:gd name="connsiteX90" fmla="*/ 2088553 w 4581821"/>
                <a:gd name="connsiteY90" fmla="*/ 2384462 h 2709343"/>
                <a:gd name="connsiteX91" fmla="*/ 2109013 w 4581821"/>
                <a:gd name="connsiteY91" fmla="*/ 2417941 h 2709343"/>
                <a:gd name="connsiteX92" fmla="*/ 2139702 w 4581821"/>
                <a:gd name="connsiteY92" fmla="*/ 2451420 h 2709343"/>
                <a:gd name="connsiteX93" fmla="*/ 2311748 w 4581821"/>
                <a:gd name="connsiteY93" fmla="*/ 2527678 h 2709343"/>
                <a:gd name="connsiteX94" fmla="*/ 2518203 w 4581821"/>
                <a:gd name="connsiteY94" fmla="*/ 2531398 h 2709343"/>
                <a:gd name="connsiteX95" fmla="*/ 2610270 w 4581821"/>
                <a:gd name="connsiteY95" fmla="*/ 2509079 h 2709343"/>
                <a:gd name="connsiteX96" fmla="*/ 2690249 w 4581821"/>
                <a:gd name="connsiteY96" fmla="*/ 2469090 h 2709343"/>
                <a:gd name="connsiteX97" fmla="*/ 2734888 w 4581821"/>
                <a:gd name="connsiteY97" fmla="*/ 2430031 h 2709343"/>
                <a:gd name="connsiteX98" fmla="*/ 2752557 w 4581821"/>
                <a:gd name="connsiteY98" fmla="*/ 2406781 h 2709343"/>
                <a:gd name="connsiteX99" fmla="*/ 2759997 w 4581821"/>
                <a:gd name="connsiteY99" fmla="*/ 2428170 h 2709343"/>
                <a:gd name="connsiteX100" fmla="*/ 2779526 w 4581821"/>
                <a:gd name="connsiteY100" fmla="*/ 2470949 h 2709343"/>
                <a:gd name="connsiteX101" fmla="*/ 2831605 w 4581821"/>
                <a:gd name="connsiteY101" fmla="*/ 2542558 h 2709343"/>
                <a:gd name="connsiteX102" fmla="*/ 2897634 w 4581821"/>
                <a:gd name="connsiteY102" fmla="*/ 2601146 h 2709343"/>
                <a:gd name="connsiteX103" fmla="*/ 2972032 w 4581821"/>
                <a:gd name="connsiteY103" fmla="*/ 2644855 h 2709343"/>
                <a:gd name="connsiteX104" fmla="*/ 3147797 w 4581821"/>
                <a:gd name="connsiteY104" fmla="*/ 2698794 h 2709343"/>
                <a:gd name="connsiteX105" fmla="*/ 3341233 w 4581821"/>
                <a:gd name="connsiteY105" fmla="*/ 2707164 h 2709343"/>
                <a:gd name="connsiteX106" fmla="*/ 3710433 w 4581821"/>
                <a:gd name="connsiteY106" fmla="*/ 2599286 h 2709343"/>
                <a:gd name="connsiteX107" fmla="*/ 3851790 w 4581821"/>
                <a:gd name="connsiteY107" fmla="*/ 2488619 h 2709343"/>
                <a:gd name="connsiteX108" fmla="*/ 3942927 w 4581821"/>
                <a:gd name="connsiteY108" fmla="*/ 2341683 h 2709343"/>
                <a:gd name="connsiteX109" fmla="*/ 3962457 w 4581821"/>
                <a:gd name="connsiteY109" fmla="*/ 2260775 h 2709343"/>
                <a:gd name="connsiteX110" fmla="*/ 4007096 w 4581821"/>
                <a:gd name="connsiteY110" fmla="*/ 2270074 h 2709343"/>
                <a:gd name="connsiteX111" fmla="*/ 4062895 w 4581821"/>
                <a:gd name="connsiteY111" fmla="*/ 2274724 h 2709343"/>
                <a:gd name="connsiteX112" fmla="*/ 4165192 w 4581821"/>
                <a:gd name="connsiteY112" fmla="*/ 2264495 h 2709343"/>
                <a:gd name="connsiteX113" fmla="*/ 4260050 w 4581821"/>
                <a:gd name="connsiteY113" fmla="*/ 2230085 h 2709343"/>
                <a:gd name="connsiteX114" fmla="*/ 4344678 w 4581821"/>
                <a:gd name="connsiteY114" fmla="*/ 2176147 h 2709343"/>
                <a:gd name="connsiteX115" fmla="*/ 4476735 w 4581821"/>
                <a:gd name="connsiteY115" fmla="*/ 2025490 h 2709343"/>
                <a:gd name="connsiteX116" fmla="*/ 4553923 w 4581821"/>
                <a:gd name="connsiteY116" fmla="*/ 1837635 h 2709343"/>
                <a:gd name="connsiteX117" fmla="*/ 4566012 w 4581821"/>
                <a:gd name="connsiteY117" fmla="*/ 1639550 h 2709343"/>
                <a:gd name="connsiteX118" fmla="*/ 4543693 w 4581821"/>
                <a:gd name="connsiteY118" fmla="*/ 1542832 h 2709343"/>
                <a:gd name="connsiteX119" fmla="*/ 4499984 w 4581821"/>
                <a:gd name="connsiteY119" fmla="*/ 1454484 h 2709343"/>
                <a:gd name="connsiteX120" fmla="*/ 4375367 w 4581821"/>
                <a:gd name="connsiteY120" fmla="*/ 1331727 h 2709343"/>
                <a:gd name="connsiteX121" fmla="*/ 4408846 w 4581821"/>
                <a:gd name="connsiteY121" fmla="*/ 1315918 h 2709343"/>
                <a:gd name="connsiteX122" fmla="*/ 4463715 w 4581821"/>
                <a:gd name="connsiteY122" fmla="*/ 1276859 h 2709343"/>
                <a:gd name="connsiteX123" fmla="*/ 4448835 w 4581821"/>
                <a:gd name="connsiteY123" fmla="*/ 1451694 h 2709343"/>
                <a:gd name="connsiteX124" fmla="*/ 4496264 w 4581821"/>
                <a:gd name="connsiteY124" fmla="*/ 1532602 h 2709343"/>
                <a:gd name="connsiteX125" fmla="*/ 4524163 w 4581821"/>
                <a:gd name="connsiteY125" fmla="*/ 1637690 h 2709343"/>
                <a:gd name="connsiteX126" fmla="*/ 4523234 w 4581821"/>
                <a:gd name="connsiteY126" fmla="*/ 1768817 h 2709343"/>
                <a:gd name="connsiteX127" fmla="*/ 4482314 w 4581821"/>
                <a:gd name="connsiteY127" fmla="*/ 1915753 h 2709343"/>
                <a:gd name="connsiteX128" fmla="*/ 4482314 w 4581821"/>
                <a:gd name="connsiteY128" fmla="*/ 1916683 h 2709343"/>
                <a:gd name="connsiteX129" fmla="*/ 4406057 w 4581821"/>
                <a:gd name="connsiteY129" fmla="*/ 2047810 h 2709343"/>
                <a:gd name="connsiteX130" fmla="*/ 4313989 w 4581821"/>
                <a:gd name="connsiteY130" fmla="*/ 2140808 h 2709343"/>
                <a:gd name="connsiteX131" fmla="*/ 4216341 w 4581821"/>
                <a:gd name="connsiteY131" fmla="*/ 2198466 h 2709343"/>
                <a:gd name="connsiteX132" fmla="*/ 4117764 w 4581821"/>
                <a:gd name="connsiteY132" fmla="*/ 2225436 h 2709343"/>
                <a:gd name="connsiteX133" fmla="*/ 4065685 w 4581821"/>
                <a:gd name="connsiteY133" fmla="*/ 2228225 h 2709343"/>
                <a:gd name="connsiteX134" fmla="*/ 4010816 w 4581821"/>
                <a:gd name="connsiteY134" fmla="*/ 2224506 h 2709343"/>
                <a:gd name="connsiteX135" fmla="*/ 3968037 w 4581821"/>
                <a:gd name="connsiteY135" fmla="*/ 2217066 h 2709343"/>
                <a:gd name="connsiteX136" fmla="*/ 3962457 w 4581821"/>
                <a:gd name="connsiteY136" fmla="*/ 2216136 h 2709343"/>
                <a:gd name="connsiteX137" fmla="*/ 3945718 w 4581821"/>
                <a:gd name="connsiteY137" fmla="*/ 2223575 h 2709343"/>
                <a:gd name="connsiteX138" fmla="*/ 3945718 w 4581821"/>
                <a:gd name="connsiteY138" fmla="*/ 2223575 h 2709343"/>
                <a:gd name="connsiteX139" fmla="*/ 3945718 w 4581821"/>
                <a:gd name="connsiteY139" fmla="*/ 2223575 h 2709343"/>
                <a:gd name="connsiteX140" fmla="*/ 3945718 w 4581821"/>
                <a:gd name="connsiteY140" fmla="*/ 2223575 h 2709343"/>
                <a:gd name="connsiteX141" fmla="*/ 3945718 w 4581821"/>
                <a:gd name="connsiteY141" fmla="*/ 2223575 h 2709343"/>
                <a:gd name="connsiteX142" fmla="*/ 3945718 w 4581821"/>
                <a:gd name="connsiteY142" fmla="*/ 2223575 h 2709343"/>
                <a:gd name="connsiteX143" fmla="*/ 3945718 w 4581821"/>
                <a:gd name="connsiteY143" fmla="*/ 2223575 h 2709343"/>
                <a:gd name="connsiteX144" fmla="*/ 3939208 w 4581821"/>
                <a:gd name="connsiteY144" fmla="*/ 2227296 h 2709343"/>
                <a:gd name="connsiteX145" fmla="*/ 3934558 w 4581821"/>
                <a:gd name="connsiteY145" fmla="*/ 2238455 h 2709343"/>
                <a:gd name="connsiteX146" fmla="*/ 3932698 w 4581821"/>
                <a:gd name="connsiteY146" fmla="*/ 2252405 h 2709343"/>
                <a:gd name="connsiteX147" fmla="*/ 3908519 w 4581821"/>
                <a:gd name="connsiteY147" fmla="*/ 2342613 h 2709343"/>
                <a:gd name="connsiteX148" fmla="*/ 3857370 w 4581821"/>
                <a:gd name="connsiteY148" fmla="*/ 2430031 h 2709343"/>
                <a:gd name="connsiteX149" fmla="*/ 3769022 w 4581821"/>
                <a:gd name="connsiteY149" fmla="*/ 2516518 h 2709343"/>
                <a:gd name="connsiteX150" fmla="*/ 3623016 w 4581821"/>
                <a:gd name="connsiteY150" fmla="*/ 2600216 h 2709343"/>
                <a:gd name="connsiteX151" fmla="*/ 3409121 w 4581821"/>
                <a:gd name="connsiteY151" fmla="*/ 2657875 h 2709343"/>
                <a:gd name="connsiteX152" fmla="*/ 3293804 w 4581821"/>
                <a:gd name="connsiteY152" fmla="*/ 2665315 h 2709343"/>
                <a:gd name="connsiteX153" fmla="*/ 3190576 w 4581821"/>
                <a:gd name="connsiteY153" fmla="*/ 2658805 h 2709343"/>
                <a:gd name="connsiteX154" fmla="*/ 3025041 w 4581821"/>
                <a:gd name="connsiteY154" fmla="*/ 2615096 h 2709343"/>
                <a:gd name="connsiteX155" fmla="*/ 2915303 w 4581821"/>
                <a:gd name="connsiteY155" fmla="*/ 2551858 h 2709343"/>
                <a:gd name="connsiteX156" fmla="*/ 2844625 w 4581821"/>
                <a:gd name="connsiteY156" fmla="*/ 2481179 h 2709343"/>
                <a:gd name="connsiteX157" fmla="*/ 2813005 w 4581821"/>
                <a:gd name="connsiteY157" fmla="*/ 2432820 h 2709343"/>
                <a:gd name="connsiteX158" fmla="*/ 2799056 w 4581821"/>
                <a:gd name="connsiteY158" fmla="*/ 2404921 h 2709343"/>
                <a:gd name="connsiteX159" fmla="*/ 2792546 w 4581821"/>
                <a:gd name="connsiteY159" fmla="*/ 2390971 h 2709343"/>
                <a:gd name="connsiteX160" fmla="*/ 2789756 w 4581821"/>
                <a:gd name="connsiteY160" fmla="*/ 2385392 h 2709343"/>
                <a:gd name="connsiteX161" fmla="*/ 2788826 w 4581821"/>
                <a:gd name="connsiteY161" fmla="*/ 2382602 h 2709343"/>
                <a:gd name="connsiteX162" fmla="*/ 2785106 w 4581821"/>
                <a:gd name="connsiteY162" fmla="*/ 2375162 h 2709343"/>
                <a:gd name="connsiteX163" fmla="*/ 2784176 w 4581821"/>
                <a:gd name="connsiteY163" fmla="*/ 2373302 h 2709343"/>
                <a:gd name="connsiteX164" fmla="*/ 2781386 w 4581821"/>
                <a:gd name="connsiteY164" fmla="*/ 2364932 h 2709343"/>
                <a:gd name="connsiteX165" fmla="*/ 2763717 w 4581821"/>
                <a:gd name="connsiteY165" fmla="*/ 2351912 h 2709343"/>
                <a:gd name="connsiteX166" fmla="*/ 2759067 w 4581821"/>
                <a:gd name="connsiteY166" fmla="*/ 2352843 h 2709343"/>
                <a:gd name="connsiteX167" fmla="*/ 2758137 w 4581821"/>
                <a:gd name="connsiteY167" fmla="*/ 2352843 h 2709343"/>
                <a:gd name="connsiteX168" fmla="*/ 2756277 w 4581821"/>
                <a:gd name="connsiteY168" fmla="*/ 2352843 h 2709343"/>
                <a:gd name="connsiteX169" fmla="*/ 2756277 w 4581821"/>
                <a:gd name="connsiteY169" fmla="*/ 2352843 h 2709343"/>
                <a:gd name="connsiteX170" fmla="*/ 2756277 w 4581821"/>
                <a:gd name="connsiteY170" fmla="*/ 2352843 h 2709343"/>
                <a:gd name="connsiteX171" fmla="*/ 2756277 w 4581821"/>
                <a:gd name="connsiteY171" fmla="*/ 2352843 h 2709343"/>
                <a:gd name="connsiteX172" fmla="*/ 2751627 w 4581821"/>
                <a:gd name="connsiteY172" fmla="*/ 2351912 h 2709343"/>
                <a:gd name="connsiteX173" fmla="*/ 2742327 w 4581821"/>
                <a:gd name="connsiteY173" fmla="*/ 2354702 h 2709343"/>
                <a:gd name="connsiteX174" fmla="*/ 2733957 w 4581821"/>
                <a:gd name="connsiteY174" fmla="*/ 2364932 h 2709343"/>
                <a:gd name="connsiteX175" fmla="*/ 2717218 w 4581821"/>
                <a:gd name="connsiteY175" fmla="*/ 2393761 h 2709343"/>
                <a:gd name="connsiteX176" fmla="*/ 2687458 w 4581821"/>
                <a:gd name="connsiteY176" fmla="*/ 2423521 h 2709343"/>
                <a:gd name="connsiteX177" fmla="*/ 2628870 w 4581821"/>
                <a:gd name="connsiteY177" fmla="*/ 2457000 h 2709343"/>
                <a:gd name="connsiteX178" fmla="*/ 2519133 w 4581821"/>
                <a:gd name="connsiteY178" fmla="*/ 2485829 h 2709343"/>
                <a:gd name="connsiteX179" fmla="*/ 2445664 w 4581821"/>
                <a:gd name="connsiteY179" fmla="*/ 2490479 h 2709343"/>
                <a:gd name="connsiteX180" fmla="*/ 2372196 w 4581821"/>
                <a:gd name="connsiteY180" fmla="*/ 2485829 h 2709343"/>
                <a:gd name="connsiteX181" fmla="*/ 2253160 w 4581821"/>
                <a:gd name="connsiteY181" fmla="*/ 2454210 h 2709343"/>
                <a:gd name="connsiteX182" fmla="*/ 2187131 w 4581821"/>
                <a:gd name="connsiteY182" fmla="*/ 2416081 h 2709343"/>
                <a:gd name="connsiteX183" fmla="*/ 2150862 w 4581821"/>
                <a:gd name="connsiteY183" fmla="*/ 2380742 h 2709343"/>
                <a:gd name="connsiteX184" fmla="*/ 2128542 w 4581821"/>
                <a:gd name="connsiteY184" fmla="*/ 2342613 h 2709343"/>
                <a:gd name="connsiteX185" fmla="*/ 2121103 w 4581821"/>
                <a:gd name="connsiteY185" fmla="*/ 2319363 h 2709343"/>
                <a:gd name="connsiteX186" fmla="*/ 2117383 w 4581821"/>
                <a:gd name="connsiteY186" fmla="*/ 2301694 h 2709343"/>
                <a:gd name="connsiteX187" fmla="*/ 2117383 w 4581821"/>
                <a:gd name="connsiteY187" fmla="*/ 2299834 h 2709343"/>
                <a:gd name="connsiteX188" fmla="*/ 2116453 w 4581821"/>
                <a:gd name="connsiteY188" fmla="*/ 2294254 h 2709343"/>
                <a:gd name="connsiteX189" fmla="*/ 2116453 w 4581821"/>
                <a:gd name="connsiteY189" fmla="*/ 2284954 h 2709343"/>
                <a:gd name="connsiteX190" fmla="*/ 2111803 w 4581821"/>
                <a:gd name="connsiteY190" fmla="*/ 2271934 h 2709343"/>
                <a:gd name="connsiteX191" fmla="*/ 2097853 w 4581821"/>
                <a:gd name="connsiteY191" fmla="*/ 2265424 h 2709343"/>
                <a:gd name="connsiteX192" fmla="*/ 2080183 w 4581821"/>
                <a:gd name="connsiteY192" fmla="*/ 2279374 h 2709343"/>
                <a:gd name="connsiteX193" fmla="*/ 2080183 w 4581821"/>
                <a:gd name="connsiteY193" fmla="*/ 2279374 h 2709343"/>
                <a:gd name="connsiteX194" fmla="*/ 2080183 w 4581821"/>
                <a:gd name="connsiteY194" fmla="*/ 2279374 h 2709343"/>
                <a:gd name="connsiteX195" fmla="*/ 2080183 w 4581821"/>
                <a:gd name="connsiteY195" fmla="*/ 2279374 h 2709343"/>
                <a:gd name="connsiteX196" fmla="*/ 2080183 w 4581821"/>
                <a:gd name="connsiteY196" fmla="*/ 2279374 h 2709343"/>
                <a:gd name="connsiteX197" fmla="*/ 2080183 w 4581821"/>
                <a:gd name="connsiteY197" fmla="*/ 2279374 h 2709343"/>
                <a:gd name="connsiteX198" fmla="*/ 2074604 w 4581821"/>
                <a:gd name="connsiteY198" fmla="*/ 2287744 h 2709343"/>
                <a:gd name="connsiteX199" fmla="*/ 2062514 w 4581821"/>
                <a:gd name="connsiteY199" fmla="*/ 2320293 h 2709343"/>
                <a:gd name="connsiteX200" fmla="*/ 2017875 w 4581821"/>
                <a:gd name="connsiteY200" fmla="*/ 2397481 h 2709343"/>
                <a:gd name="connsiteX201" fmla="*/ 1944407 w 4581821"/>
                <a:gd name="connsiteY201" fmla="*/ 2470019 h 2709343"/>
                <a:gd name="connsiteX202" fmla="*/ 1827229 w 4581821"/>
                <a:gd name="connsiteY202" fmla="*/ 2536978 h 2709343"/>
                <a:gd name="connsiteX203" fmla="*/ 1652394 w 4581821"/>
                <a:gd name="connsiteY203" fmla="*/ 2584407 h 2709343"/>
                <a:gd name="connsiteX204" fmla="*/ 1554746 w 4581821"/>
                <a:gd name="connsiteY204" fmla="*/ 2590916 h 2709343"/>
                <a:gd name="connsiteX205" fmla="*/ 1462679 w 4581821"/>
                <a:gd name="connsiteY205" fmla="*/ 2585337 h 2709343"/>
                <a:gd name="connsiteX206" fmla="*/ 1315742 w 4581821"/>
                <a:gd name="connsiteY206" fmla="*/ 2546278 h 2709343"/>
                <a:gd name="connsiteX207" fmla="*/ 1222744 w 4581821"/>
                <a:gd name="connsiteY207" fmla="*/ 2492339 h 2709343"/>
                <a:gd name="connsiteX208" fmla="*/ 1192055 w 4581821"/>
                <a:gd name="connsiteY208" fmla="*/ 2465370 h 2709343"/>
                <a:gd name="connsiteX209" fmla="*/ 1160436 w 4581821"/>
                <a:gd name="connsiteY209" fmla="*/ 2429100 h 2709343"/>
                <a:gd name="connsiteX210" fmla="*/ 1104638 w 4581821"/>
                <a:gd name="connsiteY210" fmla="*/ 2336103 h 2709343"/>
                <a:gd name="connsiteX211" fmla="*/ 1101847 w 4581821"/>
                <a:gd name="connsiteY211" fmla="*/ 2328663 h 2709343"/>
                <a:gd name="connsiteX212" fmla="*/ 1101847 w 4581821"/>
                <a:gd name="connsiteY212" fmla="*/ 2328663 h 2709343"/>
                <a:gd name="connsiteX213" fmla="*/ 1101847 w 4581821"/>
                <a:gd name="connsiteY213" fmla="*/ 2328663 h 2709343"/>
                <a:gd name="connsiteX214" fmla="*/ 1104638 w 4581821"/>
                <a:gd name="connsiteY214" fmla="*/ 2318433 h 2709343"/>
                <a:gd name="connsiteX215" fmla="*/ 1098128 w 4581821"/>
                <a:gd name="connsiteY215" fmla="*/ 2303554 h 2709343"/>
                <a:gd name="connsiteX216" fmla="*/ 1083248 w 4581821"/>
                <a:gd name="connsiteY216" fmla="*/ 2297044 h 2709343"/>
                <a:gd name="connsiteX217" fmla="*/ 1068368 w 4581821"/>
                <a:gd name="connsiteY217" fmla="*/ 2303554 h 2709343"/>
                <a:gd name="connsiteX218" fmla="*/ 1003270 w 4581821"/>
                <a:gd name="connsiteY218" fmla="*/ 2369582 h 2709343"/>
                <a:gd name="connsiteX219" fmla="*/ 916782 w 4581821"/>
                <a:gd name="connsiteY219" fmla="*/ 2419801 h 2709343"/>
                <a:gd name="connsiteX220" fmla="*/ 795885 w 4581821"/>
                <a:gd name="connsiteY220" fmla="*/ 2451420 h 2709343"/>
                <a:gd name="connsiteX221" fmla="*/ 713117 w 4581821"/>
                <a:gd name="connsiteY221" fmla="*/ 2456070 h 2709343"/>
                <a:gd name="connsiteX222" fmla="*/ 620119 w 4581821"/>
                <a:gd name="connsiteY222" fmla="*/ 2450490 h 2709343"/>
                <a:gd name="connsiteX223" fmla="*/ 445284 w 4581821"/>
                <a:gd name="connsiteY223" fmla="*/ 2403991 h 2709343"/>
                <a:gd name="connsiteX224" fmla="*/ 340196 w 4581821"/>
                <a:gd name="connsiteY224" fmla="*/ 2343543 h 2709343"/>
                <a:gd name="connsiteX225" fmla="*/ 279748 w 4581821"/>
                <a:gd name="connsiteY225" fmla="*/ 2283094 h 2709343"/>
                <a:gd name="connsiteX226" fmla="*/ 233249 w 4581821"/>
                <a:gd name="connsiteY226" fmla="*/ 2201256 h 2709343"/>
                <a:gd name="connsiteX227" fmla="*/ 196980 w 4581821"/>
                <a:gd name="connsiteY227" fmla="*/ 2065479 h 2709343"/>
                <a:gd name="connsiteX228" fmla="*/ 196050 w 4581821"/>
                <a:gd name="connsiteY228" fmla="*/ 1924123 h 2709343"/>
                <a:gd name="connsiteX229" fmla="*/ 223949 w 4581821"/>
                <a:gd name="connsiteY229" fmla="*/ 1819035 h 2709343"/>
                <a:gd name="connsiteX230" fmla="*/ 261148 w 4581821"/>
                <a:gd name="connsiteY230" fmla="*/ 1754867 h 2709343"/>
                <a:gd name="connsiteX231" fmla="*/ 275098 w 4581821"/>
                <a:gd name="connsiteY231" fmla="*/ 1738127 h 2709343"/>
                <a:gd name="connsiteX232" fmla="*/ 278818 w 4581821"/>
                <a:gd name="connsiteY232" fmla="*/ 1732548 h 2709343"/>
                <a:gd name="connsiteX233" fmla="*/ 278818 w 4581821"/>
                <a:gd name="connsiteY233" fmla="*/ 1732548 h 2709343"/>
                <a:gd name="connsiteX234" fmla="*/ 278818 w 4581821"/>
                <a:gd name="connsiteY234" fmla="*/ 1732548 h 2709343"/>
                <a:gd name="connsiteX235" fmla="*/ 278818 w 4581821"/>
                <a:gd name="connsiteY235" fmla="*/ 1732548 h 2709343"/>
                <a:gd name="connsiteX236" fmla="*/ 278818 w 4581821"/>
                <a:gd name="connsiteY236" fmla="*/ 1732548 h 2709343"/>
                <a:gd name="connsiteX237" fmla="*/ 278818 w 4581821"/>
                <a:gd name="connsiteY237" fmla="*/ 1732548 h 2709343"/>
                <a:gd name="connsiteX238" fmla="*/ 280678 w 4581821"/>
                <a:gd name="connsiteY238" fmla="*/ 1728828 h 2709343"/>
                <a:gd name="connsiteX239" fmla="*/ 278818 w 4581821"/>
                <a:gd name="connsiteY239" fmla="*/ 1715808 h 2709343"/>
                <a:gd name="connsiteX240" fmla="*/ 268588 w 4581821"/>
                <a:gd name="connsiteY240" fmla="*/ 1708368 h 2709343"/>
                <a:gd name="connsiteX241" fmla="*/ 255568 w 4581821"/>
                <a:gd name="connsiteY241" fmla="*/ 1703718 h 2709343"/>
                <a:gd name="connsiteX242" fmla="*/ 183030 w 4581821"/>
                <a:gd name="connsiteY242" fmla="*/ 1661869 h 2709343"/>
                <a:gd name="connsiteX243" fmla="*/ 127231 w 4581821"/>
                <a:gd name="connsiteY243" fmla="*/ 1606071 h 2709343"/>
                <a:gd name="connsiteX244" fmla="*/ 86312 w 4581821"/>
                <a:gd name="connsiteY244" fmla="*/ 1536322 h 2709343"/>
                <a:gd name="connsiteX245" fmla="*/ 61203 w 4581821"/>
                <a:gd name="connsiteY245" fmla="*/ 1439605 h 2709343"/>
                <a:gd name="connsiteX246" fmla="*/ 62133 w 4581821"/>
                <a:gd name="connsiteY246" fmla="*/ 1324288 h 2709343"/>
                <a:gd name="connsiteX247" fmla="*/ 98402 w 4581821"/>
                <a:gd name="connsiteY247" fmla="*/ 1193161 h 2709343"/>
                <a:gd name="connsiteX248" fmla="*/ 156991 w 4581821"/>
                <a:gd name="connsiteY248" fmla="*/ 1091793 h 2709343"/>
                <a:gd name="connsiteX249" fmla="*/ 221159 w 4581821"/>
                <a:gd name="connsiteY249" fmla="*/ 1026695 h 2709343"/>
                <a:gd name="connsiteX250" fmla="*/ 286258 w 4581821"/>
                <a:gd name="connsiteY250" fmla="*/ 988566 h 2709343"/>
                <a:gd name="connsiteX251" fmla="*/ 353216 w 4581821"/>
                <a:gd name="connsiteY251" fmla="*/ 969966 h 2709343"/>
                <a:gd name="connsiteX252" fmla="*/ 387625 w 4581821"/>
                <a:gd name="connsiteY252" fmla="*/ 968106 h 2709343"/>
                <a:gd name="connsiteX253" fmla="*/ 428544 w 4581821"/>
                <a:gd name="connsiteY253" fmla="*/ 970896 h 2709343"/>
                <a:gd name="connsiteX254" fmla="*/ 472253 w 4581821"/>
                <a:gd name="connsiteY254" fmla="*/ 978336 h 2709343"/>
                <a:gd name="connsiteX255" fmla="*/ 476903 w 4581821"/>
                <a:gd name="connsiteY255" fmla="*/ 979266 h 2709343"/>
                <a:gd name="connsiteX256" fmla="*/ 476903 w 4581821"/>
                <a:gd name="connsiteY256" fmla="*/ 979266 h 2709343"/>
                <a:gd name="connsiteX257" fmla="*/ 477833 w 4581821"/>
                <a:gd name="connsiteY257" fmla="*/ 979266 h 2709343"/>
                <a:gd name="connsiteX258" fmla="*/ 477833 w 4581821"/>
                <a:gd name="connsiteY258" fmla="*/ 979266 h 2709343"/>
                <a:gd name="connsiteX259" fmla="*/ 484343 w 4581821"/>
                <a:gd name="connsiteY259" fmla="*/ 980196 h 2709343"/>
                <a:gd name="connsiteX260" fmla="*/ 491783 w 4581821"/>
                <a:gd name="connsiteY260" fmla="*/ 978336 h 2709343"/>
                <a:gd name="connsiteX261" fmla="*/ 494572 w 4581821"/>
                <a:gd name="connsiteY261" fmla="*/ 975546 h 2709343"/>
                <a:gd name="connsiteX262" fmla="*/ 495502 w 4581821"/>
                <a:gd name="connsiteY262" fmla="*/ 975546 h 2709343"/>
                <a:gd name="connsiteX263" fmla="*/ 495502 w 4581821"/>
                <a:gd name="connsiteY263" fmla="*/ 974616 h 2709343"/>
                <a:gd name="connsiteX264" fmla="*/ 495502 w 4581821"/>
                <a:gd name="connsiteY264" fmla="*/ 974616 h 2709343"/>
                <a:gd name="connsiteX265" fmla="*/ 496432 w 4581821"/>
                <a:gd name="connsiteY265" fmla="*/ 974616 h 2709343"/>
                <a:gd name="connsiteX266" fmla="*/ 496432 w 4581821"/>
                <a:gd name="connsiteY266" fmla="*/ 974616 h 2709343"/>
                <a:gd name="connsiteX267" fmla="*/ 500152 w 4581821"/>
                <a:gd name="connsiteY267" fmla="*/ 969966 h 2709343"/>
                <a:gd name="connsiteX268" fmla="*/ 502012 w 4581821"/>
                <a:gd name="connsiteY268" fmla="*/ 954157 h 2709343"/>
                <a:gd name="connsiteX269" fmla="*/ 492713 w 4581821"/>
                <a:gd name="connsiteY269" fmla="*/ 942067 h 2709343"/>
                <a:gd name="connsiteX270" fmla="*/ 485273 w 4581821"/>
                <a:gd name="connsiteY270" fmla="*/ 938347 h 2709343"/>
                <a:gd name="connsiteX271" fmla="*/ 485273 w 4581821"/>
                <a:gd name="connsiteY271" fmla="*/ 938347 h 2709343"/>
                <a:gd name="connsiteX272" fmla="*/ 463883 w 4581821"/>
                <a:gd name="connsiteY272" fmla="*/ 893708 h 2709343"/>
                <a:gd name="connsiteX273" fmla="*/ 463883 w 4581821"/>
                <a:gd name="connsiteY273" fmla="*/ 892778 h 2709343"/>
                <a:gd name="connsiteX274" fmla="*/ 428544 w 4581821"/>
                <a:gd name="connsiteY274" fmla="*/ 761651 h 2709343"/>
                <a:gd name="connsiteX275" fmla="*/ 427614 w 4581821"/>
                <a:gd name="connsiteY275" fmla="*/ 648194 h 2709343"/>
                <a:gd name="connsiteX276" fmla="*/ 453653 w 4581821"/>
                <a:gd name="connsiteY276" fmla="*/ 552406 h 2709343"/>
                <a:gd name="connsiteX277" fmla="*/ 497362 w 4581821"/>
                <a:gd name="connsiteY277" fmla="*/ 478008 h 2709343"/>
                <a:gd name="connsiteX278" fmla="*/ 556881 w 4581821"/>
                <a:gd name="connsiteY278" fmla="*/ 418490 h 2709343"/>
                <a:gd name="connsiteX279" fmla="*/ 645229 w 4581821"/>
                <a:gd name="connsiteY279" fmla="*/ 367341 h 2709343"/>
                <a:gd name="connsiteX280" fmla="*/ 747526 w 4581821"/>
                <a:gd name="connsiteY280" fmla="*/ 339442 h 2709343"/>
                <a:gd name="connsiteX281" fmla="*/ 794955 w 4581821"/>
                <a:gd name="connsiteY281" fmla="*/ 336652 h 2709343"/>
                <a:gd name="connsiteX282" fmla="*/ 837734 w 4581821"/>
                <a:gd name="connsiteY282" fmla="*/ 339442 h 2709343"/>
                <a:gd name="connsiteX283" fmla="*/ 910272 w 4581821"/>
                <a:gd name="connsiteY283" fmla="*/ 358971 h 2709343"/>
                <a:gd name="connsiteX284" fmla="*/ 975371 w 4581821"/>
                <a:gd name="connsiteY284" fmla="*/ 397100 h 2709343"/>
                <a:gd name="connsiteX285" fmla="*/ 1020009 w 4581821"/>
                <a:gd name="connsiteY285" fmla="*/ 438949 h 2709343"/>
                <a:gd name="connsiteX286" fmla="*/ 1032099 w 4581821"/>
                <a:gd name="connsiteY286" fmla="*/ 443599 h 2709343"/>
                <a:gd name="connsiteX287" fmla="*/ 1041399 w 4581821"/>
                <a:gd name="connsiteY287" fmla="*/ 441739 h 2709343"/>
                <a:gd name="connsiteX288" fmla="*/ 1049769 w 4581821"/>
                <a:gd name="connsiteY288" fmla="*/ 431509 h 2709343"/>
                <a:gd name="connsiteX289" fmla="*/ 1047909 w 4581821"/>
                <a:gd name="connsiteY289" fmla="*/ 418490 h 2709343"/>
                <a:gd name="connsiteX290" fmla="*/ 1046049 w 4581821"/>
                <a:gd name="connsiteY290" fmla="*/ 415700 h 2709343"/>
                <a:gd name="connsiteX291" fmla="*/ 1046049 w 4581821"/>
                <a:gd name="connsiteY291" fmla="*/ 415700 h 2709343"/>
                <a:gd name="connsiteX292" fmla="*/ 1046049 w 4581821"/>
                <a:gd name="connsiteY292" fmla="*/ 415700 h 2709343"/>
                <a:gd name="connsiteX293" fmla="*/ 1046049 w 4581821"/>
                <a:gd name="connsiteY293" fmla="*/ 415700 h 2709343"/>
                <a:gd name="connsiteX294" fmla="*/ 1046049 w 4581821"/>
                <a:gd name="connsiteY294" fmla="*/ 415700 h 2709343"/>
                <a:gd name="connsiteX295" fmla="*/ 1073948 w 4581821"/>
                <a:gd name="connsiteY295" fmla="*/ 320842 h 2709343"/>
                <a:gd name="connsiteX296" fmla="*/ 1124167 w 4581821"/>
                <a:gd name="connsiteY296" fmla="*/ 235284 h 2709343"/>
                <a:gd name="connsiteX297" fmla="*/ 1194845 w 4581821"/>
                <a:gd name="connsiteY297" fmla="*/ 165536 h 2709343"/>
                <a:gd name="connsiteX298" fmla="*/ 1292493 w 4581821"/>
                <a:gd name="connsiteY298" fmla="*/ 108807 h 2709343"/>
                <a:gd name="connsiteX299" fmla="*/ 1435709 w 4581821"/>
                <a:gd name="connsiteY299" fmla="*/ 70678 h 2709343"/>
                <a:gd name="connsiteX300" fmla="*/ 1518478 w 4581821"/>
                <a:gd name="connsiteY300" fmla="*/ 65098 h 2709343"/>
                <a:gd name="connsiteX301" fmla="*/ 1586366 w 4581821"/>
                <a:gd name="connsiteY301" fmla="*/ 68818 h 2709343"/>
                <a:gd name="connsiteX302" fmla="*/ 1601245 w 4581821"/>
                <a:gd name="connsiteY302" fmla="*/ 70678 h 2709343"/>
                <a:gd name="connsiteX303" fmla="*/ 1601245 w 4581821"/>
                <a:gd name="connsiteY303" fmla="*/ 70678 h 2709343"/>
                <a:gd name="connsiteX304" fmla="*/ 1600315 w 4581821"/>
                <a:gd name="connsiteY304" fmla="*/ 70678 h 2709343"/>
                <a:gd name="connsiteX305" fmla="*/ 1601245 w 4581821"/>
                <a:gd name="connsiteY305" fmla="*/ 70678 h 2709343"/>
                <a:gd name="connsiteX306" fmla="*/ 1600315 w 4581821"/>
                <a:gd name="connsiteY306" fmla="*/ 70678 h 2709343"/>
                <a:gd name="connsiteX307" fmla="*/ 1762131 w 4581821"/>
                <a:gd name="connsiteY307" fmla="*/ 114387 h 2709343"/>
                <a:gd name="connsiteX308" fmla="*/ 1886748 w 4581821"/>
                <a:gd name="connsiteY308" fmla="*/ 185995 h 2709343"/>
                <a:gd name="connsiteX309" fmla="*/ 1966726 w 4581821"/>
                <a:gd name="connsiteY309" fmla="*/ 264114 h 2709343"/>
                <a:gd name="connsiteX310" fmla="*/ 1992766 w 4581821"/>
                <a:gd name="connsiteY310" fmla="*/ 302243 h 2709343"/>
                <a:gd name="connsiteX311" fmla="*/ 1998345 w 4581821"/>
                <a:gd name="connsiteY311" fmla="*/ 311542 h 2709343"/>
                <a:gd name="connsiteX312" fmla="*/ 2000206 w 4581821"/>
                <a:gd name="connsiteY312" fmla="*/ 313402 h 2709343"/>
                <a:gd name="connsiteX313" fmla="*/ 2005785 w 4581821"/>
                <a:gd name="connsiteY313" fmla="*/ 322702 h 2709343"/>
                <a:gd name="connsiteX314" fmla="*/ 2012295 w 4581821"/>
                <a:gd name="connsiteY314" fmla="*/ 332932 h 2709343"/>
                <a:gd name="connsiteX315" fmla="*/ 2015085 w 4581821"/>
                <a:gd name="connsiteY315" fmla="*/ 336652 h 2709343"/>
                <a:gd name="connsiteX316" fmla="*/ 2020665 w 4581821"/>
                <a:gd name="connsiteY316" fmla="*/ 345022 h 2709343"/>
                <a:gd name="connsiteX317" fmla="*/ 2037405 w 4581821"/>
                <a:gd name="connsiteY317" fmla="*/ 354321 h 2709343"/>
                <a:gd name="connsiteX318" fmla="*/ 2046704 w 4581821"/>
                <a:gd name="connsiteY318" fmla="*/ 351531 h 2709343"/>
                <a:gd name="connsiteX319" fmla="*/ 2056004 w 4581821"/>
                <a:gd name="connsiteY319" fmla="*/ 332002 h 2709343"/>
                <a:gd name="connsiteX320" fmla="*/ 2056004 w 4581821"/>
                <a:gd name="connsiteY320" fmla="*/ 332002 h 2709343"/>
                <a:gd name="connsiteX321" fmla="*/ 2056004 w 4581821"/>
                <a:gd name="connsiteY321" fmla="*/ 332002 h 2709343"/>
                <a:gd name="connsiteX322" fmla="*/ 2085764 w 4581821"/>
                <a:gd name="connsiteY322" fmla="*/ 289223 h 2709343"/>
                <a:gd name="connsiteX323" fmla="*/ 2202941 w 4581821"/>
                <a:gd name="connsiteY323" fmla="*/ 172976 h 2709343"/>
                <a:gd name="connsiteX324" fmla="*/ 2321977 w 4581821"/>
                <a:gd name="connsiteY324" fmla="*/ 99508 h 2709343"/>
                <a:gd name="connsiteX325" fmla="*/ 2353597 w 4581821"/>
                <a:gd name="connsiteY325" fmla="*/ 84628 h 2709343"/>
                <a:gd name="connsiteX326" fmla="*/ 2353597 w 4581821"/>
                <a:gd name="connsiteY326" fmla="*/ 84628 h 2709343"/>
                <a:gd name="connsiteX327" fmla="*/ 2353597 w 4581821"/>
                <a:gd name="connsiteY327" fmla="*/ 84628 h 2709343"/>
                <a:gd name="connsiteX328" fmla="*/ 2353597 w 4581821"/>
                <a:gd name="connsiteY328" fmla="*/ 84628 h 2709343"/>
                <a:gd name="connsiteX329" fmla="*/ 2352667 w 4581821"/>
                <a:gd name="connsiteY329" fmla="*/ 84628 h 2709343"/>
                <a:gd name="connsiteX330" fmla="*/ 2353597 w 4581821"/>
                <a:gd name="connsiteY330" fmla="*/ 84628 h 2709343"/>
                <a:gd name="connsiteX331" fmla="*/ 2354527 w 4581821"/>
                <a:gd name="connsiteY331" fmla="*/ 84628 h 2709343"/>
                <a:gd name="connsiteX332" fmla="*/ 2355457 w 4581821"/>
                <a:gd name="connsiteY332" fmla="*/ 84628 h 2709343"/>
                <a:gd name="connsiteX333" fmla="*/ 2505183 w 4581821"/>
                <a:gd name="connsiteY333" fmla="*/ 43709 h 2709343"/>
                <a:gd name="connsiteX334" fmla="*/ 2568421 w 4581821"/>
                <a:gd name="connsiteY334" fmla="*/ 39989 h 2709343"/>
                <a:gd name="connsiteX335" fmla="*/ 2625150 w 4581821"/>
                <a:gd name="connsiteY335" fmla="*/ 43709 h 2709343"/>
                <a:gd name="connsiteX336" fmla="*/ 2715358 w 4581821"/>
                <a:gd name="connsiteY336" fmla="*/ 67888 h 2709343"/>
                <a:gd name="connsiteX337" fmla="*/ 2784176 w 4581821"/>
                <a:gd name="connsiteY337" fmla="*/ 107877 h 2709343"/>
                <a:gd name="connsiteX338" fmla="*/ 2840905 w 4581821"/>
                <a:gd name="connsiteY338" fmla="*/ 164606 h 2709343"/>
                <a:gd name="connsiteX339" fmla="*/ 2892984 w 4581821"/>
                <a:gd name="connsiteY339" fmla="*/ 255744 h 2709343"/>
                <a:gd name="connsiteX340" fmla="*/ 2924603 w 4581821"/>
                <a:gd name="connsiteY340" fmla="*/ 359901 h 2709343"/>
                <a:gd name="connsiteX341" fmla="*/ 2941343 w 4581821"/>
                <a:gd name="connsiteY341" fmla="*/ 371991 h 2709343"/>
                <a:gd name="connsiteX342" fmla="*/ 2953432 w 4581821"/>
                <a:gd name="connsiteY342" fmla="*/ 367341 h 2709343"/>
                <a:gd name="connsiteX343" fmla="*/ 2956222 w 4581821"/>
                <a:gd name="connsiteY343" fmla="*/ 363621 h 2709343"/>
                <a:gd name="connsiteX344" fmla="*/ 2956222 w 4581821"/>
                <a:gd name="connsiteY344" fmla="*/ 363621 h 2709343"/>
                <a:gd name="connsiteX345" fmla="*/ 2956222 w 4581821"/>
                <a:gd name="connsiteY345" fmla="*/ 362691 h 2709343"/>
                <a:gd name="connsiteX346" fmla="*/ 3040850 w 4581821"/>
                <a:gd name="connsiteY346" fmla="*/ 283643 h 2709343"/>
                <a:gd name="connsiteX347" fmla="*/ 3181277 w 4581821"/>
                <a:gd name="connsiteY347" fmla="*/ 201805 h 2709343"/>
                <a:gd name="connsiteX348" fmla="*/ 3353322 w 4581821"/>
                <a:gd name="connsiteY348" fmla="*/ 155306 h 2709343"/>
                <a:gd name="connsiteX349" fmla="*/ 3437020 w 4581821"/>
                <a:gd name="connsiteY349" fmla="*/ 149726 h 2709343"/>
                <a:gd name="connsiteX350" fmla="*/ 3513279 w 4581821"/>
                <a:gd name="connsiteY350" fmla="*/ 154376 h 2709343"/>
                <a:gd name="connsiteX351" fmla="*/ 3649055 w 4581821"/>
                <a:gd name="connsiteY351" fmla="*/ 191575 h 2709343"/>
                <a:gd name="connsiteX352" fmla="*/ 3756932 w 4581821"/>
                <a:gd name="connsiteY352" fmla="*/ 253884 h 2709343"/>
                <a:gd name="connsiteX353" fmla="*/ 3835050 w 4581821"/>
                <a:gd name="connsiteY353" fmla="*/ 332002 h 2709343"/>
                <a:gd name="connsiteX354" fmla="*/ 3898289 w 4581821"/>
                <a:gd name="connsiteY354" fmla="*/ 442669 h 2709343"/>
                <a:gd name="connsiteX355" fmla="*/ 3922468 w 4581821"/>
                <a:gd name="connsiteY355" fmla="*/ 513347 h 2709343"/>
                <a:gd name="connsiteX356" fmla="*/ 3940138 w 4581821"/>
                <a:gd name="connsiteY356" fmla="*/ 594255 h 2709343"/>
                <a:gd name="connsiteX357" fmla="*/ 3945718 w 4581821"/>
                <a:gd name="connsiteY357" fmla="*/ 603555 h 2709343"/>
                <a:gd name="connsiteX358" fmla="*/ 3945718 w 4581821"/>
                <a:gd name="connsiteY358" fmla="*/ 603555 h 2709343"/>
                <a:gd name="connsiteX359" fmla="*/ 3945718 w 4581821"/>
                <a:gd name="connsiteY359" fmla="*/ 603555 h 2709343"/>
                <a:gd name="connsiteX360" fmla="*/ 3945718 w 4581821"/>
                <a:gd name="connsiteY360" fmla="*/ 603555 h 2709343"/>
                <a:gd name="connsiteX361" fmla="*/ 3945718 w 4581821"/>
                <a:gd name="connsiteY361" fmla="*/ 603555 h 2709343"/>
                <a:gd name="connsiteX362" fmla="*/ 3945718 w 4581821"/>
                <a:gd name="connsiteY362" fmla="*/ 603555 h 2709343"/>
                <a:gd name="connsiteX363" fmla="*/ 3961527 w 4581821"/>
                <a:gd name="connsiteY363" fmla="*/ 614715 h 2709343"/>
                <a:gd name="connsiteX364" fmla="*/ 3966177 w 4581821"/>
                <a:gd name="connsiteY364" fmla="*/ 613785 h 2709343"/>
                <a:gd name="connsiteX365" fmla="*/ 4043365 w 4581821"/>
                <a:gd name="connsiteY365" fmla="*/ 597045 h 2709343"/>
                <a:gd name="connsiteX366" fmla="*/ 4112183 w 4581821"/>
                <a:gd name="connsiteY366" fmla="*/ 592396 h 2709343"/>
                <a:gd name="connsiteX367" fmla="*/ 4178212 w 4581821"/>
                <a:gd name="connsiteY367" fmla="*/ 596115 h 2709343"/>
                <a:gd name="connsiteX368" fmla="*/ 4305619 w 4581821"/>
                <a:gd name="connsiteY368" fmla="*/ 630525 h 2709343"/>
                <a:gd name="connsiteX369" fmla="*/ 4402337 w 4581821"/>
                <a:gd name="connsiteY369" fmla="*/ 686323 h 2709343"/>
                <a:gd name="connsiteX370" fmla="*/ 4470225 w 4581821"/>
                <a:gd name="connsiteY370" fmla="*/ 754212 h 2709343"/>
                <a:gd name="connsiteX371" fmla="*/ 4516724 w 4581821"/>
                <a:gd name="connsiteY371" fmla="*/ 834190 h 2709343"/>
                <a:gd name="connsiteX372" fmla="*/ 4542763 w 4581821"/>
                <a:gd name="connsiteY372" fmla="*/ 929047 h 2709343"/>
                <a:gd name="connsiteX373" fmla="*/ 4542763 w 4581821"/>
                <a:gd name="connsiteY373" fmla="*/ 1038784 h 2709343"/>
                <a:gd name="connsiteX374" fmla="*/ 4515794 w 4581821"/>
                <a:gd name="connsiteY374" fmla="*/ 1136432 h 2709343"/>
                <a:gd name="connsiteX375" fmla="*/ 4473015 w 4581821"/>
                <a:gd name="connsiteY375" fmla="*/ 1210830 h 2709343"/>
                <a:gd name="connsiteX376" fmla="*/ 4420006 w 4581821"/>
                <a:gd name="connsiteY376" fmla="*/ 1263839 h 2709343"/>
                <a:gd name="connsiteX377" fmla="*/ 4359558 w 4581821"/>
                <a:gd name="connsiteY377" fmla="*/ 1299178 h 2709343"/>
                <a:gd name="connsiteX378" fmla="*/ 4351188 w 4581821"/>
                <a:gd name="connsiteY378" fmla="*/ 1302898 h 2709343"/>
                <a:gd name="connsiteX379" fmla="*/ 4347468 w 4581821"/>
                <a:gd name="connsiteY379" fmla="*/ 1304758 h 2709343"/>
                <a:gd name="connsiteX380" fmla="*/ 4336308 w 4581821"/>
                <a:gd name="connsiteY380" fmla="*/ 1310338 h 2709343"/>
                <a:gd name="connsiteX381" fmla="*/ 4327009 w 4581821"/>
                <a:gd name="connsiteY381" fmla="*/ 1333587 h 2709343"/>
                <a:gd name="connsiteX382" fmla="*/ 4327009 w 4581821"/>
                <a:gd name="connsiteY382" fmla="*/ 1333587 h 2709343"/>
                <a:gd name="connsiteX383" fmla="*/ 4327009 w 4581821"/>
                <a:gd name="connsiteY383" fmla="*/ 1333587 h 2709343"/>
                <a:gd name="connsiteX384" fmla="*/ 4327009 w 4581821"/>
                <a:gd name="connsiteY384" fmla="*/ 1333587 h 2709343"/>
                <a:gd name="connsiteX385" fmla="*/ 4327009 w 4581821"/>
                <a:gd name="connsiteY385" fmla="*/ 1333587 h 2709343"/>
                <a:gd name="connsiteX386" fmla="*/ 4327009 w 4581821"/>
                <a:gd name="connsiteY386" fmla="*/ 1333587 h 2709343"/>
                <a:gd name="connsiteX387" fmla="*/ 4337238 w 4581821"/>
                <a:gd name="connsiteY387" fmla="*/ 1354047 h 2709343"/>
                <a:gd name="connsiteX388" fmla="*/ 4388387 w 4581821"/>
                <a:gd name="connsiteY388" fmla="*/ 1387526 h 2709343"/>
                <a:gd name="connsiteX389" fmla="*/ 4448835 w 4581821"/>
                <a:gd name="connsiteY389" fmla="*/ 1451694 h 270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Lst>
              <a:rect l="l" t="t" r="r" b="b"/>
              <a:pathLst>
                <a:path w="4581821" h="2709343">
                  <a:moveTo>
                    <a:pt x="4463715" y="1276859"/>
                  </a:moveTo>
                  <a:cubicBezTo>
                    <a:pt x="4480455" y="1261979"/>
                    <a:pt x="4494404" y="1245240"/>
                    <a:pt x="4507424" y="1227570"/>
                  </a:cubicBezTo>
                  <a:cubicBezTo>
                    <a:pt x="4519513" y="1210830"/>
                    <a:pt x="4530673" y="1193161"/>
                    <a:pt x="4539973" y="1173631"/>
                  </a:cubicBezTo>
                  <a:cubicBezTo>
                    <a:pt x="4559503" y="1134572"/>
                    <a:pt x="4571592" y="1091793"/>
                    <a:pt x="4577172" y="1049014"/>
                  </a:cubicBezTo>
                  <a:cubicBezTo>
                    <a:pt x="4579962" y="1026695"/>
                    <a:pt x="4581822" y="1004375"/>
                    <a:pt x="4581822" y="982056"/>
                  </a:cubicBezTo>
                  <a:cubicBezTo>
                    <a:pt x="4581822" y="959736"/>
                    <a:pt x="4579962" y="937417"/>
                    <a:pt x="4576242" y="915098"/>
                  </a:cubicBezTo>
                  <a:cubicBezTo>
                    <a:pt x="4564153" y="832330"/>
                    <a:pt x="4524163" y="755141"/>
                    <a:pt x="4465575" y="695623"/>
                  </a:cubicBezTo>
                  <a:cubicBezTo>
                    <a:pt x="4408846" y="637964"/>
                    <a:pt x="4335378" y="597045"/>
                    <a:pt x="4258190" y="574726"/>
                  </a:cubicBezTo>
                  <a:cubicBezTo>
                    <a:pt x="4208901" y="560776"/>
                    <a:pt x="4156822" y="553336"/>
                    <a:pt x="4105673" y="553336"/>
                  </a:cubicBezTo>
                  <a:lnTo>
                    <a:pt x="4103814" y="553336"/>
                  </a:lnTo>
                  <a:cubicBezTo>
                    <a:pt x="4057315" y="553336"/>
                    <a:pt x="4010816" y="559846"/>
                    <a:pt x="3966177" y="571936"/>
                  </a:cubicBezTo>
                  <a:cubicBezTo>
                    <a:pt x="3965247" y="540317"/>
                    <a:pt x="3960597" y="508698"/>
                    <a:pt x="3953158" y="478008"/>
                  </a:cubicBezTo>
                  <a:cubicBezTo>
                    <a:pt x="3945718" y="445459"/>
                    <a:pt x="3934558" y="413840"/>
                    <a:pt x="3920608" y="384081"/>
                  </a:cubicBezTo>
                  <a:cubicBezTo>
                    <a:pt x="3908519" y="357111"/>
                    <a:pt x="3892709" y="332002"/>
                    <a:pt x="3875039" y="307822"/>
                  </a:cubicBezTo>
                  <a:cubicBezTo>
                    <a:pt x="3857370" y="283643"/>
                    <a:pt x="3836910" y="261324"/>
                    <a:pt x="3814591" y="240864"/>
                  </a:cubicBezTo>
                  <a:cubicBezTo>
                    <a:pt x="3793201" y="221335"/>
                    <a:pt x="3769022" y="202735"/>
                    <a:pt x="3743913" y="187855"/>
                  </a:cubicBezTo>
                  <a:cubicBezTo>
                    <a:pt x="3718803" y="172046"/>
                    <a:pt x="3692764" y="159026"/>
                    <a:pt x="3664865" y="148796"/>
                  </a:cubicBezTo>
                  <a:cubicBezTo>
                    <a:pt x="3610926" y="127407"/>
                    <a:pt x="3553267" y="115317"/>
                    <a:pt x="3495609" y="110667"/>
                  </a:cubicBezTo>
                  <a:cubicBezTo>
                    <a:pt x="3477009" y="108807"/>
                    <a:pt x="3459339" y="108807"/>
                    <a:pt x="3440740" y="108807"/>
                  </a:cubicBezTo>
                  <a:cubicBezTo>
                    <a:pt x="3398891" y="108807"/>
                    <a:pt x="3357972" y="112527"/>
                    <a:pt x="3317053" y="119967"/>
                  </a:cubicBezTo>
                  <a:cubicBezTo>
                    <a:pt x="3256604" y="131127"/>
                    <a:pt x="3198016" y="150656"/>
                    <a:pt x="3142217" y="177626"/>
                  </a:cubicBezTo>
                  <a:cubicBezTo>
                    <a:pt x="3067819" y="212965"/>
                    <a:pt x="2999001" y="262254"/>
                    <a:pt x="2942272" y="321772"/>
                  </a:cubicBezTo>
                  <a:cubicBezTo>
                    <a:pt x="2932973" y="269693"/>
                    <a:pt x="2916233" y="218545"/>
                    <a:pt x="2889264" y="172976"/>
                  </a:cubicBezTo>
                  <a:cubicBezTo>
                    <a:pt x="2862295" y="126477"/>
                    <a:pt x="2824165" y="87418"/>
                    <a:pt x="2779526" y="57659"/>
                  </a:cubicBezTo>
                  <a:cubicBezTo>
                    <a:pt x="2738607" y="30689"/>
                    <a:pt x="2691179" y="13950"/>
                    <a:pt x="2643750" y="5580"/>
                  </a:cubicBezTo>
                  <a:cubicBezTo>
                    <a:pt x="2619570" y="1860"/>
                    <a:pt x="2595391" y="0"/>
                    <a:pt x="2571211" y="0"/>
                  </a:cubicBezTo>
                  <a:cubicBezTo>
                    <a:pt x="2543312" y="0"/>
                    <a:pt x="2515413" y="2790"/>
                    <a:pt x="2488444" y="6510"/>
                  </a:cubicBezTo>
                  <a:cubicBezTo>
                    <a:pt x="2462404" y="10230"/>
                    <a:pt x="2437295" y="16740"/>
                    <a:pt x="2412185" y="24179"/>
                  </a:cubicBezTo>
                  <a:cubicBezTo>
                    <a:pt x="2385216" y="32549"/>
                    <a:pt x="2360107" y="41849"/>
                    <a:pt x="2334067" y="53009"/>
                  </a:cubicBezTo>
                  <a:cubicBezTo>
                    <a:pt x="2283849" y="75328"/>
                    <a:pt x="2235490" y="103227"/>
                    <a:pt x="2190851" y="135777"/>
                  </a:cubicBezTo>
                  <a:cubicBezTo>
                    <a:pt x="2155512" y="161816"/>
                    <a:pt x="2122032" y="191575"/>
                    <a:pt x="2092273" y="224125"/>
                  </a:cubicBezTo>
                  <a:cubicBezTo>
                    <a:pt x="2070884" y="248304"/>
                    <a:pt x="2050424" y="273413"/>
                    <a:pt x="2032755" y="300383"/>
                  </a:cubicBezTo>
                  <a:cubicBezTo>
                    <a:pt x="2024385" y="284573"/>
                    <a:pt x="2015085" y="268763"/>
                    <a:pt x="2003925" y="253884"/>
                  </a:cubicBezTo>
                  <a:cubicBezTo>
                    <a:pt x="1992766" y="238074"/>
                    <a:pt x="1979746" y="222265"/>
                    <a:pt x="1966726" y="207385"/>
                  </a:cubicBezTo>
                  <a:cubicBezTo>
                    <a:pt x="1947197" y="185995"/>
                    <a:pt x="1924877" y="166466"/>
                    <a:pt x="1901628" y="148796"/>
                  </a:cubicBezTo>
                  <a:cubicBezTo>
                    <a:pt x="1855129" y="113457"/>
                    <a:pt x="1803050" y="86488"/>
                    <a:pt x="1748181" y="66958"/>
                  </a:cubicBezTo>
                  <a:cubicBezTo>
                    <a:pt x="1692383" y="47429"/>
                    <a:pt x="1633794" y="35339"/>
                    <a:pt x="1575206" y="30689"/>
                  </a:cubicBezTo>
                  <a:cubicBezTo>
                    <a:pt x="1556606" y="28829"/>
                    <a:pt x="1538937" y="28829"/>
                    <a:pt x="1520337" y="28829"/>
                  </a:cubicBezTo>
                  <a:cubicBezTo>
                    <a:pt x="1480348" y="28829"/>
                    <a:pt x="1439429" y="32549"/>
                    <a:pt x="1399440" y="39989"/>
                  </a:cubicBezTo>
                  <a:cubicBezTo>
                    <a:pt x="1288773" y="60449"/>
                    <a:pt x="1181826" y="112527"/>
                    <a:pt x="1108357" y="198085"/>
                  </a:cubicBezTo>
                  <a:cubicBezTo>
                    <a:pt x="1082318" y="227844"/>
                    <a:pt x="1060929" y="261324"/>
                    <a:pt x="1045119" y="297593"/>
                  </a:cubicBezTo>
                  <a:cubicBezTo>
                    <a:pt x="1033029" y="325492"/>
                    <a:pt x="1023730" y="355251"/>
                    <a:pt x="1017220" y="385011"/>
                  </a:cubicBezTo>
                  <a:cubicBezTo>
                    <a:pt x="997690" y="360831"/>
                    <a:pt x="973511" y="340372"/>
                    <a:pt x="946541" y="324562"/>
                  </a:cubicBezTo>
                  <a:cubicBezTo>
                    <a:pt x="927942" y="314332"/>
                    <a:pt x="908412" y="305962"/>
                    <a:pt x="887953" y="299453"/>
                  </a:cubicBezTo>
                  <a:cubicBezTo>
                    <a:pt x="867493" y="292943"/>
                    <a:pt x="846104" y="289223"/>
                    <a:pt x="825644" y="287363"/>
                  </a:cubicBezTo>
                  <a:cubicBezTo>
                    <a:pt x="813555" y="286433"/>
                    <a:pt x="801465" y="285503"/>
                    <a:pt x="789375" y="285503"/>
                  </a:cubicBezTo>
                  <a:cubicBezTo>
                    <a:pt x="758686" y="285503"/>
                    <a:pt x="728927" y="289223"/>
                    <a:pt x="699167" y="296663"/>
                  </a:cubicBezTo>
                  <a:cubicBezTo>
                    <a:pt x="656389" y="305962"/>
                    <a:pt x="615469" y="323632"/>
                    <a:pt x="578270" y="345022"/>
                  </a:cubicBezTo>
                  <a:cubicBezTo>
                    <a:pt x="511312" y="383151"/>
                    <a:pt x="453653" y="439879"/>
                    <a:pt x="420174" y="509628"/>
                  </a:cubicBezTo>
                  <a:cubicBezTo>
                    <a:pt x="404365" y="542177"/>
                    <a:pt x="393205" y="576586"/>
                    <a:pt x="386695" y="612855"/>
                  </a:cubicBezTo>
                  <a:cubicBezTo>
                    <a:pt x="380185" y="649124"/>
                    <a:pt x="378325" y="685393"/>
                    <a:pt x="381115" y="722592"/>
                  </a:cubicBezTo>
                  <a:cubicBezTo>
                    <a:pt x="385765" y="791411"/>
                    <a:pt x="405295" y="859299"/>
                    <a:pt x="435054" y="921607"/>
                  </a:cubicBezTo>
                  <a:cubicBezTo>
                    <a:pt x="420174" y="917887"/>
                    <a:pt x="405295" y="915098"/>
                    <a:pt x="389485" y="913238"/>
                  </a:cubicBezTo>
                  <a:cubicBezTo>
                    <a:pt x="380185" y="912308"/>
                    <a:pt x="369955" y="911378"/>
                    <a:pt x="360656" y="911378"/>
                  </a:cubicBezTo>
                  <a:cubicBezTo>
                    <a:pt x="341126" y="911378"/>
                    <a:pt x="320667" y="913238"/>
                    <a:pt x="301137" y="917887"/>
                  </a:cubicBezTo>
                  <a:cubicBezTo>
                    <a:pt x="288118" y="920677"/>
                    <a:pt x="275098" y="924397"/>
                    <a:pt x="263008" y="929047"/>
                  </a:cubicBezTo>
                  <a:cubicBezTo>
                    <a:pt x="248128" y="934627"/>
                    <a:pt x="234179" y="941137"/>
                    <a:pt x="221159" y="948577"/>
                  </a:cubicBezTo>
                  <a:cubicBezTo>
                    <a:pt x="195120" y="962526"/>
                    <a:pt x="171870" y="981126"/>
                    <a:pt x="150481" y="1000656"/>
                  </a:cubicBezTo>
                  <a:cubicBezTo>
                    <a:pt x="128161" y="1021115"/>
                    <a:pt x="108632" y="1044364"/>
                    <a:pt x="91892" y="1069474"/>
                  </a:cubicBezTo>
                  <a:cubicBezTo>
                    <a:pt x="75153" y="1093653"/>
                    <a:pt x="61203" y="1118763"/>
                    <a:pt x="49113" y="1144802"/>
                  </a:cubicBezTo>
                  <a:cubicBezTo>
                    <a:pt x="36094" y="1173631"/>
                    <a:pt x="24934" y="1203391"/>
                    <a:pt x="17494" y="1234080"/>
                  </a:cubicBezTo>
                  <a:cubicBezTo>
                    <a:pt x="10054" y="1264769"/>
                    <a:pt x="4475" y="1296388"/>
                    <a:pt x="1684" y="1328007"/>
                  </a:cubicBezTo>
                  <a:cubicBezTo>
                    <a:pt x="-1105" y="1357767"/>
                    <a:pt x="-175" y="1387526"/>
                    <a:pt x="2614" y="1417285"/>
                  </a:cubicBezTo>
                  <a:cubicBezTo>
                    <a:pt x="6334" y="1447974"/>
                    <a:pt x="11914" y="1478664"/>
                    <a:pt x="21214" y="1507493"/>
                  </a:cubicBezTo>
                  <a:cubicBezTo>
                    <a:pt x="31444" y="1536322"/>
                    <a:pt x="44463" y="1564222"/>
                    <a:pt x="60273" y="1590261"/>
                  </a:cubicBezTo>
                  <a:cubicBezTo>
                    <a:pt x="76083" y="1616300"/>
                    <a:pt x="96542" y="1640480"/>
                    <a:pt x="118862" y="1660939"/>
                  </a:cubicBezTo>
                  <a:cubicBezTo>
                    <a:pt x="153271" y="1692559"/>
                    <a:pt x="193260" y="1716738"/>
                    <a:pt x="236039" y="1735338"/>
                  </a:cubicBezTo>
                  <a:cubicBezTo>
                    <a:pt x="227669" y="1745567"/>
                    <a:pt x="220229" y="1755797"/>
                    <a:pt x="213719" y="1766027"/>
                  </a:cubicBezTo>
                  <a:cubicBezTo>
                    <a:pt x="203490" y="1782766"/>
                    <a:pt x="194190" y="1800436"/>
                    <a:pt x="186750" y="1819035"/>
                  </a:cubicBezTo>
                  <a:cubicBezTo>
                    <a:pt x="170940" y="1857164"/>
                    <a:pt x="162571" y="1898084"/>
                    <a:pt x="156991" y="1939003"/>
                  </a:cubicBezTo>
                  <a:cubicBezTo>
                    <a:pt x="152341" y="1980852"/>
                    <a:pt x="152341" y="2023630"/>
                    <a:pt x="156991" y="2065479"/>
                  </a:cubicBezTo>
                  <a:cubicBezTo>
                    <a:pt x="161641" y="2107328"/>
                    <a:pt x="170010" y="2149177"/>
                    <a:pt x="183960" y="2189166"/>
                  </a:cubicBezTo>
                  <a:cubicBezTo>
                    <a:pt x="196050" y="2226366"/>
                    <a:pt x="212789" y="2262635"/>
                    <a:pt x="235109" y="2295184"/>
                  </a:cubicBezTo>
                  <a:cubicBezTo>
                    <a:pt x="256498" y="2326803"/>
                    <a:pt x="282538" y="2353772"/>
                    <a:pt x="312297" y="2377022"/>
                  </a:cubicBezTo>
                  <a:cubicBezTo>
                    <a:pt x="377395" y="2428170"/>
                    <a:pt x="455513" y="2460720"/>
                    <a:pt x="535492" y="2481179"/>
                  </a:cubicBezTo>
                  <a:cubicBezTo>
                    <a:pt x="577341" y="2491409"/>
                    <a:pt x="620119" y="2497919"/>
                    <a:pt x="662898" y="2500709"/>
                  </a:cubicBezTo>
                  <a:cubicBezTo>
                    <a:pt x="703817" y="2503499"/>
                    <a:pt x="744736" y="2502569"/>
                    <a:pt x="785655" y="2498849"/>
                  </a:cubicBezTo>
                  <a:cubicBezTo>
                    <a:pt x="824714" y="2494199"/>
                    <a:pt x="863773" y="2486759"/>
                    <a:pt x="900972" y="2473740"/>
                  </a:cubicBezTo>
                  <a:cubicBezTo>
                    <a:pt x="921432" y="2467230"/>
                    <a:pt x="940961" y="2457930"/>
                    <a:pt x="960491" y="2448630"/>
                  </a:cubicBezTo>
                  <a:cubicBezTo>
                    <a:pt x="981881" y="2437470"/>
                    <a:pt x="1001410" y="2425381"/>
                    <a:pt x="1020009" y="2410501"/>
                  </a:cubicBezTo>
                  <a:cubicBezTo>
                    <a:pt x="1033029" y="2400271"/>
                    <a:pt x="1046049" y="2389112"/>
                    <a:pt x="1058139" y="2377022"/>
                  </a:cubicBezTo>
                  <a:cubicBezTo>
                    <a:pt x="1061858" y="2373302"/>
                    <a:pt x="1064649" y="2370512"/>
                    <a:pt x="1068368" y="2366792"/>
                  </a:cubicBezTo>
                  <a:cubicBezTo>
                    <a:pt x="1073948" y="2380742"/>
                    <a:pt x="1080458" y="2393761"/>
                    <a:pt x="1088828" y="2406781"/>
                  </a:cubicBezTo>
                  <a:cubicBezTo>
                    <a:pt x="1102778" y="2430031"/>
                    <a:pt x="1119517" y="2452350"/>
                    <a:pt x="1137187" y="2472810"/>
                  </a:cubicBezTo>
                  <a:cubicBezTo>
                    <a:pt x="1157646" y="2496059"/>
                    <a:pt x="1180895" y="2515589"/>
                    <a:pt x="1206005" y="2533258"/>
                  </a:cubicBezTo>
                  <a:cubicBezTo>
                    <a:pt x="1258084" y="2569527"/>
                    <a:pt x="1318532" y="2593707"/>
                    <a:pt x="1379911" y="2608586"/>
                  </a:cubicBezTo>
                  <a:cubicBezTo>
                    <a:pt x="1445939" y="2624396"/>
                    <a:pt x="1513828" y="2629976"/>
                    <a:pt x="1581716" y="2627186"/>
                  </a:cubicBezTo>
                  <a:cubicBezTo>
                    <a:pt x="1650534" y="2624396"/>
                    <a:pt x="1718423" y="2612306"/>
                    <a:pt x="1783521" y="2589987"/>
                  </a:cubicBezTo>
                  <a:cubicBezTo>
                    <a:pt x="1904418" y="2549998"/>
                    <a:pt x="2021595" y="2473740"/>
                    <a:pt x="2078323" y="2355632"/>
                  </a:cubicBezTo>
                  <a:cubicBezTo>
                    <a:pt x="2078323" y="2355632"/>
                    <a:pt x="2078323" y="2355632"/>
                    <a:pt x="2078323" y="2355632"/>
                  </a:cubicBezTo>
                  <a:cubicBezTo>
                    <a:pt x="2081114" y="2365862"/>
                    <a:pt x="2083903" y="2375162"/>
                    <a:pt x="2088553" y="2384462"/>
                  </a:cubicBezTo>
                  <a:cubicBezTo>
                    <a:pt x="2094133" y="2396551"/>
                    <a:pt x="2100643" y="2407711"/>
                    <a:pt x="2109013" y="2417941"/>
                  </a:cubicBezTo>
                  <a:cubicBezTo>
                    <a:pt x="2118313" y="2430031"/>
                    <a:pt x="2128542" y="2441190"/>
                    <a:pt x="2139702" y="2451420"/>
                  </a:cubicBezTo>
                  <a:cubicBezTo>
                    <a:pt x="2188061" y="2493269"/>
                    <a:pt x="2249439" y="2516518"/>
                    <a:pt x="2311748" y="2527678"/>
                  </a:cubicBezTo>
                  <a:cubicBezTo>
                    <a:pt x="2379636" y="2540698"/>
                    <a:pt x="2449384" y="2541628"/>
                    <a:pt x="2518203" y="2531398"/>
                  </a:cubicBezTo>
                  <a:cubicBezTo>
                    <a:pt x="2549822" y="2526748"/>
                    <a:pt x="2580511" y="2519308"/>
                    <a:pt x="2610270" y="2509079"/>
                  </a:cubicBezTo>
                  <a:cubicBezTo>
                    <a:pt x="2638170" y="2498849"/>
                    <a:pt x="2666069" y="2486759"/>
                    <a:pt x="2690249" y="2469090"/>
                  </a:cubicBezTo>
                  <a:cubicBezTo>
                    <a:pt x="2706988" y="2457930"/>
                    <a:pt x="2721868" y="2444910"/>
                    <a:pt x="2734888" y="2430031"/>
                  </a:cubicBezTo>
                  <a:cubicBezTo>
                    <a:pt x="2741397" y="2422591"/>
                    <a:pt x="2746977" y="2414221"/>
                    <a:pt x="2752557" y="2406781"/>
                  </a:cubicBezTo>
                  <a:cubicBezTo>
                    <a:pt x="2754417" y="2414221"/>
                    <a:pt x="2757207" y="2421661"/>
                    <a:pt x="2759997" y="2428170"/>
                  </a:cubicBezTo>
                  <a:cubicBezTo>
                    <a:pt x="2765577" y="2443050"/>
                    <a:pt x="2772087" y="2457000"/>
                    <a:pt x="2779526" y="2470949"/>
                  </a:cubicBezTo>
                  <a:cubicBezTo>
                    <a:pt x="2793476" y="2496989"/>
                    <a:pt x="2811146" y="2521168"/>
                    <a:pt x="2831605" y="2542558"/>
                  </a:cubicBezTo>
                  <a:cubicBezTo>
                    <a:pt x="2851135" y="2564877"/>
                    <a:pt x="2874384" y="2583477"/>
                    <a:pt x="2897634" y="2601146"/>
                  </a:cubicBezTo>
                  <a:cubicBezTo>
                    <a:pt x="2920883" y="2617886"/>
                    <a:pt x="2945992" y="2632765"/>
                    <a:pt x="2972032" y="2644855"/>
                  </a:cubicBezTo>
                  <a:cubicBezTo>
                    <a:pt x="3027830" y="2671825"/>
                    <a:pt x="3087349" y="2689494"/>
                    <a:pt x="3147797" y="2698794"/>
                  </a:cubicBezTo>
                  <a:cubicBezTo>
                    <a:pt x="3211966" y="2709024"/>
                    <a:pt x="3276134" y="2711813"/>
                    <a:pt x="3341233" y="2707164"/>
                  </a:cubicBezTo>
                  <a:cubicBezTo>
                    <a:pt x="3469569" y="2698794"/>
                    <a:pt x="3597906" y="2663455"/>
                    <a:pt x="3710433" y="2599286"/>
                  </a:cubicBezTo>
                  <a:cubicBezTo>
                    <a:pt x="3762512" y="2569527"/>
                    <a:pt x="3810871" y="2532328"/>
                    <a:pt x="3851790" y="2488619"/>
                  </a:cubicBezTo>
                  <a:cubicBezTo>
                    <a:pt x="3890849" y="2445840"/>
                    <a:pt x="3922468" y="2395621"/>
                    <a:pt x="3942927" y="2341683"/>
                  </a:cubicBezTo>
                  <a:cubicBezTo>
                    <a:pt x="3952227" y="2315643"/>
                    <a:pt x="3958737" y="2288674"/>
                    <a:pt x="3962457" y="2260775"/>
                  </a:cubicBezTo>
                  <a:cubicBezTo>
                    <a:pt x="3977337" y="2264495"/>
                    <a:pt x="3992217" y="2268215"/>
                    <a:pt x="4007096" y="2270074"/>
                  </a:cubicBezTo>
                  <a:cubicBezTo>
                    <a:pt x="4025696" y="2272864"/>
                    <a:pt x="4044295" y="2274724"/>
                    <a:pt x="4062895" y="2274724"/>
                  </a:cubicBezTo>
                  <a:cubicBezTo>
                    <a:pt x="4097304" y="2275654"/>
                    <a:pt x="4131713" y="2271934"/>
                    <a:pt x="4165192" y="2264495"/>
                  </a:cubicBezTo>
                  <a:cubicBezTo>
                    <a:pt x="4197742" y="2257055"/>
                    <a:pt x="4229361" y="2244965"/>
                    <a:pt x="4260050" y="2230085"/>
                  </a:cubicBezTo>
                  <a:cubicBezTo>
                    <a:pt x="4290739" y="2215206"/>
                    <a:pt x="4318639" y="2196606"/>
                    <a:pt x="4344678" y="2176147"/>
                  </a:cubicBezTo>
                  <a:cubicBezTo>
                    <a:pt x="4397687" y="2135228"/>
                    <a:pt x="4441396" y="2082219"/>
                    <a:pt x="4476735" y="2025490"/>
                  </a:cubicBezTo>
                  <a:cubicBezTo>
                    <a:pt x="4512074" y="1967832"/>
                    <a:pt x="4539043" y="1903663"/>
                    <a:pt x="4553923" y="1837635"/>
                  </a:cubicBezTo>
                  <a:cubicBezTo>
                    <a:pt x="4568803" y="1773467"/>
                    <a:pt x="4574382" y="1705578"/>
                    <a:pt x="4566012" y="1639550"/>
                  </a:cubicBezTo>
                  <a:cubicBezTo>
                    <a:pt x="4561362" y="1607001"/>
                    <a:pt x="4554853" y="1574451"/>
                    <a:pt x="4543693" y="1542832"/>
                  </a:cubicBezTo>
                  <a:cubicBezTo>
                    <a:pt x="4532533" y="1512143"/>
                    <a:pt x="4517654" y="1481454"/>
                    <a:pt x="4499984" y="1454484"/>
                  </a:cubicBezTo>
                  <a:cubicBezTo>
                    <a:pt x="4467435" y="1405196"/>
                    <a:pt x="4424656" y="1363347"/>
                    <a:pt x="4375367" y="1331727"/>
                  </a:cubicBezTo>
                  <a:cubicBezTo>
                    <a:pt x="4386527" y="1327077"/>
                    <a:pt x="4397687" y="1322428"/>
                    <a:pt x="4408846" y="1315918"/>
                  </a:cubicBezTo>
                  <a:cubicBezTo>
                    <a:pt x="4429306" y="1304758"/>
                    <a:pt x="4446975" y="1291738"/>
                    <a:pt x="4463715" y="1276859"/>
                  </a:cubicBezTo>
                  <a:close/>
                  <a:moveTo>
                    <a:pt x="4448835" y="1451694"/>
                  </a:moveTo>
                  <a:cubicBezTo>
                    <a:pt x="4467435" y="1476804"/>
                    <a:pt x="4483245" y="1503773"/>
                    <a:pt x="4496264" y="1532602"/>
                  </a:cubicBezTo>
                  <a:cubicBezTo>
                    <a:pt x="4509284" y="1565152"/>
                    <a:pt x="4519513" y="1600491"/>
                    <a:pt x="4524163" y="1637690"/>
                  </a:cubicBezTo>
                  <a:cubicBezTo>
                    <a:pt x="4529744" y="1680469"/>
                    <a:pt x="4528813" y="1724178"/>
                    <a:pt x="4523234" y="1768817"/>
                  </a:cubicBezTo>
                  <a:cubicBezTo>
                    <a:pt x="4515794" y="1818105"/>
                    <a:pt x="4502774" y="1867394"/>
                    <a:pt x="4482314" y="1915753"/>
                  </a:cubicBezTo>
                  <a:lnTo>
                    <a:pt x="4482314" y="1916683"/>
                  </a:lnTo>
                  <a:cubicBezTo>
                    <a:pt x="4461855" y="1964112"/>
                    <a:pt x="4435815" y="2007821"/>
                    <a:pt x="4406057" y="2047810"/>
                  </a:cubicBezTo>
                  <a:cubicBezTo>
                    <a:pt x="4378157" y="2083149"/>
                    <a:pt x="4347468" y="2113838"/>
                    <a:pt x="4313989" y="2140808"/>
                  </a:cubicBezTo>
                  <a:cubicBezTo>
                    <a:pt x="4283300" y="2164057"/>
                    <a:pt x="4249820" y="2183587"/>
                    <a:pt x="4216341" y="2198466"/>
                  </a:cubicBezTo>
                  <a:cubicBezTo>
                    <a:pt x="4184722" y="2211486"/>
                    <a:pt x="4151243" y="2220786"/>
                    <a:pt x="4117764" y="2225436"/>
                  </a:cubicBezTo>
                  <a:cubicBezTo>
                    <a:pt x="4101024" y="2227296"/>
                    <a:pt x="4083354" y="2228225"/>
                    <a:pt x="4065685" y="2228225"/>
                  </a:cubicBezTo>
                  <a:cubicBezTo>
                    <a:pt x="4048015" y="2228225"/>
                    <a:pt x="4029416" y="2227296"/>
                    <a:pt x="4010816" y="2224506"/>
                  </a:cubicBezTo>
                  <a:cubicBezTo>
                    <a:pt x="3995007" y="2222646"/>
                    <a:pt x="3981057" y="2219856"/>
                    <a:pt x="3968037" y="2217066"/>
                  </a:cubicBezTo>
                  <a:cubicBezTo>
                    <a:pt x="3966177" y="2217066"/>
                    <a:pt x="3964317" y="2216136"/>
                    <a:pt x="3962457" y="2216136"/>
                  </a:cubicBezTo>
                  <a:cubicBezTo>
                    <a:pt x="3955947" y="2216136"/>
                    <a:pt x="3950368" y="2218926"/>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3858" y="2224506"/>
                    <a:pt x="3941068" y="2225436"/>
                    <a:pt x="3939208" y="2227296"/>
                  </a:cubicBezTo>
                  <a:cubicBezTo>
                    <a:pt x="3935488" y="2231015"/>
                    <a:pt x="3934558" y="2234735"/>
                    <a:pt x="3934558" y="2238455"/>
                  </a:cubicBezTo>
                  <a:cubicBezTo>
                    <a:pt x="3934558" y="2243105"/>
                    <a:pt x="3933628" y="2247755"/>
                    <a:pt x="3932698" y="2252405"/>
                  </a:cubicBezTo>
                  <a:cubicBezTo>
                    <a:pt x="3928048" y="2283094"/>
                    <a:pt x="3919678" y="2313783"/>
                    <a:pt x="3908519" y="2342613"/>
                  </a:cubicBezTo>
                  <a:cubicBezTo>
                    <a:pt x="3895499" y="2373302"/>
                    <a:pt x="3877829" y="2402131"/>
                    <a:pt x="3857370" y="2430031"/>
                  </a:cubicBezTo>
                  <a:cubicBezTo>
                    <a:pt x="3833190" y="2460720"/>
                    <a:pt x="3803431" y="2490479"/>
                    <a:pt x="3769022" y="2516518"/>
                  </a:cubicBezTo>
                  <a:cubicBezTo>
                    <a:pt x="3726243" y="2549067"/>
                    <a:pt x="3676954" y="2576967"/>
                    <a:pt x="3623016" y="2600216"/>
                  </a:cubicBezTo>
                  <a:cubicBezTo>
                    <a:pt x="3556057" y="2628116"/>
                    <a:pt x="3484449" y="2646715"/>
                    <a:pt x="3409121" y="2657875"/>
                  </a:cubicBezTo>
                  <a:cubicBezTo>
                    <a:pt x="3370062" y="2662525"/>
                    <a:pt x="3331003" y="2665315"/>
                    <a:pt x="3293804" y="2665315"/>
                  </a:cubicBezTo>
                  <a:cubicBezTo>
                    <a:pt x="3258465" y="2665315"/>
                    <a:pt x="3224055" y="2663455"/>
                    <a:pt x="3190576" y="2658805"/>
                  </a:cubicBezTo>
                  <a:cubicBezTo>
                    <a:pt x="3131058" y="2650435"/>
                    <a:pt x="3075259" y="2635556"/>
                    <a:pt x="3025041" y="2615096"/>
                  </a:cubicBezTo>
                  <a:cubicBezTo>
                    <a:pt x="2984121" y="2597426"/>
                    <a:pt x="2947852" y="2576037"/>
                    <a:pt x="2915303" y="2551858"/>
                  </a:cubicBezTo>
                  <a:cubicBezTo>
                    <a:pt x="2889264" y="2531398"/>
                    <a:pt x="2865084" y="2507219"/>
                    <a:pt x="2844625" y="2481179"/>
                  </a:cubicBezTo>
                  <a:cubicBezTo>
                    <a:pt x="2833465" y="2466300"/>
                    <a:pt x="2822305" y="2449560"/>
                    <a:pt x="2813005" y="2432820"/>
                  </a:cubicBezTo>
                  <a:cubicBezTo>
                    <a:pt x="2808355" y="2424451"/>
                    <a:pt x="2803706" y="2416081"/>
                    <a:pt x="2799056" y="2404921"/>
                  </a:cubicBezTo>
                  <a:cubicBezTo>
                    <a:pt x="2797196" y="2400271"/>
                    <a:pt x="2794406" y="2395621"/>
                    <a:pt x="2792546" y="2390971"/>
                  </a:cubicBezTo>
                  <a:lnTo>
                    <a:pt x="2789756" y="2385392"/>
                  </a:lnTo>
                  <a:lnTo>
                    <a:pt x="2788826" y="2382602"/>
                  </a:lnTo>
                  <a:cubicBezTo>
                    <a:pt x="2787896" y="2379812"/>
                    <a:pt x="2786966" y="2377952"/>
                    <a:pt x="2785106" y="2375162"/>
                  </a:cubicBezTo>
                  <a:lnTo>
                    <a:pt x="2784176" y="2373302"/>
                  </a:lnTo>
                  <a:cubicBezTo>
                    <a:pt x="2783246" y="2370512"/>
                    <a:pt x="2782316" y="2367722"/>
                    <a:pt x="2781386" y="2364932"/>
                  </a:cubicBezTo>
                  <a:cubicBezTo>
                    <a:pt x="2779526" y="2357492"/>
                    <a:pt x="2772087" y="2351912"/>
                    <a:pt x="2763717" y="2351912"/>
                  </a:cubicBezTo>
                  <a:cubicBezTo>
                    <a:pt x="2761857" y="2351912"/>
                    <a:pt x="2760927" y="2351912"/>
                    <a:pt x="2759067" y="2352843"/>
                  </a:cubicBezTo>
                  <a:lnTo>
                    <a:pt x="2758137" y="2352843"/>
                  </a:lnTo>
                  <a:cubicBezTo>
                    <a:pt x="2758137" y="2352843"/>
                    <a:pt x="2757207" y="2352843"/>
                    <a:pt x="2756277" y="2352843"/>
                  </a:cubicBezTo>
                  <a:cubicBezTo>
                    <a:pt x="2756277" y="2352843"/>
                    <a:pt x="2756277" y="2352843"/>
                    <a:pt x="2756277" y="2352843"/>
                  </a:cubicBezTo>
                  <a:cubicBezTo>
                    <a:pt x="2756277" y="2352843"/>
                    <a:pt x="2756277" y="2352843"/>
                    <a:pt x="2756277" y="2352843"/>
                  </a:cubicBezTo>
                  <a:cubicBezTo>
                    <a:pt x="2756277" y="2352843"/>
                    <a:pt x="2756277" y="2352843"/>
                    <a:pt x="2756277" y="2352843"/>
                  </a:cubicBezTo>
                  <a:cubicBezTo>
                    <a:pt x="2754417" y="2352843"/>
                    <a:pt x="2753487" y="2351912"/>
                    <a:pt x="2751627" y="2351912"/>
                  </a:cubicBezTo>
                  <a:cubicBezTo>
                    <a:pt x="2747907" y="2351912"/>
                    <a:pt x="2745117" y="2352843"/>
                    <a:pt x="2742327" y="2354702"/>
                  </a:cubicBezTo>
                  <a:cubicBezTo>
                    <a:pt x="2737677" y="2357492"/>
                    <a:pt x="2735817" y="2360282"/>
                    <a:pt x="2733957" y="2364932"/>
                  </a:cubicBezTo>
                  <a:cubicBezTo>
                    <a:pt x="2729307" y="2375162"/>
                    <a:pt x="2723728" y="2384462"/>
                    <a:pt x="2717218" y="2393761"/>
                  </a:cubicBezTo>
                  <a:cubicBezTo>
                    <a:pt x="2708848" y="2403991"/>
                    <a:pt x="2698618" y="2414221"/>
                    <a:pt x="2687458" y="2423521"/>
                  </a:cubicBezTo>
                  <a:cubicBezTo>
                    <a:pt x="2670719" y="2436540"/>
                    <a:pt x="2651190" y="2447700"/>
                    <a:pt x="2628870" y="2457000"/>
                  </a:cubicBezTo>
                  <a:cubicBezTo>
                    <a:pt x="2596321" y="2470019"/>
                    <a:pt x="2560982" y="2479319"/>
                    <a:pt x="2519133" y="2485829"/>
                  </a:cubicBezTo>
                  <a:cubicBezTo>
                    <a:pt x="2494954" y="2488619"/>
                    <a:pt x="2469844" y="2490479"/>
                    <a:pt x="2445664" y="2490479"/>
                  </a:cubicBezTo>
                  <a:cubicBezTo>
                    <a:pt x="2421485" y="2490479"/>
                    <a:pt x="2396376" y="2488619"/>
                    <a:pt x="2372196" y="2485829"/>
                  </a:cubicBezTo>
                  <a:cubicBezTo>
                    <a:pt x="2329417" y="2479319"/>
                    <a:pt x="2289428" y="2469090"/>
                    <a:pt x="2253160" y="2454210"/>
                  </a:cubicBezTo>
                  <a:cubicBezTo>
                    <a:pt x="2228050" y="2443050"/>
                    <a:pt x="2206661" y="2430961"/>
                    <a:pt x="2187131" y="2416081"/>
                  </a:cubicBezTo>
                  <a:cubicBezTo>
                    <a:pt x="2173181" y="2404921"/>
                    <a:pt x="2161092" y="2392831"/>
                    <a:pt x="2150862" y="2380742"/>
                  </a:cubicBezTo>
                  <a:cubicBezTo>
                    <a:pt x="2142492" y="2368652"/>
                    <a:pt x="2135052" y="2356562"/>
                    <a:pt x="2128542" y="2342613"/>
                  </a:cubicBezTo>
                  <a:cubicBezTo>
                    <a:pt x="2125753" y="2335173"/>
                    <a:pt x="2122963" y="2326803"/>
                    <a:pt x="2121103" y="2319363"/>
                  </a:cubicBezTo>
                  <a:cubicBezTo>
                    <a:pt x="2119243" y="2313783"/>
                    <a:pt x="2118313" y="2307273"/>
                    <a:pt x="2117383" y="2301694"/>
                  </a:cubicBezTo>
                  <a:lnTo>
                    <a:pt x="2117383" y="2299834"/>
                  </a:lnTo>
                  <a:cubicBezTo>
                    <a:pt x="2117383" y="2297974"/>
                    <a:pt x="2116453" y="2296114"/>
                    <a:pt x="2116453" y="2294254"/>
                  </a:cubicBezTo>
                  <a:cubicBezTo>
                    <a:pt x="2116453" y="2291464"/>
                    <a:pt x="2116453" y="2287744"/>
                    <a:pt x="2116453" y="2284954"/>
                  </a:cubicBezTo>
                  <a:cubicBezTo>
                    <a:pt x="2116453" y="2280304"/>
                    <a:pt x="2114593" y="2275654"/>
                    <a:pt x="2111803" y="2271934"/>
                  </a:cubicBezTo>
                  <a:cubicBezTo>
                    <a:pt x="2108083" y="2268215"/>
                    <a:pt x="2102503" y="2265424"/>
                    <a:pt x="2097853" y="2265424"/>
                  </a:cubicBezTo>
                  <a:cubicBezTo>
                    <a:pt x="2089483" y="2265424"/>
                    <a:pt x="2082043" y="2271004"/>
                    <a:pt x="2080183" y="2279374"/>
                  </a:cubicBezTo>
                  <a:cubicBezTo>
                    <a:pt x="2080183" y="2279374"/>
                    <a:pt x="2080183" y="2279374"/>
                    <a:pt x="2080183" y="2279374"/>
                  </a:cubicBezTo>
                  <a:cubicBezTo>
                    <a:pt x="2080183" y="2279374"/>
                    <a:pt x="2080183" y="2279374"/>
                    <a:pt x="2080183" y="2279374"/>
                  </a:cubicBezTo>
                  <a:cubicBezTo>
                    <a:pt x="2080183" y="2279374"/>
                    <a:pt x="2080183" y="2279374"/>
                    <a:pt x="2080183" y="2279374"/>
                  </a:cubicBezTo>
                  <a:cubicBezTo>
                    <a:pt x="2080183" y="2279374"/>
                    <a:pt x="2080183" y="2279374"/>
                    <a:pt x="2080183" y="2279374"/>
                  </a:cubicBezTo>
                  <a:cubicBezTo>
                    <a:pt x="2080183" y="2279374"/>
                    <a:pt x="2080183" y="2279374"/>
                    <a:pt x="2080183" y="2279374"/>
                  </a:cubicBezTo>
                  <a:cubicBezTo>
                    <a:pt x="2077394" y="2281234"/>
                    <a:pt x="2075533" y="2284024"/>
                    <a:pt x="2074604" y="2287744"/>
                  </a:cubicBezTo>
                  <a:cubicBezTo>
                    <a:pt x="2070884" y="2298904"/>
                    <a:pt x="2067164" y="2310064"/>
                    <a:pt x="2062514" y="2320293"/>
                  </a:cubicBezTo>
                  <a:cubicBezTo>
                    <a:pt x="2051354" y="2347263"/>
                    <a:pt x="2035545" y="2373302"/>
                    <a:pt x="2017875" y="2397481"/>
                  </a:cubicBezTo>
                  <a:cubicBezTo>
                    <a:pt x="1997416" y="2423521"/>
                    <a:pt x="1972306" y="2447700"/>
                    <a:pt x="1944407" y="2470019"/>
                  </a:cubicBezTo>
                  <a:cubicBezTo>
                    <a:pt x="1909998" y="2496059"/>
                    <a:pt x="1870939" y="2518378"/>
                    <a:pt x="1827229" y="2536978"/>
                  </a:cubicBezTo>
                  <a:cubicBezTo>
                    <a:pt x="1773291" y="2559297"/>
                    <a:pt x="1713773" y="2575107"/>
                    <a:pt x="1652394" y="2584407"/>
                  </a:cubicBezTo>
                  <a:cubicBezTo>
                    <a:pt x="1619845" y="2589057"/>
                    <a:pt x="1587295" y="2590916"/>
                    <a:pt x="1554746" y="2590916"/>
                  </a:cubicBezTo>
                  <a:cubicBezTo>
                    <a:pt x="1524057" y="2590916"/>
                    <a:pt x="1492438" y="2589057"/>
                    <a:pt x="1462679" y="2585337"/>
                  </a:cubicBezTo>
                  <a:cubicBezTo>
                    <a:pt x="1409670" y="2577897"/>
                    <a:pt x="1360381" y="2564877"/>
                    <a:pt x="1315742" y="2546278"/>
                  </a:cubicBezTo>
                  <a:cubicBezTo>
                    <a:pt x="1281333" y="2531398"/>
                    <a:pt x="1249714" y="2513728"/>
                    <a:pt x="1222744" y="2492339"/>
                  </a:cubicBezTo>
                  <a:cubicBezTo>
                    <a:pt x="1212515" y="2483969"/>
                    <a:pt x="1202285" y="2474669"/>
                    <a:pt x="1192055" y="2465370"/>
                  </a:cubicBezTo>
                  <a:cubicBezTo>
                    <a:pt x="1181826" y="2455140"/>
                    <a:pt x="1171596" y="2443050"/>
                    <a:pt x="1160436" y="2429100"/>
                  </a:cubicBezTo>
                  <a:cubicBezTo>
                    <a:pt x="1136257" y="2397481"/>
                    <a:pt x="1118587" y="2366792"/>
                    <a:pt x="1104638" y="2336103"/>
                  </a:cubicBezTo>
                  <a:cubicBezTo>
                    <a:pt x="1103707" y="2333313"/>
                    <a:pt x="1102778" y="2330523"/>
                    <a:pt x="1101847" y="2328663"/>
                  </a:cubicBezTo>
                  <a:cubicBezTo>
                    <a:pt x="1101847" y="2328663"/>
                    <a:pt x="1101847" y="2328663"/>
                    <a:pt x="1101847" y="2328663"/>
                  </a:cubicBezTo>
                  <a:cubicBezTo>
                    <a:pt x="1101847" y="2328663"/>
                    <a:pt x="1101847" y="2328663"/>
                    <a:pt x="1101847" y="2328663"/>
                  </a:cubicBezTo>
                  <a:cubicBezTo>
                    <a:pt x="1103707" y="2325873"/>
                    <a:pt x="1104638" y="2322153"/>
                    <a:pt x="1104638" y="2318433"/>
                  </a:cubicBezTo>
                  <a:cubicBezTo>
                    <a:pt x="1104638" y="2312853"/>
                    <a:pt x="1102778" y="2307273"/>
                    <a:pt x="1098128" y="2303554"/>
                  </a:cubicBezTo>
                  <a:cubicBezTo>
                    <a:pt x="1094408" y="2299834"/>
                    <a:pt x="1088828" y="2297044"/>
                    <a:pt x="1083248" y="2297044"/>
                  </a:cubicBezTo>
                  <a:cubicBezTo>
                    <a:pt x="1078598" y="2297044"/>
                    <a:pt x="1071158" y="2298904"/>
                    <a:pt x="1068368" y="2303554"/>
                  </a:cubicBezTo>
                  <a:cubicBezTo>
                    <a:pt x="1049769" y="2327733"/>
                    <a:pt x="1027449" y="2350052"/>
                    <a:pt x="1003270" y="2369582"/>
                  </a:cubicBezTo>
                  <a:cubicBezTo>
                    <a:pt x="978160" y="2389112"/>
                    <a:pt x="948401" y="2405851"/>
                    <a:pt x="916782" y="2419801"/>
                  </a:cubicBezTo>
                  <a:cubicBezTo>
                    <a:pt x="880513" y="2434680"/>
                    <a:pt x="840524" y="2444910"/>
                    <a:pt x="795885" y="2451420"/>
                  </a:cubicBezTo>
                  <a:cubicBezTo>
                    <a:pt x="768916" y="2455140"/>
                    <a:pt x="741016" y="2456070"/>
                    <a:pt x="713117" y="2456070"/>
                  </a:cubicBezTo>
                  <a:cubicBezTo>
                    <a:pt x="682428" y="2456070"/>
                    <a:pt x="651739" y="2454210"/>
                    <a:pt x="620119" y="2450490"/>
                  </a:cubicBezTo>
                  <a:cubicBezTo>
                    <a:pt x="557811" y="2442120"/>
                    <a:pt x="499222" y="2426311"/>
                    <a:pt x="445284" y="2403991"/>
                  </a:cubicBezTo>
                  <a:cubicBezTo>
                    <a:pt x="406225" y="2387252"/>
                    <a:pt x="370885" y="2366792"/>
                    <a:pt x="340196" y="2343543"/>
                  </a:cubicBezTo>
                  <a:cubicBezTo>
                    <a:pt x="316947" y="2324943"/>
                    <a:pt x="296487" y="2304484"/>
                    <a:pt x="279748" y="2283094"/>
                  </a:cubicBezTo>
                  <a:cubicBezTo>
                    <a:pt x="262078" y="2258915"/>
                    <a:pt x="246269" y="2231945"/>
                    <a:pt x="233249" y="2201256"/>
                  </a:cubicBezTo>
                  <a:cubicBezTo>
                    <a:pt x="215579" y="2159407"/>
                    <a:pt x="203490" y="2113838"/>
                    <a:pt x="196980" y="2065479"/>
                  </a:cubicBezTo>
                  <a:cubicBezTo>
                    <a:pt x="191400" y="2018051"/>
                    <a:pt x="190470" y="1970622"/>
                    <a:pt x="196050" y="1924123"/>
                  </a:cubicBezTo>
                  <a:cubicBezTo>
                    <a:pt x="201630" y="1885994"/>
                    <a:pt x="210929" y="1850655"/>
                    <a:pt x="223949" y="1819035"/>
                  </a:cubicBezTo>
                  <a:cubicBezTo>
                    <a:pt x="234179" y="1794856"/>
                    <a:pt x="246269" y="1773467"/>
                    <a:pt x="261148" y="1754867"/>
                  </a:cubicBezTo>
                  <a:cubicBezTo>
                    <a:pt x="265798" y="1749287"/>
                    <a:pt x="270448" y="1743707"/>
                    <a:pt x="275098" y="1738127"/>
                  </a:cubicBezTo>
                  <a:cubicBezTo>
                    <a:pt x="276958" y="1736267"/>
                    <a:pt x="277888" y="1734407"/>
                    <a:pt x="278818" y="1732548"/>
                  </a:cubicBezTo>
                  <a:cubicBezTo>
                    <a:pt x="278818" y="1732548"/>
                    <a:pt x="278818" y="1732548"/>
                    <a:pt x="278818" y="1732548"/>
                  </a:cubicBezTo>
                  <a:cubicBezTo>
                    <a:pt x="278818" y="1732548"/>
                    <a:pt x="278818" y="1732548"/>
                    <a:pt x="278818" y="1732548"/>
                  </a:cubicBezTo>
                  <a:cubicBezTo>
                    <a:pt x="278818" y="1732548"/>
                    <a:pt x="278818" y="1732548"/>
                    <a:pt x="278818" y="1732548"/>
                  </a:cubicBezTo>
                  <a:cubicBezTo>
                    <a:pt x="278818" y="1732548"/>
                    <a:pt x="278818" y="1732548"/>
                    <a:pt x="278818" y="1732548"/>
                  </a:cubicBezTo>
                  <a:cubicBezTo>
                    <a:pt x="278818" y="1732548"/>
                    <a:pt x="278818" y="1732548"/>
                    <a:pt x="278818" y="1732548"/>
                  </a:cubicBezTo>
                  <a:cubicBezTo>
                    <a:pt x="279748" y="1731618"/>
                    <a:pt x="279748" y="1729758"/>
                    <a:pt x="280678" y="1728828"/>
                  </a:cubicBezTo>
                  <a:cubicBezTo>
                    <a:pt x="281608" y="1724178"/>
                    <a:pt x="281608" y="1719528"/>
                    <a:pt x="278818" y="1715808"/>
                  </a:cubicBezTo>
                  <a:cubicBezTo>
                    <a:pt x="276958" y="1712088"/>
                    <a:pt x="274168" y="1710228"/>
                    <a:pt x="268588" y="1708368"/>
                  </a:cubicBezTo>
                  <a:cubicBezTo>
                    <a:pt x="263938" y="1706508"/>
                    <a:pt x="260218" y="1704648"/>
                    <a:pt x="255568" y="1703718"/>
                  </a:cubicBezTo>
                  <a:cubicBezTo>
                    <a:pt x="229529" y="1692559"/>
                    <a:pt x="205350" y="1678609"/>
                    <a:pt x="183030" y="1661869"/>
                  </a:cubicBezTo>
                  <a:cubicBezTo>
                    <a:pt x="162571" y="1646060"/>
                    <a:pt x="143971" y="1626530"/>
                    <a:pt x="127231" y="1606071"/>
                  </a:cubicBezTo>
                  <a:cubicBezTo>
                    <a:pt x="110492" y="1583751"/>
                    <a:pt x="96542" y="1560502"/>
                    <a:pt x="86312" y="1536322"/>
                  </a:cubicBezTo>
                  <a:cubicBezTo>
                    <a:pt x="74223" y="1507493"/>
                    <a:pt x="65853" y="1474944"/>
                    <a:pt x="61203" y="1439605"/>
                  </a:cubicBezTo>
                  <a:cubicBezTo>
                    <a:pt x="56553" y="1402406"/>
                    <a:pt x="56553" y="1364277"/>
                    <a:pt x="62133" y="1324288"/>
                  </a:cubicBezTo>
                  <a:cubicBezTo>
                    <a:pt x="68643" y="1279649"/>
                    <a:pt x="80733" y="1235940"/>
                    <a:pt x="98402" y="1193161"/>
                  </a:cubicBezTo>
                  <a:cubicBezTo>
                    <a:pt x="114212" y="1155962"/>
                    <a:pt x="133741" y="1122482"/>
                    <a:pt x="156991" y="1091793"/>
                  </a:cubicBezTo>
                  <a:cubicBezTo>
                    <a:pt x="176520" y="1066684"/>
                    <a:pt x="197910" y="1045294"/>
                    <a:pt x="221159" y="1026695"/>
                  </a:cubicBezTo>
                  <a:cubicBezTo>
                    <a:pt x="241619" y="1011815"/>
                    <a:pt x="263938" y="998796"/>
                    <a:pt x="286258" y="988566"/>
                  </a:cubicBezTo>
                  <a:cubicBezTo>
                    <a:pt x="307647" y="980196"/>
                    <a:pt x="330897" y="973686"/>
                    <a:pt x="353216" y="969966"/>
                  </a:cubicBezTo>
                  <a:cubicBezTo>
                    <a:pt x="364376" y="969036"/>
                    <a:pt x="375535" y="968106"/>
                    <a:pt x="387625" y="968106"/>
                  </a:cubicBezTo>
                  <a:cubicBezTo>
                    <a:pt x="400645" y="968106"/>
                    <a:pt x="414595" y="969036"/>
                    <a:pt x="428544" y="970896"/>
                  </a:cubicBezTo>
                  <a:cubicBezTo>
                    <a:pt x="443424" y="972756"/>
                    <a:pt x="457373" y="975546"/>
                    <a:pt x="472253" y="978336"/>
                  </a:cubicBezTo>
                  <a:lnTo>
                    <a:pt x="476903" y="979266"/>
                  </a:lnTo>
                  <a:lnTo>
                    <a:pt x="476903" y="979266"/>
                  </a:lnTo>
                  <a:cubicBezTo>
                    <a:pt x="476903" y="979266"/>
                    <a:pt x="476903" y="979266"/>
                    <a:pt x="477833" y="979266"/>
                  </a:cubicBezTo>
                  <a:cubicBezTo>
                    <a:pt x="477833" y="979266"/>
                    <a:pt x="477833" y="979266"/>
                    <a:pt x="477833" y="979266"/>
                  </a:cubicBezTo>
                  <a:cubicBezTo>
                    <a:pt x="479693" y="980196"/>
                    <a:pt x="481553" y="980196"/>
                    <a:pt x="484343" y="980196"/>
                  </a:cubicBezTo>
                  <a:cubicBezTo>
                    <a:pt x="487133" y="980196"/>
                    <a:pt x="489922" y="979266"/>
                    <a:pt x="491783" y="978336"/>
                  </a:cubicBezTo>
                  <a:cubicBezTo>
                    <a:pt x="492713" y="977406"/>
                    <a:pt x="493643" y="976476"/>
                    <a:pt x="494572" y="975546"/>
                  </a:cubicBezTo>
                  <a:cubicBezTo>
                    <a:pt x="494572" y="975546"/>
                    <a:pt x="494572" y="975546"/>
                    <a:pt x="495502" y="975546"/>
                  </a:cubicBezTo>
                  <a:cubicBezTo>
                    <a:pt x="495502" y="975546"/>
                    <a:pt x="495502" y="975546"/>
                    <a:pt x="495502" y="974616"/>
                  </a:cubicBezTo>
                  <a:cubicBezTo>
                    <a:pt x="495502" y="974616"/>
                    <a:pt x="495502" y="974616"/>
                    <a:pt x="495502" y="974616"/>
                  </a:cubicBezTo>
                  <a:cubicBezTo>
                    <a:pt x="495502" y="974616"/>
                    <a:pt x="495502" y="974616"/>
                    <a:pt x="496432" y="974616"/>
                  </a:cubicBezTo>
                  <a:cubicBezTo>
                    <a:pt x="496432" y="974616"/>
                    <a:pt x="496432" y="974616"/>
                    <a:pt x="496432" y="974616"/>
                  </a:cubicBezTo>
                  <a:cubicBezTo>
                    <a:pt x="498292" y="972756"/>
                    <a:pt x="499222" y="971826"/>
                    <a:pt x="500152" y="969966"/>
                  </a:cubicBezTo>
                  <a:cubicBezTo>
                    <a:pt x="502942" y="965316"/>
                    <a:pt x="503872" y="959736"/>
                    <a:pt x="502012" y="954157"/>
                  </a:cubicBezTo>
                  <a:cubicBezTo>
                    <a:pt x="501082" y="948577"/>
                    <a:pt x="497362" y="944857"/>
                    <a:pt x="492713" y="942067"/>
                  </a:cubicBezTo>
                  <a:cubicBezTo>
                    <a:pt x="489922" y="941137"/>
                    <a:pt x="488063" y="939277"/>
                    <a:pt x="485273" y="938347"/>
                  </a:cubicBezTo>
                  <a:cubicBezTo>
                    <a:pt x="485273" y="938347"/>
                    <a:pt x="485273" y="938347"/>
                    <a:pt x="485273" y="938347"/>
                  </a:cubicBezTo>
                  <a:cubicBezTo>
                    <a:pt x="476903" y="923467"/>
                    <a:pt x="469463" y="907658"/>
                    <a:pt x="463883" y="893708"/>
                  </a:cubicBezTo>
                  <a:lnTo>
                    <a:pt x="463883" y="892778"/>
                  </a:lnTo>
                  <a:cubicBezTo>
                    <a:pt x="446214" y="850929"/>
                    <a:pt x="435054" y="807220"/>
                    <a:pt x="428544" y="761651"/>
                  </a:cubicBezTo>
                  <a:cubicBezTo>
                    <a:pt x="423894" y="722592"/>
                    <a:pt x="422964" y="684463"/>
                    <a:pt x="427614" y="648194"/>
                  </a:cubicBezTo>
                  <a:cubicBezTo>
                    <a:pt x="432264" y="614715"/>
                    <a:pt x="440634" y="583096"/>
                    <a:pt x="453653" y="552406"/>
                  </a:cubicBezTo>
                  <a:cubicBezTo>
                    <a:pt x="464813" y="526367"/>
                    <a:pt x="479693" y="501258"/>
                    <a:pt x="497362" y="478008"/>
                  </a:cubicBezTo>
                  <a:cubicBezTo>
                    <a:pt x="514102" y="456619"/>
                    <a:pt x="534562" y="436159"/>
                    <a:pt x="556881" y="418490"/>
                  </a:cubicBezTo>
                  <a:cubicBezTo>
                    <a:pt x="582920" y="398960"/>
                    <a:pt x="612680" y="381291"/>
                    <a:pt x="645229" y="367341"/>
                  </a:cubicBezTo>
                  <a:cubicBezTo>
                    <a:pt x="678708" y="353391"/>
                    <a:pt x="713117" y="344092"/>
                    <a:pt x="747526" y="339442"/>
                  </a:cubicBezTo>
                  <a:cubicBezTo>
                    <a:pt x="763336" y="337582"/>
                    <a:pt x="780075" y="336652"/>
                    <a:pt x="794955" y="336652"/>
                  </a:cubicBezTo>
                  <a:cubicBezTo>
                    <a:pt x="808905" y="336652"/>
                    <a:pt x="823784" y="337582"/>
                    <a:pt x="837734" y="339442"/>
                  </a:cubicBezTo>
                  <a:cubicBezTo>
                    <a:pt x="862843" y="343162"/>
                    <a:pt x="887023" y="349671"/>
                    <a:pt x="910272" y="358971"/>
                  </a:cubicBezTo>
                  <a:cubicBezTo>
                    <a:pt x="932592" y="368271"/>
                    <a:pt x="953981" y="381291"/>
                    <a:pt x="975371" y="397100"/>
                  </a:cubicBezTo>
                  <a:cubicBezTo>
                    <a:pt x="990250" y="409190"/>
                    <a:pt x="1005130" y="422210"/>
                    <a:pt x="1020009" y="438949"/>
                  </a:cubicBezTo>
                  <a:cubicBezTo>
                    <a:pt x="1022800" y="441739"/>
                    <a:pt x="1027449" y="443599"/>
                    <a:pt x="1032099" y="443599"/>
                  </a:cubicBezTo>
                  <a:cubicBezTo>
                    <a:pt x="1034889" y="443599"/>
                    <a:pt x="1038609" y="442669"/>
                    <a:pt x="1041399" y="441739"/>
                  </a:cubicBezTo>
                  <a:cubicBezTo>
                    <a:pt x="1045119" y="439879"/>
                    <a:pt x="1047909" y="435229"/>
                    <a:pt x="1049769" y="431509"/>
                  </a:cubicBezTo>
                  <a:cubicBezTo>
                    <a:pt x="1050699" y="426860"/>
                    <a:pt x="1050699" y="422210"/>
                    <a:pt x="1047909" y="418490"/>
                  </a:cubicBezTo>
                  <a:lnTo>
                    <a:pt x="1046049" y="415700"/>
                  </a:lnTo>
                  <a:lnTo>
                    <a:pt x="1046049" y="415700"/>
                  </a:lnTo>
                  <a:lnTo>
                    <a:pt x="1046049" y="415700"/>
                  </a:lnTo>
                  <a:lnTo>
                    <a:pt x="1046049" y="415700"/>
                  </a:lnTo>
                  <a:cubicBezTo>
                    <a:pt x="1046049" y="415700"/>
                    <a:pt x="1046049" y="415700"/>
                    <a:pt x="1046049" y="415700"/>
                  </a:cubicBezTo>
                  <a:cubicBezTo>
                    <a:pt x="1051629" y="382221"/>
                    <a:pt x="1060929" y="350601"/>
                    <a:pt x="1073948" y="320842"/>
                  </a:cubicBezTo>
                  <a:cubicBezTo>
                    <a:pt x="1086968" y="290153"/>
                    <a:pt x="1103707" y="261324"/>
                    <a:pt x="1124167" y="235284"/>
                  </a:cubicBezTo>
                  <a:cubicBezTo>
                    <a:pt x="1144627" y="209245"/>
                    <a:pt x="1167876" y="185995"/>
                    <a:pt x="1194845" y="165536"/>
                  </a:cubicBezTo>
                  <a:cubicBezTo>
                    <a:pt x="1224604" y="143216"/>
                    <a:pt x="1257154" y="123687"/>
                    <a:pt x="1292493" y="108807"/>
                  </a:cubicBezTo>
                  <a:cubicBezTo>
                    <a:pt x="1337132" y="90208"/>
                    <a:pt x="1384561" y="77188"/>
                    <a:pt x="1435709" y="70678"/>
                  </a:cubicBezTo>
                  <a:cubicBezTo>
                    <a:pt x="1462679" y="66958"/>
                    <a:pt x="1490578" y="65098"/>
                    <a:pt x="1518478" y="65098"/>
                  </a:cubicBezTo>
                  <a:cubicBezTo>
                    <a:pt x="1541727" y="65098"/>
                    <a:pt x="1564046" y="66028"/>
                    <a:pt x="1586366" y="68818"/>
                  </a:cubicBezTo>
                  <a:cubicBezTo>
                    <a:pt x="1591016" y="69748"/>
                    <a:pt x="1595666" y="69748"/>
                    <a:pt x="1601245" y="70678"/>
                  </a:cubicBezTo>
                  <a:lnTo>
                    <a:pt x="1601245" y="70678"/>
                  </a:lnTo>
                  <a:cubicBezTo>
                    <a:pt x="1601245" y="70678"/>
                    <a:pt x="1600315" y="70678"/>
                    <a:pt x="1600315" y="70678"/>
                  </a:cubicBezTo>
                  <a:cubicBezTo>
                    <a:pt x="1600315" y="70678"/>
                    <a:pt x="1601245" y="70678"/>
                    <a:pt x="1601245" y="70678"/>
                  </a:cubicBezTo>
                  <a:lnTo>
                    <a:pt x="1600315" y="70678"/>
                  </a:lnTo>
                  <a:cubicBezTo>
                    <a:pt x="1656114" y="78118"/>
                    <a:pt x="1710982" y="92998"/>
                    <a:pt x="1762131" y="114387"/>
                  </a:cubicBezTo>
                  <a:cubicBezTo>
                    <a:pt x="1807700" y="133917"/>
                    <a:pt x="1849549" y="158096"/>
                    <a:pt x="1886748" y="185995"/>
                  </a:cubicBezTo>
                  <a:cubicBezTo>
                    <a:pt x="1918368" y="210175"/>
                    <a:pt x="1945337" y="237144"/>
                    <a:pt x="1966726" y="264114"/>
                  </a:cubicBezTo>
                  <a:cubicBezTo>
                    <a:pt x="1975096" y="275273"/>
                    <a:pt x="1983466" y="287363"/>
                    <a:pt x="1992766" y="302243"/>
                  </a:cubicBezTo>
                  <a:lnTo>
                    <a:pt x="1998345" y="311542"/>
                  </a:lnTo>
                  <a:lnTo>
                    <a:pt x="2000206" y="313402"/>
                  </a:lnTo>
                  <a:cubicBezTo>
                    <a:pt x="2002066" y="316192"/>
                    <a:pt x="2003925" y="319912"/>
                    <a:pt x="2005785" y="322702"/>
                  </a:cubicBezTo>
                  <a:cubicBezTo>
                    <a:pt x="2007645" y="326422"/>
                    <a:pt x="2010435" y="329212"/>
                    <a:pt x="2012295" y="332932"/>
                  </a:cubicBezTo>
                  <a:cubicBezTo>
                    <a:pt x="2013225" y="333862"/>
                    <a:pt x="2014155" y="335722"/>
                    <a:pt x="2015085" y="336652"/>
                  </a:cubicBezTo>
                  <a:cubicBezTo>
                    <a:pt x="2016945" y="339442"/>
                    <a:pt x="2018805" y="342232"/>
                    <a:pt x="2020665" y="345022"/>
                  </a:cubicBezTo>
                  <a:cubicBezTo>
                    <a:pt x="2023455" y="350601"/>
                    <a:pt x="2029965" y="354321"/>
                    <a:pt x="2037405" y="354321"/>
                  </a:cubicBezTo>
                  <a:cubicBezTo>
                    <a:pt x="2041124" y="354321"/>
                    <a:pt x="2043915" y="353391"/>
                    <a:pt x="2046704" y="351531"/>
                  </a:cubicBezTo>
                  <a:cubicBezTo>
                    <a:pt x="2053214" y="347811"/>
                    <a:pt x="2056934" y="339442"/>
                    <a:pt x="2056004" y="332002"/>
                  </a:cubicBezTo>
                  <a:cubicBezTo>
                    <a:pt x="2056004" y="332002"/>
                    <a:pt x="2056004" y="332002"/>
                    <a:pt x="2056004" y="332002"/>
                  </a:cubicBezTo>
                  <a:cubicBezTo>
                    <a:pt x="2056004" y="332002"/>
                    <a:pt x="2056004" y="332002"/>
                    <a:pt x="2056004" y="332002"/>
                  </a:cubicBezTo>
                  <a:cubicBezTo>
                    <a:pt x="2065304" y="317122"/>
                    <a:pt x="2075533" y="303173"/>
                    <a:pt x="2085764" y="289223"/>
                  </a:cubicBezTo>
                  <a:cubicBezTo>
                    <a:pt x="2119243" y="246444"/>
                    <a:pt x="2158302" y="207385"/>
                    <a:pt x="2202941" y="172976"/>
                  </a:cubicBezTo>
                  <a:cubicBezTo>
                    <a:pt x="2240140" y="144146"/>
                    <a:pt x="2280129" y="119967"/>
                    <a:pt x="2321977" y="99508"/>
                  </a:cubicBezTo>
                  <a:cubicBezTo>
                    <a:pt x="2332208" y="93928"/>
                    <a:pt x="2343367" y="89278"/>
                    <a:pt x="2353597" y="84628"/>
                  </a:cubicBezTo>
                  <a:lnTo>
                    <a:pt x="2353597" y="84628"/>
                  </a:lnTo>
                  <a:cubicBezTo>
                    <a:pt x="2353597" y="84628"/>
                    <a:pt x="2353597" y="84628"/>
                    <a:pt x="2353597" y="84628"/>
                  </a:cubicBezTo>
                  <a:cubicBezTo>
                    <a:pt x="2353597" y="84628"/>
                    <a:pt x="2353597" y="84628"/>
                    <a:pt x="2353597" y="84628"/>
                  </a:cubicBezTo>
                  <a:lnTo>
                    <a:pt x="2352667" y="84628"/>
                  </a:lnTo>
                  <a:lnTo>
                    <a:pt x="2353597" y="84628"/>
                  </a:lnTo>
                  <a:lnTo>
                    <a:pt x="2354527" y="84628"/>
                  </a:lnTo>
                  <a:lnTo>
                    <a:pt x="2355457" y="84628"/>
                  </a:lnTo>
                  <a:cubicBezTo>
                    <a:pt x="2404746" y="64168"/>
                    <a:pt x="2454964" y="50219"/>
                    <a:pt x="2505183" y="43709"/>
                  </a:cubicBezTo>
                  <a:cubicBezTo>
                    <a:pt x="2526572" y="40919"/>
                    <a:pt x="2547962" y="39989"/>
                    <a:pt x="2568421" y="39989"/>
                  </a:cubicBezTo>
                  <a:cubicBezTo>
                    <a:pt x="2587021" y="39989"/>
                    <a:pt x="2606551" y="40919"/>
                    <a:pt x="2625150" y="43709"/>
                  </a:cubicBezTo>
                  <a:cubicBezTo>
                    <a:pt x="2656769" y="48359"/>
                    <a:pt x="2687458" y="56729"/>
                    <a:pt x="2715358" y="67888"/>
                  </a:cubicBezTo>
                  <a:cubicBezTo>
                    <a:pt x="2739537" y="78118"/>
                    <a:pt x="2762787" y="92068"/>
                    <a:pt x="2784176" y="107877"/>
                  </a:cubicBezTo>
                  <a:cubicBezTo>
                    <a:pt x="2804636" y="123687"/>
                    <a:pt x="2823235" y="143216"/>
                    <a:pt x="2840905" y="164606"/>
                  </a:cubicBezTo>
                  <a:cubicBezTo>
                    <a:pt x="2861364" y="190645"/>
                    <a:pt x="2878104" y="221335"/>
                    <a:pt x="2892984" y="255744"/>
                  </a:cubicBezTo>
                  <a:cubicBezTo>
                    <a:pt x="2906003" y="286433"/>
                    <a:pt x="2916233" y="320842"/>
                    <a:pt x="2924603" y="359901"/>
                  </a:cubicBezTo>
                  <a:cubicBezTo>
                    <a:pt x="2926463" y="367341"/>
                    <a:pt x="2932973" y="371991"/>
                    <a:pt x="2941343" y="371991"/>
                  </a:cubicBezTo>
                  <a:cubicBezTo>
                    <a:pt x="2945992" y="371991"/>
                    <a:pt x="2950642" y="370131"/>
                    <a:pt x="2953432" y="367341"/>
                  </a:cubicBezTo>
                  <a:cubicBezTo>
                    <a:pt x="2954362" y="366411"/>
                    <a:pt x="2955292" y="364551"/>
                    <a:pt x="2956222" y="363621"/>
                  </a:cubicBezTo>
                  <a:cubicBezTo>
                    <a:pt x="2956222" y="363621"/>
                    <a:pt x="2956222" y="363621"/>
                    <a:pt x="2956222" y="363621"/>
                  </a:cubicBezTo>
                  <a:cubicBezTo>
                    <a:pt x="2956222" y="363621"/>
                    <a:pt x="2956222" y="363621"/>
                    <a:pt x="2956222" y="362691"/>
                  </a:cubicBezTo>
                  <a:cubicBezTo>
                    <a:pt x="2981331" y="334792"/>
                    <a:pt x="3009231" y="307822"/>
                    <a:pt x="3040850" y="283643"/>
                  </a:cubicBezTo>
                  <a:cubicBezTo>
                    <a:pt x="3083629" y="250164"/>
                    <a:pt x="3131058" y="223194"/>
                    <a:pt x="3181277" y="201805"/>
                  </a:cubicBezTo>
                  <a:cubicBezTo>
                    <a:pt x="3235215" y="179486"/>
                    <a:pt x="3292874" y="163676"/>
                    <a:pt x="3353322" y="155306"/>
                  </a:cubicBezTo>
                  <a:cubicBezTo>
                    <a:pt x="3381222" y="151586"/>
                    <a:pt x="3409121" y="149726"/>
                    <a:pt x="3437020" y="149726"/>
                  </a:cubicBezTo>
                  <a:cubicBezTo>
                    <a:pt x="3463060" y="149726"/>
                    <a:pt x="3488169" y="151586"/>
                    <a:pt x="3513279" y="154376"/>
                  </a:cubicBezTo>
                  <a:cubicBezTo>
                    <a:pt x="3559777" y="160886"/>
                    <a:pt x="3605346" y="172976"/>
                    <a:pt x="3649055" y="191575"/>
                  </a:cubicBezTo>
                  <a:cubicBezTo>
                    <a:pt x="3688114" y="208315"/>
                    <a:pt x="3724383" y="228774"/>
                    <a:pt x="3756932" y="253884"/>
                  </a:cubicBezTo>
                  <a:cubicBezTo>
                    <a:pt x="3785762" y="276203"/>
                    <a:pt x="3811801" y="303173"/>
                    <a:pt x="3835050" y="332002"/>
                  </a:cubicBezTo>
                  <a:cubicBezTo>
                    <a:pt x="3859230" y="364551"/>
                    <a:pt x="3880619" y="401750"/>
                    <a:pt x="3898289" y="442669"/>
                  </a:cubicBezTo>
                  <a:cubicBezTo>
                    <a:pt x="3907588" y="464989"/>
                    <a:pt x="3915958" y="488238"/>
                    <a:pt x="3922468" y="513347"/>
                  </a:cubicBezTo>
                  <a:cubicBezTo>
                    <a:pt x="3929908" y="540317"/>
                    <a:pt x="3935488" y="567286"/>
                    <a:pt x="3940138" y="594255"/>
                  </a:cubicBezTo>
                  <a:cubicBezTo>
                    <a:pt x="3941068" y="597975"/>
                    <a:pt x="3942927" y="600765"/>
                    <a:pt x="3945718" y="603555"/>
                  </a:cubicBezTo>
                  <a:cubicBezTo>
                    <a:pt x="3945718" y="603555"/>
                    <a:pt x="3945718" y="603555"/>
                    <a:pt x="3945718" y="603555"/>
                  </a:cubicBezTo>
                  <a:cubicBezTo>
                    <a:pt x="3945718" y="603555"/>
                    <a:pt x="3945718" y="603555"/>
                    <a:pt x="3945718" y="603555"/>
                  </a:cubicBezTo>
                  <a:cubicBezTo>
                    <a:pt x="3945718" y="603555"/>
                    <a:pt x="3945718" y="603555"/>
                    <a:pt x="3945718" y="603555"/>
                  </a:cubicBezTo>
                  <a:cubicBezTo>
                    <a:pt x="3945718" y="603555"/>
                    <a:pt x="3945718" y="603555"/>
                    <a:pt x="3945718" y="603555"/>
                  </a:cubicBezTo>
                  <a:cubicBezTo>
                    <a:pt x="3945718" y="603555"/>
                    <a:pt x="3945718" y="603555"/>
                    <a:pt x="3945718" y="603555"/>
                  </a:cubicBezTo>
                  <a:cubicBezTo>
                    <a:pt x="3947577" y="610065"/>
                    <a:pt x="3954087" y="614715"/>
                    <a:pt x="3961527" y="614715"/>
                  </a:cubicBezTo>
                  <a:cubicBezTo>
                    <a:pt x="3963387" y="614715"/>
                    <a:pt x="3964317" y="614715"/>
                    <a:pt x="3966177" y="613785"/>
                  </a:cubicBezTo>
                  <a:cubicBezTo>
                    <a:pt x="3991286" y="606345"/>
                    <a:pt x="4017326" y="600765"/>
                    <a:pt x="4043365" y="597045"/>
                  </a:cubicBezTo>
                  <a:cubicBezTo>
                    <a:pt x="4066615" y="594255"/>
                    <a:pt x="4089864" y="592396"/>
                    <a:pt x="4112183" y="592396"/>
                  </a:cubicBezTo>
                  <a:cubicBezTo>
                    <a:pt x="4134503" y="592396"/>
                    <a:pt x="4156822" y="594255"/>
                    <a:pt x="4178212" y="596115"/>
                  </a:cubicBezTo>
                  <a:cubicBezTo>
                    <a:pt x="4221921" y="602625"/>
                    <a:pt x="4265630" y="613785"/>
                    <a:pt x="4305619" y="630525"/>
                  </a:cubicBezTo>
                  <a:cubicBezTo>
                    <a:pt x="4340958" y="645404"/>
                    <a:pt x="4373507" y="664934"/>
                    <a:pt x="4402337" y="686323"/>
                  </a:cubicBezTo>
                  <a:cubicBezTo>
                    <a:pt x="4427446" y="705853"/>
                    <a:pt x="4450695" y="729102"/>
                    <a:pt x="4470225" y="754212"/>
                  </a:cubicBezTo>
                  <a:cubicBezTo>
                    <a:pt x="4488824" y="778391"/>
                    <a:pt x="4504634" y="805360"/>
                    <a:pt x="4516724" y="834190"/>
                  </a:cubicBezTo>
                  <a:cubicBezTo>
                    <a:pt x="4528813" y="863949"/>
                    <a:pt x="4537183" y="896498"/>
                    <a:pt x="4542763" y="929047"/>
                  </a:cubicBezTo>
                  <a:cubicBezTo>
                    <a:pt x="4547413" y="965316"/>
                    <a:pt x="4547413" y="1002515"/>
                    <a:pt x="4542763" y="1038784"/>
                  </a:cubicBezTo>
                  <a:cubicBezTo>
                    <a:pt x="4537183" y="1073194"/>
                    <a:pt x="4528813" y="1105743"/>
                    <a:pt x="4515794" y="1136432"/>
                  </a:cubicBezTo>
                  <a:cubicBezTo>
                    <a:pt x="4503704" y="1163402"/>
                    <a:pt x="4489755" y="1188511"/>
                    <a:pt x="4473015" y="1210830"/>
                  </a:cubicBezTo>
                  <a:cubicBezTo>
                    <a:pt x="4457205" y="1230360"/>
                    <a:pt x="4439536" y="1248029"/>
                    <a:pt x="4420006" y="1263839"/>
                  </a:cubicBezTo>
                  <a:cubicBezTo>
                    <a:pt x="4401407" y="1277789"/>
                    <a:pt x="4380947" y="1289878"/>
                    <a:pt x="4359558" y="1299178"/>
                  </a:cubicBezTo>
                  <a:cubicBezTo>
                    <a:pt x="4356767" y="1300108"/>
                    <a:pt x="4353978" y="1301038"/>
                    <a:pt x="4351188" y="1302898"/>
                  </a:cubicBezTo>
                  <a:lnTo>
                    <a:pt x="4347468" y="1304758"/>
                  </a:lnTo>
                  <a:cubicBezTo>
                    <a:pt x="4343748" y="1306618"/>
                    <a:pt x="4340028" y="1307548"/>
                    <a:pt x="4336308" y="1310338"/>
                  </a:cubicBezTo>
                  <a:cubicBezTo>
                    <a:pt x="4327938" y="1315918"/>
                    <a:pt x="4324218" y="1325218"/>
                    <a:pt x="4327009" y="1333587"/>
                  </a:cubicBezTo>
                  <a:cubicBezTo>
                    <a:pt x="4327009" y="1333587"/>
                    <a:pt x="4327009" y="1333587"/>
                    <a:pt x="4327009" y="1333587"/>
                  </a:cubicBezTo>
                  <a:lnTo>
                    <a:pt x="4327009" y="1333587"/>
                  </a:lnTo>
                  <a:cubicBezTo>
                    <a:pt x="4327009" y="1333587"/>
                    <a:pt x="4327009" y="1333587"/>
                    <a:pt x="4327009" y="1333587"/>
                  </a:cubicBezTo>
                  <a:cubicBezTo>
                    <a:pt x="4327009" y="1333587"/>
                    <a:pt x="4327009" y="1333587"/>
                    <a:pt x="4327009" y="1333587"/>
                  </a:cubicBezTo>
                  <a:cubicBezTo>
                    <a:pt x="4327009" y="1333587"/>
                    <a:pt x="4327009" y="1333587"/>
                    <a:pt x="4327009" y="1333587"/>
                  </a:cubicBezTo>
                  <a:cubicBezTo>
                    <a:pt x="4326078" y="1341957"/>
                    <a:pt x="4329798" y="1350327"/>
                    <a:pt x="4337238" y="1354047"/>
                  </a:cubicBezTo>
                  <a:cubicBezTo>
                    <a:pt x="4354908" y="1364277"/>
                    <a:pt x="4372577" y="1375436"/>
                    <a:pt x="4388387" y="1387526"/>
                  </a:cubicBezTo>
                  <a:cubicBezTo>
                    <a:pt x="4406057" y="1403336"/>
                    <a:pt x="4429306" y="1426585"/>
                    <a:pt x="4448835" y="1451694"/>
                  </a:cubicBezTo>
                  <a:close/>
                </a:path>
              </a:pathLst>
            </a:custGeom>
            <a:solidFill>
              <a:srgbClr val="0E0E0E"/>
            </a:solidFill>
            <a:ln w="93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Shape 5">
              <a:extLst>
                <a:ext uri="{FF2B5EF4-FFF2-40B4-BE49-F238E27FC236}">
                  <a16:creationId xmlns:a16="http://schemas.microsoft.com/office/drawing/2014/main" id="{2A297339-81AB-4BCE-9E39-609F7420D438}"/>
                </a:ext>
              </a:extLst>
            </p:cNvPr>
            <p:cNvSpPr/>
            <p:nvPr/>
          </p:nvSpPr>
          <p:spPr>
            <a:xfrm>
              <a:off x="3716295" y="1016638"/>
              <a:ext cx="4481220" cy="2627185"/>
            </a:xfrm>
            <a:custGeom>
              <a:avLst/>
              <a:gdLst>
                <a:gd name="connsiteX0" fmla="*/ 2510832 w 4481220"/>
                <a:gd name="connsiteY0" fmla="*/ 0 h 2627185"/>
                <a:gd name="connsiteX1" fmla="*/ 2447593 w 4481220"/>
                <a:gd name="connsiteY1" fmla="*/ 3720 h 2627185"/>
                <a:gd name="connsiteX2" fmla="*/ 2297867 w 4481220"/>
                <a:gd name="connsiteY2" fmla="*/ 44639 h 2627185"/>
                <a:gd name="connsiteX3" fmla="*/ 2296937 w 4481220"/>
                <a:gd name="connsiteY3" fmla="*/ 44639 h 2627185"/>
                <a:gd name="connsiteX4" fmla="*/ 2296007 w 4481220"/>
                <a:gd name="connsiteY4" fmla="*/ 44639 h 2627185"/>
                <a:gd name="connsiteX5" fmla="*/ 2295077 w 4481220"/>
                <a:gd name="connsiteY5" fmla="*/ 44639 h 2627185"/>
                <a:gd name="connsiteX6" fmla="*/ 2296007 w 4481220"/>
                <a:gd name="connsiteY6" fmla="*/ 44639 h 2627185"/>
                <a:gd name="connsiteX7" fmla="*/ 2145351 w 4481220"/>
                <a:gd name="connsiteY7" fmla="*/ 132987 h 2627185"/>
                <a:gd name="connsiteX8" fmla="*/ 2028174 w 4481220"/>
                <a:gd name="connsiteY8" fmla="*/ 249234 h 2627185"/>
                <a:gd name="connsiteX9" fmla="*/ 1998414 w 4481220"/>
                <a:gd name="connsiteY9" fmla="*/ 292013 h 2627185"/>
                <a:gd name="connsiteX10" fmla="*/ 1989115 w 4481220"/>
                <a:gd name="connsiteY10" fmla="*/ 311542 h 2627185"/>
                <a:gd name="connsiteX11" fmla="*/ 1979815 w 4481220"/>
                <a:gd name="connsiteY11" fmla="*/ 314332 h 2627185"/>
                <a:gd name="connsiteX12" fmla="*/ 1963075 w 4481220"/>
                <a:gd name="connsiteY12" fmla="*/ 305033 h 2627185"/>
                <a:gd name="connsiteX13" fmla="*/ 1957495 w 4481220"/>
                <a:gd name="connsiteY13" fmla="*/ 296663 h 2627185"/>
                <a:gd name="connsiteX14" fmla="*/ 1954705 w 4481220"/>
                <a:gd name="connsiteY14" fmla="*/ 292943 h 2627185"/>
                <a:gd name="connsiteX15" fmla="*/ 1948195 w 4481220"/>
                <a:gd name="connsiteY15" fmla="*/ 282713 h 2627185"/>
                <a:gd name="connsiteX16" fmla="*/ 1942616 w 4481220"/>
                <a:gd name="connsiteY16" fmla="*/ 273413 h 2627185"/>
                <a:gd name="connsiteX17" fmla="*/ 1940756 w 4481220"/>
                <a:gd name="connsiteY17" fmla="*/ 271553 h 2627185"/>
                <a:gd name="connsiteX18" fmla="*/ 1935176 w 4481220"/>
                <a:gd name="connsiteY18" fmla="*/ 262254 h 2627185"/>
                <a:gd name="connsiteX19" fmla="*/ 1909137 w 4481220"/>
                <a:gd name="connsiteY19" fmla="*/ 224124 h 2627185"/>
                <a:gd name="connsiteX20" fmla="*/ 1829158 w 4481220"/>
                <a:gd name="connsiteY20" fmla="*/ 146006 h 2627185"/>
                <a:gd name="connsiteX21" fmla="*/ 1704542 w 4481220"/>
                <a:gd name="connsiteY21" fmla="*/ 74398 h 2627185"/>
                <a:gd name="connsiteX22" fmla="*/ 1542726 w 4481220"/>
                <a:gd name="connsiteY22" fmla="*/ 30689 h 2627185"/>
                <a:gd name="connsiteX23" fmla="*/ 1544586 w 4481220"/>
                <a:gd name="connsiteY23" fmla="*/ 31619 h 2627185"/>
                <a:gd name="connsiteX24" fmla="*/ 1460888 w 4481220"/>
                <a:gd name="connsiteY24" fmla="*/ 26039 h 2627185"/>
                <a:gd name="connsiteX25" fmla="*/ 1378120 w 4481220"/>
                <a:gd name="connsiteY25" fmla="*/ 31619 h 2627185"/>
                <a:gd name="connsiteX26" fmla="*/ 1234903 w 4481220"/>
                <a:gd name="connsiteY26" fmla="*/ 69748 h 2627185"/>
                <a:gd name="connsiteX27" fmla="*/ 1137256 w 4481220"/>
                <a:gd name="connsiteY27" fmla="*/ 126477 h 2627185"/>
                <a:gd name="connsiteX28" fmla="*/ 1066577 w 4481220"/>
                <a:gd name="connsiteY28" fmla="*/ 196225 h 2627185"/>
                <a:gd name="connsiteX29" fmla="*/ 1016358 w 4481220"/>
                <a:gd name="connsiteY29" fmla="*/ 281783 h 2627185"/>
                <a:gd name="connsiteX30" fmla="*/ 988459 w 4481220"/>
                <a:gd name="connsiteY30" fmla="*/ 376641 h 2627185"/>
                <a:gd name="connsiteX31" fmla="*/ 990319 w 4481220"/>
                <a:gd name="connsiteY31" fmla="*/ 379431 h 2627185"/>
                <a:gd name="connsiteX32" fmla="*/ 992179 w 4481220"/>
                <a:gd name="connsiteY32" fmla="*/ 392450 h 2627185"/>
                <a:gd name="connsiteX33" fmla="*/ 983809 w 4481220"/>
                <a:gd name="connsiteY33" fmla="*/ 402680 h 2627185"/>
                <a:gd name="connsiteX34" fmla="*/ 974509 w 4481220"/>
                <a:gd name="connsiteY34" fmla="*/ 405470 h 2627185"/>
                <a:gd name="connsiteX35" fmla="*/ 962420 w 4481220"/>
                <a:gd name="connsiteY35" fmla="*/ 400820 h 2627185"/>
                <a:gd name="connsiteX36" fmla="*/ 917781 w 4481220"/>
                <a:gd name="connsiteY36" fmla="*/ 358971 h 2627185"/>
                <a:gd name="connsiteX37" fmla="*/ 852682 w 4481220"/>
                <a:gd name="connsiteY37" fmla="*/ 320842 h 2627185"/>
                <a:gd name="connsiteX38" fmla="*/ 780144 w 4481220"/>
                <a:gd name="connsiteY38" fmla="*/ 301313 h 2627185"/>
                <a:gd name="connsiteX39" fmla="*/ 737365 w 4481220"/>
                <a:gd name="connsiteY39" fmla="*/ 298523 h 2627185"/>
                <a:gd name="connsiteX40" fmla="*/ 689936 w 4481220"/>
                <a:gd name="connsiteY40" fmla="*/ 301313 h 2627185"/>
                <a:gd name="connsiteX41" fmla="*/ 587639 w 4481220"/>
                <a:gd name="connsiteY41" fmla="*/ 329212 h 2627185"/>
                <a:gd name="connsiteX42" fmla="*/ 499291 w 4481220"/>
                <a:gd name="connsiteY42" fmla="*/ 380361 h 2627185"/>
                <a:gd name="connsiteX43" fmla="*/ 438843 w 4481220"/>
                <a:gd name="connsiteY43" fmla="*/ 439879 h 2627185"/>
                <a:gd name="connsiteX44" fmla="*/ 395134 w 4481220"/>
                <a:gd name="connsiteY44" fmla="*/ 514277 h 2627185"/>
                <a:gd name="connsiteX45" fmla="*/ 369094 w 4481220"/>
                <a:gd name="connsiteY45" fmla="*/ 610065 h 2627185"/>
                <a:gd name="connsiteX46" fmla="*/ 370024 w 4481220"/>
                <a:gd name="connsiteY46" fmla="*/ 723522 h 2627185"/>
                <a:gd name="connsiteX47" fmla="*/ 405364 w 4481220"/>
                <a:gd name="connsiteY47" fmla="*/ 854649 h 2627185"/>
                <a:gd name="connsiteX48" fmla="*/ 405364 w 4481220"/>
                <a:gd name="connsiteY48" fmla="*/ 855579 h 2627185"/>
                <a:gd name="connsiteX49" fmla="*/ 426753 w 4481220"/>
                <a:gd name="connsiteY49" fmla="*/ 900218 h 2627185"/>
                <a:gd name="connsiteX50" fmla="*/ 434193 w 4481220"/>
                <a:gd name="connsiteY50" fmla="*/ 903938 h 2627185"/>
                <a:gd name="connsiteX51" fmla="*/ 443492 w 4481220"/>
                <a:gd name="connsiteY51" fmla="*/ 916028 h 2627185"/>
                <a:gd name="connsiteX52" fmla="*/ 441633 w 4481220"/>
                <a:gd name="connsiteY52" fmla="*/ 931837 h 2627185"/>
                <a:gd name="connsiteX53" fmla="*/ 436983 w 4481220"/>
                <a:gd name="connsiteY53" fmla="*/ 937417 h 2627185"/>
                <a:gd name="connsiteX54" fmla="*/ 433263 w 4481220"/>
                <a:gd name="connsiteY54" fmla="*/ 941137 h 2627185"/>
                <a:gd name="connsiteX55" fmla="*/ 425823 w 4481220"/>
                <a:gd name="connsiteY55" fmla="*/ 942997 h 2627185"/>
                <a:gd name="connsiteX56" fmla="*/ 419313 w 4481220"/>
                <a:gd name="connsiteY56" fmla="*/ 941137 h 2627185"/>
                <a:gd name="connsiteX57" fmla="*/ 413733 w 4481220"/>
                <a:gd name="connsiteY57" fmla="*/ 940207 h 2627185"/>
                <a:gd name="connsiteX58" fmla="*/ 370024 w 4481220"/>
                <a:gd name="connsiteY58" fmla="*/ 932767 h 2627185"/>
                <a:gd name="connsiteX59" fmla="*/ 329105 w 4481220"/>
                <a:gd name="connsiteY59" fmla="*/ 929977 h 2627185"/>
                <a:gd name="connsiteX60" fmla="*/ 294696 w 4481220"/>
                <a:gd name="connsiteY60" fmla="*/ 931837 h 2627185"/>
                <a:gd name="connsiteX61" fmla="*/ 227738 w 4481220"/>
                <a:gd name="connsiteY61" fmla="*/ 950437 h 2627185"/>
                <a:gd name="connsiteX62" fmla="*/ 162640 w 4481220"/>
                <a:gd name="connsiteY62" fmla="*/ 988566 h 2627185"/>
                <a:gd name="connsiteX63" fmla="*/ 98471 w 4481220"/>
                <a:gd name="connsiteY63" fmla="*/ 1053664 h 2627185"/>
                <a:gd name="connsiteX64" fmla="*/ 39882 w 4481220"/>
                <a:gd name="connsiteY64" fmla="*/ 1155032 h 2627185"/>
                <a:gd name="connsiteX65" fmla="*/ 3613 w 4481220"/>
                <a:gd name="connsiteY65" fmla="*/ 1286158 h 2627185"/>
                <a:gd name="connsiteX66" fmla="*/ 2683 w 4481220"/>
                <a:gd name="connsiteY66" fmla="*/ 1401476 h 2627185"/>
                <a:gd name="connsiteX67" fmla="*/ 27793 w 4481220"/>
                <a:gd name="connsiteY67" fmla="*/ 1498193 h 2627185"/>
                <a:gd name="connsiteX68" fmla="*/ 68712 w 4481220"/>
                <a:gd name="connsiteY68" fmla="*/ 1567942 h 2627185"/>
                <a:gd name="connsiteX69" fmla="*/ 124510 w 4481220"/>
                <a:gd name="connsiteY69" fmla="*/ 1623740 h 2627185"/>
                <a:gd name="connsiteX70" fmla="*/ 197049 w 4481220"/>
                <a:gd name="connsiteY70" fmla="*/ 1665589 h 2627185"/>
                <a:gd name="connsiteX71" fmla="*/ 210068 w 4481220"/>
                <a:gd name="connsiteY71" fmla="*/ 1670239 h 2627185"/>
                <a:gd name="connsiteX72" fmla="*/ 220298 w 4481220"/>
                <a:gd name="connsiteY72" fmla="*/ 1677679 h 2627185"/>
                <a:gd name="connsiteX73" fmla="*/ 222158 w 4481220"/>
                <a:gd name="connsiteY73" fmla="*/ 1690699 h 2627185"/>
                <a:gd name="connsiteX74" fmla="*/ 220298 w 4481220"/>
                <a:gd name="connsiteY74" fmla="*/ 1695348 h 2627185"/>
                <a:gd name="connsiteX75" fmla="*/ 216578 w 4481220"/>
                <a:gd name="connsiteY75" fmla="*/ 1701858 h 2627185"/>
                <a:gd name="connsiteX76" fmla="*/ 202628 w 4481220"/>
                <a:gd name="connsiteY76" fmla="*/ 1718598 h 2627185"/>
                <a:gd name="connsiteX77" fmla="*/ 165429 w 4481220"/>
                <a:gd name="connsiteY77" fmla="*/ 1782766 h 2627185"/>
                <a:gd name="connsiteX78" fmla="*/ 137530 w 4481220"/>
                <a:gd name="connsiteY78" fmla="*/ 1887854 h 2627185"/>
                <a:gd name="connsiteX79" fmla="*/ 138460 w 4481220"/>
                <a:gd name="connsiteY79" fmla="*/ 2029210 h 2627185"/>
                <a:gd name="connsiteX80" fmla="*/ 174729 w 4481220"/>
                <a:gd name="connsiteY80" fmla="*/ 2164987 h 2627185"/>
                <a:gd name="connsiteX81" fmla="*/ 221228 w 4481220"/>
                <a:gd name="connsiteY81" fmla="*/ 2246825 h 2627185"/>
                <a:gd name="connsiteX82" fmla="*/ 281676 w 4481220"/>
                <a:gd name="connsiteY82" fmla="*/ 2307274 h 2627185"/>
                <a:gd name="connsiteX83" fmla="*/ 386764 w 4481220"/>
                <a:gd name="connsiteY83" fmla="*/ 2367722 h 2627185"/>
                <a:gd name="connsiteX84" fmla="*/ 561600 w 4481220"/>
                <a:gd name="connsiteY84" fmla="*/ 2414221 h 2627185"/>
                <a:gd name="connsiteX85" fmla="*/ 654597 w 4481220"/>
                <a:gd name="connsiteY85" fmla="*/ 2419801 h 2627185"/>
                <a:gd name="connsiteX86" fmla="*/ 737365 w 4481220"/>
                <a:gd name="connsiteY86" fmla="*/ 2415151 h 2627185"/>
                <a:gd name="connsiteX87" fmla="*/ 858262 w 4481220"/>
                <a:gd name="connsiteY87" fmla="*/ 2383532 h 2627185"/>
                <a:gd name="connsiteX88" fmla="*/ 944750 w 4481220"/>
                <a:gd name="connsiteY88" fmla="*/ 2333313 h 2627185"/>
                <a:gd name="connsiteX89" fmla="*/ 1009849 w 4481220"/>
                <a:gd name="connsiteY89" fmla="*/ 2267284 h 2627185"/>
                <a:gd name="connsiteX90" fmla="*/ 1024728 w 4481220"/>
                <a:gd name="connsiteY90" fmla="*/ 2260775 h 2627185"/>
                <a:gd name="connsiteX91" fmla="*/ 1039608 w 4481220"/>
                <a:gd name="connsiteY91" fmla="*/ 2267284 h 2627185"/>
                <a:gd name="connsiteX92" fmla="*/ 1046118 w 4481220"/>
                <a:gd name="connsiteY92" fmla="*/ 2282164 h 2627185"/>
                <a:gd name="connsiteX93" fmla="*/ 1043328 w 4481220"/>
                <a:gd name="connsiteY93" fmla="*/ 2292394 h 2627185"/>
                <a:gd name="connsiteX94" fmla="*/ 1046118 w 4481220"/>
                <a:gd name="connsiteY94" fmla="*/ 2299834 h 2627185"/>
                <a:gd name="connsiteX95" fmla="*/ 1101916 w 4481220"/>
                <a:gd name="connsiteY95" fmla="*/ 2392831 h 2627185"/>
                <a:gd name="connsiteX96" fmla="*/ 1133536 w 4481220"/>
                <a:gd name="connsiteY96" fmla="*/ 2429100 h 2627185"/>
                <a:gd name="connsiteX97" fmla="*/ 1164225 w 4481220"/>
                <a:gd name="connsiteY97" fmla="*/ 2456070 h 2627185"/>
                <a:gd name="connsiteX98" fmla="*/ 1257222 w 4481220"/>
                <a:gd name="connsiteY98" fmla="*/ 2510009 h 2627185"/>
                <a:gd name="connsiteX99" fmla="*/ 1404159 w 4481220"/>
                <a:gd name="connsiteY99" fmla="*/ 2549068 h 2627185"/>
                <a:gd name="connsiteX100" fmla="*/ 1496227 w 4481220"/>
                <a:gd name="connsiteY100" fmla="*/ 2554647 h 2627185"/>
                <a:gd name="connsiteX101" fmla="*/ 1593874 w 4481220"/>
                <a:gd name="connsiteY101" fmla="*/ 2548138 h 2627185"/>
                <a:gd name="connsiteX102" fmla="*/ 1768710 w 4481220"/>
                <a:gd name="connsiteY102" fmla="*/ 2500709 h 2627185"/>
                <a:gd name="connsiteX103" fmla="*/ 1885887 w 4481220"/>
                <a:gd name="connsiteY103" fmla="*/ 2433750 h 2627185"/>
                <a:gd name="connsiteX104" fmla="*/ 1959355 w 4481220"/>
                <a:gd name="connsiteY104" fmla="*/ 2361212 h 2627185"/>
                <a:gd name="connsiteX105" fmla="*/ 2003994 w 4481220"/>
                <a:gd name="connsiteY105" fmla="*/ 2284024 h 2627185"/>
                <a:gd name="connsiteX106" fmla="*/ 2016084 w 4481220"/>
                <a:gd name="connsiteY106" fmla="*/ 2251475 h 2627185"/>
                <a:gd name="connsiteX107" fmla="*/ 2021664 w 4481220"/>
                <a:gd name="connsiteY107" fmla="*/ 2243105 h 2627185"/>
                <a:gd name="connsiteX108" fmla="*/ 2040263 w 4481220"/>
                <a:gd name="connsiteY108" fmla="*/ 2228226 h 2627185"/>
                <a:gd name="connsiteX109" fmla="*/ 2054213 w 4481220"/>
                <a:gd name="connsiteY109" fmla="*/ 2234735 h 2627185"/>
                <a:gd name="connsiteX110" fmla="*/ 2058863 w 4481220"/>
                <a:gd name="connsiteY110" fmla="*/ 2247755 h 2627185"/>
                <a:gd name="connsiteX111" fmla="*/ 2058863 w 4481220"/>
                <a:gd name="connsiteY111" fmla="*/ 2257055 h 2627185"/>
                <a:gd name="connsiteX112" fmla="*/ 2059793 w 4481220"/>
                <a:gd name="connsiteY112" fmla="*/ 2262635 h 2627185"/>
                <a:gd name="connsiteX113" fmla="*/ 2059793 w 4481220"/>
                <a:gd name="connsiteY113" fmla="*/ 2264495 h 2627185"/>
                <a:gd name="connsiteX114" fmla="*/ 2063513 w 4481220"/>
                <a:gd name="connsiteY114" fmla="*/ 2282164 h 2627185"/>
                <a:gd name="connsiteX115" fmla="*/ 2070952 w 4481220"/>
                <a:gd name="connsiteY115" fmla="*/ 2305414 h 2627185"/>
                <a:gd name="connsiteX116" fmla="*/ 2093272 w 4481220"/>
                <a:gd name="connsiteY116" fmla="*/ 2343543 h 2627185"/>
                <a:gd name="connsiteX117" fmla="*/ 2129541 w 4481220"/>
                <a:gd name="connsiteY117" fmla="*/ 2378882 h 2627185"/>
                <a:gd name="connsiteX118" fmla="*/ 2195570 w 4481220"/>
                <a:gd name="connsiteY118" fmla="*/ 2417011 h 2627185"/>
                <a:gd name="connsiteX119" fmla="*/ 2314607 w 4481220"/>
                <a:gd name="connsiteY119" fmla="*/ 2448630 h 2627185"/>
                <a:gd name="connsiteX120" fmla="*/ 2388075 w 4481220"/>
                <a:gd name="connsiteY120" fmla="*/ 2453280 h 2627185"/>
                <a:gd name="connsiteX121" fmla="*/ 2461543 w 4481220"/>
                <a:gd name="connsiteY121" fmla="*/ 2448630 h 2627185"/>
                <a:gd name="connsiteX122" fmla="*/ 2571280 w 4481220"/>
                <a:gd name="connsiteY122" fmla="*/ 2419801 h 2627185"/>
                <a:gd name="connsiteX123" fmla="*/ 2629869 w 4481220"/>
                <a:gd name="connsiteY123" fmla="*/ 2386322 h 2627185"/>
                <a:gd name="connsiteX124" fmla="*/ 2659628 w 4481220"/>
                <a:gd name="connsiteY124" fmla="*/ 2356562 h 2627185"/>
                <a:gd name="connsiteX125" fmla="*/ 2676368 w 4481220"/>
                <a:gd name="connsiteY125" fmla="*/ 2327733 h 2627185"/>
                <a:gd name="connsiteX126" fmla="*/ 2684737 w 4481220"/>
                <a:gd name="connsiteY126" fmla="*/ 2317503 h 2627185"/>
                <a:gd name="connsiteX127" fmla="*/ 2694037 w 4481220"/>
                <a:gd name="connsiteY127" fmla="*/ 2314713 h 2627185"/>
                <a:gd name="connsiteX128" fmla="*/ 2698687 w 4481220"/>
                <a:gd name="connsiteY128" fmla="*/ 2315643 h 2627185"/>
                <a:gd name="connsiteX129" fmla="*/ 2700547 w 4481220"/>
                <a:gd name="connsiteY129" fmla="*/ 2314713 h 2627185"/>
                <a:gd name="connsiteX130" fmla="*/ 2701477 w 4481220"/>
                <a:gd name="connsiteY130" fmla="*/ 2314713 h 2627185"/>
                <a:gd name="connsiteX131" fmla="*/ 2706127 w 4481220"/>
                <a:gd name="connsiteY131" fmla="*/ 2313783 h 2627185"/>
                <a:gd name="connsiteX132" fmla="*/ 2723797 w 4481220"/>
                <a:gd name="connsiteY132" fmla="*/ 2326803 h 2627185"/>
                <a:gd name="connsiteX133" fmla="*/ 2726586 w 4481220"/>
                <a:gd name="connsiteY133" fmla="*/ 2335173 h 2627185"/>
                <a:gd name="connsiteX134" fmla="*/ 2727517 w 4481220"/>
                <a:gd name="connsiteY134" fmla="*/ 2337033 h 2627185"/>
                <a:gd name="connsiteX135" fmla="*/ 2731236 w 4481220"/>
                <a:gd name="connsiteY135" fmla="*/ 2344473 h 2627185"/>
                <a:gd name="connsiteX136" fmla="*/ 2732167 w 4481220"/>
                <a:gd name="connsiteY136" fmla="*/ 2347263 h 2627185"/>
                <a:gd name="connsiteX137" fmla="*/ 2734956 w 4481220"/>
                <a:gd name="connsiteY137" fmla="*/ 2352842 h 2627185"/>
                <a:gd name="connsiteX138" fmla="*/ 2741466 w 4481220"/>
                <a:gd name="connsiteY138" fmla="*/ 2366792 h 2627185"/>
                <a:gd name="connsiteX139" fmla="*/ 2755416 w 4481220"/>
                <a:gd name="connsiteY139" fmla="*/ 2394691 h 2627185"/>
                <a:gd name="connsiteX140" fmla="*/ 2787035 w 4481220"/>
                <a:gd name="connsiteY140" fmla="*/ 2443050 h 2627185"/>
                <a:gd name="connsiteX141" fmla="*/ 2857714 w 4481220"/>
                <a:gd name="connsiteY141" fmla="*/ 2513728 h 2627185"/>
                <a:gd name="connsiteX142" fmla="*/ 2967451 w 4481220"/>
                <a:gd name="connsiteY142" fmla="*/ 2576967 h 2627185"/>
                <a:gd name="connsiteX143" fmla="*/ 3132986 w 4481220"/>
                <a:gd name="connsiteY143" fmla="*/ 2620676 h 2627185"/>
                <a:gd name="connsiteX144" fmla="*/ 3236214 w 4481220"/>
                <a:gd name="connsiteY144" fmla="*/ 2627186 h 2627185"/>
                <a:gd name="connsiteX145" fmla="*/ 3351531 w 4481220"/>
                <a:gd name="connsiteY145" fmla="*/ 2619746 h 2627185"/>
                <a:gd name="connsiteX146" fmla="*/ 3565426 w 4481220"/>
                <a:gd name="connsiteY146" fmla="*/ 2563017 h 2627185"/>
                <a:gd name="connsiteX147" fmla="*/ 3711432 w 4481220"/>
                <a:gd name="connsiteY147" fmla="*/ 2479319 h 2627185"/>
                <a:gd name="connsiteX148" fmla="*/ 3799780 w 4481220"/>
                <a:gd name="connsiteY148" fmla="*/ 2392831 h 2627185"/>
                <a:gd name="connsiteX149" fmla="*/ 3850929 w 4481220"/>
                <a:gd name="connsiteY149" fmla="*/ 2305414 h 2627185"/>
                <a:gd name="connsiteX150" fmla="*/ 3875108 w 4481220"/>
                <a:gd name="connsiteY150" fmla="*/ 2215206 h 2627185"/>
                <a:gd name="connsiteX151" fmla="*/ 3876968 w 4481220"/>
                <a:gd name="connsiteY151" fmla="*/ 2201256 h 2627185"/>
                <a:gd name="connsiteX152" fmla="*/ 3881618 w 4481220"/>
                <a:gd name="connsiteY152" fmla="*/ 2190096 h 2627185"/>
                <a:gd name="connsiteX153" fmla="*/ 3888128 w 4481220"/>
                <a:gd name="connsiteY153" fmla="*/ 2186377 h 2627185"/>
                <a:gd name="connsiteX154" fmla="*/ 3904868 w 4481220"/>
                <a:gd name="connsiteY154" fmla="*/ 2178937 h 2627185"/>
                <a:gd name="connsiteX155" fmla="*/ 3910447 w 4481220"/>
                <a:gd name="connsiteY155" fmla="*/ 2179867 h 2627185"/>
                <a:gd name="connsiteX156" fmla="*/ 3953226 w 4481220"/>
                <a:gd name="connsiteY156" fmla="*/ 2187306 h 2627185"/>
                <a:gd name="connsiteX157" fmla="*/ 4008095 w 4481220"/>
                <a:gd name="connsiteY157" fmla="*/ 2191027 h 2627185"/>
                <a:gd name="connsiteX158" fmla="*/ 4060174 w 4481220"/>
                <a:gd name="connsiteY158" fmla="*/ 2188236 h 2627185"/>
                <a:gd name="connsiteX159" fmla="*/ 4158751 w 4481220"/>
                <a:gd name="connsiteY159" fmla="*/ 2161267 h 2627185"/>
                <a:gd name="connsiteX160" fmla="*/ 4256399 w 4481220"/>
                <a:gd name="connsiteY160" fmla="*/ 2103608 h 2627185"/>
                <a:gd name="connsiteX161" fmla="*/ 4348467 w 4481220"/>
                <a:gd name="connsiteY161" fmla="*/ 2010611 h 2627185"/>
                <a:gd name="connsiteX162" fmla="*/ 4424725 w 4481220"/>
                <a:gd name="connsiteY162" fmla="*/ 1879484 h 2627185"/>
                <a:gd name="connsiteX163" fmla="*/ 4424725 w 4481220"/>
                <a:gd name="connsiteY163" fmla="*/ 1878554 h 2627185"/>
                <a:gd name="connsiteX164" fmla="*/ 4465644 w 4481220"/>
                <a:gd name="connsiteY164" fmla="*/ 1731618 h 2627185"/>
                <a:gd name="connsiteX165" fmla="*/ 4466574 w 4481220"/>
                <a:gd name="connsiteY165" fmla="*/ 1600491 h 2627185"/>
                <a:gd name="connsiteX166" fmla="*/ 4438675 w 4481220"/>
                <a:gd name="connsiteY166" fmla="*/ 1495403 h 2627185"/>
                <a:gd name="connsiteX167" fmla="*/ 4391246 w 4481220"/>
                <a:gd name="connsiteY167" fmla="*/ 1414495 h 2627185"/>
                <a:gd name="connsiteX168" fmla="*/ 4323357 w 4481220"/>
                <a:gd name="connsiteY168" fmla="*/ 1346607 h 2627185"/>
                <a:gd name="connsiteX169" fmla="*/ 4272209 w 4481220"/>
                <a:gd name="connsiteY169" fmla="*/ 1313128 h 2627185"/>
                <a:gd name="connsiteX170" fmla="*/ 4261979 w 4481220"/>
                <a:gd name="connsiteY170" fmla="*/ 1292668 h 2627185"/>
                <a:gd name="connsiteX171" fmla="*/ 4271279 w 4481220"/>
                <a:gd name="connsiteY171" fmla="*/ 1268489 h 2627185"/>
                <a:gd name="connsiteX172" fmla="*/ 4282438 w 4481220"/>
                <a:gd name="connsiteY172" fmla="*/ 1262909 h 2627185"/>
                <a:gd name="connsiteX173" fmla="*/ 4286158 w 4481220"/>
                <a:gd name="connsiteY173" fmla="*/ 1261049 h 2627185"/>
                <a:gd name="connsiteX174" fmla="*/ 4294528 w 4481220"/>
                <a:gd name="connsiteY174" fmla="*/ 1257329 h 2627185"/>
                <a:gd name="connsiteX175" fmla="*/ 4354977 w 4481220"/>
                <a:gd name="connsiteY175" fmla="*/ 1221990 h 2627185"/>
                <a:gd name="connsiteX176" fmla="*/ 4407985 w 4481220"/>
                <a:gd name="connsiteY176" fmla="*/ 1168981 h 2627185"/>
                <a:gd name="connsiteX177" fmla="*/ 4450764 w 4481220"/>
                <a:gd name="connsiteY177" fmla="*/ 1094583 h 2627185"/>
                <a:gd name="connsiteX178" fmla="*/ 4477733 w 4481220"/>
                <a:gd name="connsiteY178" fmla="*/ 996936 h 2627185"/>
                <a:gd name="connsiteX179" fmla="*/ 4477733 w 4481220"/>
                <a:gd name="connsiteY179" fmla="*/ 887198 h 2627185"/>
                <a:gd name="connsiteX180" fmla="*/ 4451694 w 4481220"/>
                <a:gd name="connsiteY180" fmla="*/ 792341 h 2627185"/>
                <a:gd name="connsiteX181" fmla="*/ 4405195 w 4481220"/>
                <a:gd name="connsiteY181" fmla="*/ 712363 h 2627185"/>
                <a:gd name="connsiteX182" fmla="*/ 4337307 w 4481220"/>
                <a:gd name="connsiteY182" fmla="*/ 644474 h 2627185"/>
                <a:gd name="connsiteX183" fmla="*/ 4240589 w 4481220"/>
                <a:gd name="connsiteY183" fmla="*/ 588676 h 2627185"/>
                <a:gd name="connsiteX184" fmla="*/ 4113183 w 4481220"/>
                <a:gd name="connsiteY184" fmla="*/ 554266 h 2627185"/>
                <a:gd name="connsiteX185" fmla="*/ 4047154 w 4481220"/>
                <a:gd name="connsiteY185" fmla="*/ 550547 h 2627185"/>
                <a:gd name="connsiteX186" fmla="*/ 3978336 w 4481220"/>
                <a:gd name="connsiteY186" fmla="*/ 555196 h 2627185"/>
                <a:gd name="connsiteX187" fmla="*/ 3901147 w 4481220"/>
                <a:gd name="connsiteY187" fmla="*/ 571936 h 2627185"/>
                <a:gd name="connsiteX188" fmla="*/ 3896497 w 4481220"/>
                <a:gd name="connsiteY188" fmla="*/ 572866 h 2627185"/>
                <a:gd name="connsiteX189" fmla="*/ 3880688 w 4481220"/>
                <a:gd name="connsiteY189" fmla="*/ 560776 h 2627185"/>
                <a:gd name="connsiteX190" fmla="*/ 3875108 w 4481220"/>
                <a:gd name="connsiteY190" fmla="*/ 551477 h 2627185"/>
                <a:gd name="connsiteX191" fmla="*/ 3857439 w 4481220"/>
                <a:gd name="connsiteY191" fmla="*/ 470568 h 2627185"/>
                <a:gd name="connsiteX192" fmla="*/ 3833259 w 4481220"/>
                <a:gd name="connsiteY192" fmla="*/ 399890 h 2627185"/>
                <a:gd name="connsiteX193" fmla="*/ 3770021 w 4481220"/>
                <a:gd name="connsiteY193" fmla="*/ 289223 h 2627185"/>
                <a:gd name="connsiteX194" fmla="*/ 3691903 w 4481220"/>
                <a:gd name="connsiteY194" fmla="*/ 211105 h 2627185"/>
                <a:gd name="connsiteX195" fmla="*/ 3584025 w 4481220"/>
                <a:gd name="connsiteY195" fmla="*/ 148796 h 2627185"/>
                <a:gd name="connsiteX196" fmla="*/ 3448249 w 4481220"/>
                <a:gd name="connsiteY196" fmla="*/ 111597 h 2627185"/>
                <a:gd name="connsiteX197" fmla="*/ 3371991 w 4481220"/>
                <a:gd name="connsiteY197" fmla="*/ 106947 h 2627185"/>
                <a:gd name="connsiteX198" fmla="*/ 3288293 w 4481220"/>
                <a:gd name="connsiteY198" fmla="*/ 112527 h 2627185"/>
                <a:gd name="connsiteX199" fmla="*/ 3116247 w 4481220"/>
                <a:gd name="connsiteY199" fmla="*/ 159026 h 2627185"/>
                <a:gd name="connsiteX200" fmla="*/ 2975820 w 4481220"/>
                <a:gd name="connsiteY200" fmla="*/ 240864 h 2627185"/>
                <a:gd name="connsiteX201" fmla="*/ 2891192 w 4481220"/>
                <a:gd name="connsiteY201" fmla="*/ 319912 h 2627185"/>
                <a:gd name="connsiteX202" fmla="*/ 2887472 w 4481220"/>
                <a:gd name="connsiteY202" fmla="*/ 324562 h 2627185"/>
                <a:gd name="connsiteX203" fmla="*/ 2875383 w 4481220"/>
                <a:gd name="connsiteY203" fmla="*/ 329212 h 2627185"/>
                <a:gd name="connsiteX204" fmla="*/ 2858643 w 4481220"/>
                <a:gd name="connsiteY204" fmla="*/ 317122 h 2627185"/>
                <a:gd name="connsiteX205" fmla="*/ 2827024 w 4481220"/>
                <a:gd name="connsiteY205" fmla="*/ 212965 h 2627185"/>
                <a:gd name="connsiteX206" fmla="*/ 2774945 w 4481220"/>
                <a:gd name="connsiteY206" fmla="*/ 121827 h 2627185"/>
                <a:gd name="connsiteX207" fmla="*/ 2718217 w 4481220"/>
                <a:gd name="connsiteY207" fmla="*/ 65098 h 2627185"/>
                <a:gd name="connsiteX208" fmla="*/ 2649398 w 4481220"/>
                <a:gd name="connsiteY208" fmla="*/ 25109 h 2627185"/>
                <a:gd name="connsiteX209" fmla="*/ 2559191 w 4481220"/>
                <a:gd name="connsiteY209" fmla="*/ 930 h 2627185"/>
                <a:gd name="connsiteX210" fmla="*/ 2510832 w 4481220"/>
                <a:gd name="connsiteY210" fmla="*/ 0 h 2627185"/>
                <a:gd name="connsiteX211" fmla="*/ 2510832 w 4481220"/>
                <a:gd name="connsiteY211" fmla="*/ 0 h 262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Lst>
              <a:rect l="l" t="t" r="r" b="b"/>
              <a:pathLst>
                <a:path w="4481220" h="2627185">
                  <a:moveTo>
                    <a:pt x="2510832" y="0"/>
                  </a:moveTo>
                  <a:cubicBezTo>
                    <a:pt x="2490373" y="0"/>
                    <a:pt x="2468983" y="930"/>
                    <a:pt x="2447593" y="3720"/>
                  </a:cubicBezTo>
                  <a:cubicBezTo>
                    <a:pt x="2397375" y="11160"/>
                    <a:pt x="2347156" y="24179"/>
                    <a:pt x="2297867" y="44639"/>
                  </a:cubicBezTo>
                  <a:lnTo>
                    <a:pt x="2296937" y="44639"/>
                  </a:lnTo>
                  <a:lnTo>
                    <a:pt x="2296007" y="44639"/>
                  </a:lnTo>
                  <a:lnTo>
                    <a:pt x="2295077" y="44639"/>
                  </a:lnTo>
                  <a:lnTo>
                    <a:pt x="2296007" y="44639"/>
                  </a:lnTo>
                  <a:cubicBezTo>
                    <a:pt x="2242998" y="66958"/>
                    <a:pt x="2191850" y="96718"/>
                    <a:pt x="2145351" y="132987"/>
                  </a:cubicBezTo>
                  <a:cubicBezTo>
                    <a:pt x="2100712" y="167396"/>
                    <a:pt x="2061653" y="206455"/>
                    <a:pt x="2028174" y="249234"/>
                  </a:cubicBezTo>
                  <a:cubicBezTo>
                    <a:pt x="2017944" y="263184"/>
                    <a:pt x="2007714" y="277133"/>
                    <a:pt x="1998414" y="292013"/>
                  </a:cubicBezTo>
                  <a:cubicBezTo>
                    <a:pt x="2000274" y="300383"/>
                    <a:pt x="1996554" y="307822"/>
                    <a:pt x="1989115" y="311542"/>
                  </a:cubicBezTo>
                  <a:cubicBezTo>
                    <a:pt x="1986325" y="313402"/>
                    <a:pt x="1982605" y="314332"/>
                    <a:pt x="1979815" y="314332"/>
                  </a:cubicBezTo>
                  <a:cubicBezTo>
                    <a:pt x="1972375" y="314332"/>
                    <a:pt x="1966795" y="310612"/>
                    <a:pt x="1963075" y="305033"/>
                  </a:cubicBezTo>
                  <a:cubicBezTo>
                    <a:pt x="1961215" y="302243"/>
                    <a:pt x="1959355" y="299453"/>
                    <a:pt x="1957495" y="296663"/>
                  </a:cubicBezTo>
                  <a:cubicBezTo>
                    <a:pt x="1956565" y="294803"/>
                    <a:pt x="1955636" y="293873"/>
                    <a:pt x="1954705" y="292943"/>
                  </a:cubicBezTo>
                  <a:cubicBezTo>
                    <a:pt x="1952845" y="289223"/>
                    <a:pt x="1950055" y="286433"/>
                    <a:pt x="1948195" y="282713"/>
                  </a:cubicBezTo>
                  <a:cubicBezTo>
                    <a:pt x="1946336" y="279923"/>
                    <a:pt x="1944476" y="276203"/>
                    <a:pt x="1942616" y="273413"/>
                  </a:cubicBezTo>
                  <a:lnTo>
                    <a:pt x="1940756" y="271553"/>
                  </a:lnTo>
                  <a:lnTo>
                    <a:pt x="1935176" y="262254"/>
                  </a:lnTo>
                  <a:cubicBezTo>
                    <a:pt x="1925876" y="247374"/>
                    <a:pt x="1917506" y="234354"/>
                    <a:pt x="1909137" y="224124"/>
                  </a:cubicBezTo>
                  <a:cubicBezTo>
                    <a:pt x="1887747" y="197155"/>
                    <a:pt x="1860778" y="171116"/>
                    <a:pt x="1829158" y="146006"/>
                  </a:cubicBezTo>
                  <a:cubicBezTo>
                    <a:pt x="1791959" y="117177"/>
                    <a:pt x="1750110" y="92998"/>
                    <a:pt x="1704542" y="74398"/>
                  </a:cubicBezTo>
                  <a:cubicBezTo>
                    <a:pt x="1653393" y="53009"/>
                    <a:pt x="1598524" y="38129"/>
                    <a:pt x="1542726" y="30689"/>
                  </a:cubicBezTo>
                  <a:lnTo>
                    <a:pt x="1544586" y="31619"/>
                  </a:lnTo>
                  <a:cubicBezTo>
                    <a:pt x="1517616" y="27899"/>
                    <a:pt x="1488787" y="26039"/>
                    <a:pt x="1460888" y="26039"/>
                  </a:cubicBezTo>
                  <a:cubicBezTo>
                    <a:pt x="1432988" y="26039"/>
                    <a:pt x="1405089" y="27899"/>
                    <a:pt x="1378120" y="31619"/>
                  </a:cubicBezTo>
                  <a:cubicBezTo>
                    <a:pt x="1327901" y="38129"/>
                    <a:pt x="1279542" y="51149"/>
                    <a:pt x="1234903" y="69748"/>
                  </a:cubicBezTo>
                  <a:cubicBezTo>
                    <a:pt x="1199564" y="84628"/>
                    <a:pt x="1166085" y="104157"/>
                    <a:pt x="1137256" y="126477"/>
                  </a:cubicBezTo>
                  <a:cubicBezTo>
                    <a:pt x="1110286" y="146936"/>
                    <a:pt x="1087037" y="171116"/>
                    <a:pt x="1066577" y="196225"/>
                  </a:cubicBezTo>
                  <a:cubicBezTo>
                    <a:pt x="1046118" y="222265"/>
                    <a:pt x="1029378" y="251094"/>
                    <a:pt x="1016358" y="281783"/>
                  </a:cubicBezTo>
                  <a:cubicBezTo>
                    <a:pt x="1004269" y="311542"/>
                    <a:pt x="994969" y="343162"/>
                    <a:pt x="988459" y="376641"/>
                  </a:cubicBezTo>
                  <a:lnTo>
                    <a:pt x="990319" y="379431"/>
                  </a:lnTo>
                  <a:cubicBezTo>
                    <a:pt x="992179" y="383151"/>
                    <a:pt x="993109" y="387801"/>
                    <a:pt x="992179" y="392450"/>
                  </a:cubicBezTo>
                  <a:cubicBezTo>
                    <a:pt x="991249" y="397100"/>
                    <a:pt x="988459" y="400820"/>
                    <a:pt x="983809" y="402680"/>
                  </a:cubicBezTo>
                  <a:cubicBezTo>
                    <a:pt x="981019" y="404540"/>
                    <a:pt x="978229" y="405470"/>
                    <a:pt x="974509" y="405470"/>
                  </a:cubicBezTo>
                  <a:cubicBezTo>
                    <a:pt x="969860" y="405470"/>
                    <a:pt x="965210" y="403610"/>
                    <a:pt x="962420" y="400820"/>
                  </a:cubicBezTo>
                  <a:cubicBezTo>
                    <a:pt x="947540" y="384081"/>
                    <a:pt x="932660" y="371061"/>
                    <a:pt x="917781" y="358971"/>
                  </a:cubicBezTo>
                  <a:cubicBezTo>
                    <a:pt x="897321" y="343162"/>
                    <a:pt x="875002" y="330142"/>
                    <a:pt x="852682" y="320842"/>
                  </a:cubicBezTo>
                  <a:cubicBezTo>
                    <a:pt x="829433" y="311542"/>
                    <a:pt x="805254" y="305033"/>
                    <a:pt x="780144" y="301313"/>
                  </a:cubicBezTo>
                  <a:cubicBezTo>
                    <a:pt x="766195" y="299453"/>
                    <a:pt x="752245" y="298523"/>
                    <a:pt x="737365" y="298523"/>
                  </a:cubicBezTo>
                  <a:cubicBezTo>
                    <a:pt x="721556" y="298523"/>
                    <a:pt x="705746" y="299453"/>
                    <a:pt x="689936" y="301313"/>
                  </a:cubicBezTo>
                  <a:cubicBezTo>
                    <a:pt x="655527" y="306892"/>
                    <a:pt x="621118" y="316192"/>
                    <a:pt x="587639" y="329212"/>
                  </a:cubicBezTo>
                  <a:cubicBezTo>
                    <a:pt x="555090" y="343162"/>
                    <a:pt x="525331" y="359901"/>
                    <a:pt x="499291" y="380361"/>
                  </a:cubicBezTo>
                  <a:cubicBezTo>
                    <a:pt x="476972" y="398030"/>
                    <a:pt x="456512" y="418490"/>
                    <a:pt x="438843" y="439879"/>
                  </a:cubicBezTo>
                  <a:cubicBezTo>
                    <a:pt x="421173" y="463129"/>
                    <a:pt x="406293" y="488238"/>
                    <a:pt x="395134" y="514277"/>
                  </a:cubicBezTo>
                  <a:cubicBezTo>
                    <a:pt x="383044" y="544037"/>
                    <a:pt x="373744" y="576586"/>
                    <a:pt x="369094" y="610065"/>
                  </a:cubicBezTo>
                  <a:cubicBezTo>
                    <a:pt x="364444" y="646334"/>
                    <a:pt x="364444" y="684463"/>
                    <a:pt x="370024" y="723522"/>
                  </a:cubicBezTo>
                  <a:cubicBezTo>
                    <a:pt x="376534" y="769091"/>
                    <a:pt x="388624" y="812800"/>
                    <a:pt x="405364" y="854649"/>
                  </a:cubicBezTo>
                  <a:lnTo>
                    <a:pt x="405364" y="855579"/>
                  </a:lnTo>
                  <a:cubicBezTo>
                    <a:pt x="411873" y="870459"/>
                    <a:pt x="419313" y="885338"/>
                    <a:pt x="426753" y="900218"/>
                  </a:cubicBezTo>
                  <a:cubicBezTo>
                    <a:pt x="429543" y="901148"/>
                    <a:pt x="431403" y="903008"/>
                    <a:pt x="434193" y="903938"/>
                  </a:cubicBezTo>
                  <a:cubicBezTo>
                    <a:pt x="438843" y="906728"/>
                    <a:pt x="441633" y="910448"/>
                    <a:pt x="443492" y="916028"/>
                  </a:cubicBezTo>
                  <a:cubicBezTo>
                    <a:pt x="445353" y="921607"/>
                    <a:pt x="444422" y="927187"/>
                    <a:pt x="441633" y="931837"/>
                  </a:cubicBezTo>
                  <a:cubicBezTo>
                    <a:pt x="440703" y="933697"/>
                    <a:pt x="438843" y="935557"/>
                    <a:pt x="436983" y="937417"/>
                  </a:cubicBezTo>
                  <a:cubicBezTo>
                    <a:pt x="436053" y="938347"/>
                    <a:pt x="434193" y="940207"/>
                    <a:pt x="433263" y="941137"/>
                  </a:cubicBezTo>
                  <a:cubicBezTo>
                    <a:pt x="431403" y="942067"/>
                    <a:pt x="428613" y="942997"/>
                    <a:pt x="425823" y="942997"/>
                  </a:cubicBezTo>
                  <a:cubicBezTo>
                    <a:pt x="423033" y="942997"/>
                    <a:pt x="421173" y="942067"/>
                    <a:pt x="419313" y="941137"/>
                  </a:cubicBezTo>
                  <a:lnTo>
                    <a:pt x="413733" y="940207"/>
                  </a:lnTo>
                  <a:cubicBezTo>
                    <a:pt x="399784" y="937417"/>
                    <a:pt x="384904" y="934627"/>
                    <a:pt x="370024" y="932767"/>
                  </a:cubicBezTo>
                  <a:cubicBezTo>
                    <a:pt x="356075" y="930907"/>
                    <a:pt x="343055" y="929977"/>
                    <a:pt x="329105" y="929977"/>
                  </a:cubicBezTo>
                  <a:cubicBezTo>
                    <a:pt x="317946" y="929977"/>
                    <a:pt x="305856" y="930907"/>
                    <a:pt x="294696" y="931837"/>
                  </a:cubicBezTo>
                  <a:cubicBezTo>
                    <a:pt x="271447" y="935557"/>
                    <a:pt x="249127" y="941137"/>
                    <a:pt x="227738" y="950437"/>
                  </a:cubicBezTo>
                  <a:cubicBezTo>
                    <a:pt x="204488" y="960666"/>
                    <a:pt x="183099" y="973686"/>
                    <a:pt x="162640" y="988566"/>
                  </a:cubicBezTo>
                  <a:cubicBezTo>
                    <a:pt x="139390" y="1007165"/>
                    <a:pt x="118000" y="1028555"/>
                    <a:pt x="98471" y="1053664"/>
                  </a:cubicBezTo>
                  <a:cubicBezTo>
                    <a:pt x="75222" y="1084353"/>
                    <a:pt x="55692" y="1117833"/>
                    <a:pt x="39882" y="1155032"/>
                  </a:cubicBezTo>
                  <a:cubicBezTo>
                    <a:pt x="22213" y="1197811"/>
                    <a:pt x="10123" y="1241520"/>
                    <a:pt x="3613" y="1286158"/>
                  </a:cubicBezTo>
                  <a:cubicBezTo>
                    <a:pt x="-1037" y="1325218"/>
                    <a:pt x="-1037" y="1364277"/>
                    <a:pt x="2683" y="1401476"/>
                  </a:cubicBezTo>
                  <a:cubicBezTo>
                    <a:pt x="7333" y="1436815"/>
                    <a:pt x="16633" y="1469364"/>
                    <a:pt x="27793" y="1498193"/>
                  </a:cubicBezTo>
                  <a:cubicBezTo>
                    <a:pt x="38023" y="1522373"/>
                    <a:pt x="51972" y="1546552"/>
                    <a:pt x="68712" y="1567942"/>
                  </a:cubicBezTo>
                  <a:cubicBezTo>
                    <a:pt x="85451" y="1588401"/>
                    <a:pt x="104051" y="1607931"/>
                    <a:pt x="124510" y="1623740"/>
                  </a:cubicBezTo>
                  <a:cubicBezTo>
                    <a:pt x="146830" y="1640480"/>
                    <a:pt x="171009" y="1654430"/>
                    <a:pt x="197049" y="1665589"/>
                  </a:cubicBezTo>
                  <a:cubicBezTo>
                    <a:pt x="201698" y="1667449"/>
                    <a:pt x="205419" y="1669309"/>
                    <a:pt x="210068" y="1670239"/>
                  </a:cubicBezTo>
                  <a:cubicBezTo>
                    <a:pt x="215648" y="1672099"/>
                    <a:pt x="218438" y="1674889"/>
                    <a:pt x="220298" y="1677679"/>
                  </a:cubicBezTo>
                  <a:cubicBezTo>
                    <a:pt x="222158" y="1681399"/>
                    <a:pt x="223088" y="1686049"/>
                    <a:pt x="222158" y="1690699"/>
                  </a:cubicBezTo>
                  <a:cubicBezTo>
                    <a:pt x="222158" y="1692559"/>
                    <a:pt x="221228" y="1693489"/>
                    <a:pt x="220298" y="1695348"/>
                  </a:cubicBezTo>
                  <a:cubicBezTo>
                    <a:pt x="219368" y="1697209"/>
                    <a:pt x="218438" y="1699998"/>
                    <a:pt x="216578" y="1701858"/>
                  </a:cubicBezTo>
                  <a:cubicBezTo>
                    <a:pt x="210998" y="1707438"/>
                    <a:pt x="206348" y="1713018"/>
                    <a:pt x="202628" y="1718598"/>
                  </a:cubicBezTo>
                  <a:cubicBezTo>
                    <a:pt x="188679" y="1737197"/>
                    <a:pt x="175659" y="1759517"/>
                    <a:pt x="165429" y="1782766"/>
                  </a:cubicBezTo>
                  <a:cubicBezTo>
                    <a:pt x="152410" y="1814386"/>
                    <a:pt x="143110" y="1849725"/>
                    <a:pt x="137530" y="1887854"/>
                  </a:cubicBezTo>
                  <a:cubicBezTo>
                    <a:pt x="131950" y="1933423"/>
                    <a:pt x="131950" y="1980852"/>
                    <a:pt x="138460" y="2029210"/>
                  </a:cubicBezTo>
                  <a:cubicBezTo>
                    <a:pt x="144970" y="2077569"/>
                    <a:pt x="157060" y="2123138"/>
                    <a:pt x="174729" y="2164987"/>
                  </a:cubicBezTo>
                  <a:cubicBezTo>
                    <a:pt x="188679" y="2196606"/>
                    <a:pt x="203558" y="2223576"/>
                    <a:pt x="221228" y="2246825"/>
                  </a:cubicBezTo>
                  <a:cubicBezTo>
                    <a:pt x="237968" y="2268215"/>
                    <a:pt x="258427" y="2288674"/>
                    <a:pt x="281676" y="2307274"/>
                  </a:cubicBezTo>
                  <a:cubicBezTo>
                    <a:pt x="312366" y="2330523"/>
                    <a:pt x="347705" y="2350982"/>
                    <a:pt x="386764" y="2367722"/>
                  </a:cubicBezTo>
                  <a:cubicBezTo>
                    <a:pt x="440703" y="2390042"/>
                    <a:pt x="499291" y="2405851"/>
                    <a:pt x="561600" y="2414221"/>
                  </a:cubicBezTo>
                  <a:cubicBezTo>
                    <a:pt x="593219" y="2417941"/>
                    <a:pt x="623908" y="2419801"/>
                    <a:pt x="654597" y="2419801"/>
                  </a:cubicBezTo>
                  <a:cubicBezTo>
                    <a:pt x="682497" y="2419801"/>
                    <a:pt x="710396" y="2417941"/>
                    <a:pt x="737365" y="2415151"/>
                  </a:cubicBezTo>
                  <a:cubicBezTo>
                    <a:pt x="782004" y="2408641"/>
                    <a:pt x="821993" y="2398411"/>
                    <a:pt x="858262" y="2383532"/>
                  </a:cubicBezTo>
                  <a:cubicBezTo>
                    <a:pt x="890812" y="2369582"/>
                    <a:pt x="919641" y="2352842"/>
                    <a:pt x="944750" y="2333313"/>
                  </a:cubicBezTo>
                  <a:cubicBezTo>
                    <a:pt x="968930" y="2313783"/>
                    <a:pt x="990319" y="2292394"/>
                    <a:pt x="1009849" y="2267284"/>
                  </a:cubicBezTo>
                  <a:cubicBezTo>
                    <a:pt x="1013569" y="2262635"/>
                    <a:pt x="1020078" y="2260775"/>
                    <a:pt x="1024728" y="2260775"/>
                  </a:cubicBezTo>
                  <a:cubicBezTo>
                    <a:pt x="1030308" y="2260775"/>
                    <a:pt x="1035888" y="2262635"/>
                    <a:pt x="1039608" y="2267284"/>
                  </a:cubicBezTo>
                  <a:cubicBezTo>
                    <a:pt x="1043328" y="2271004"/>
                    <a:pt x="1046118" y="2276584"/>
                    <a:pt x="1046118" y="2282164"/>
                  </a:cubicBezTo>
                  <a:cubicBezTo>
                    <a:pt x="1046118" y="2285884"/>
                    <a:pt x="1045188" y="2289604"/>
                    <a:pt x="1043328" y="2292394"/>
                  </a:cubicBezTo>
                  <a:cubicBezTo>
                    <a:pt x="1044258" y="2295184"/>
                    <a:pt x="1045188" y="2297974"/>
                    <a:pt x="1046118" y="2299834"/>
                  </a:cubicBezTo>
                  <a:cubicBezTo>
                    <a:pt x="1060067" y="2330523"/>
                    <a:pt x="1077737" y="2361212"/>
                    <a:pt x="1101916" y="2392831"/>
                  </a:cubicBezTo>
                  <a:cubicBezTo>
                    <a:pt x="1113076" y="2406781"/>
                    <a:pt x="1123306" y="2418871"/>
                    <a:pt x="1133536" y="2429100"/>
                  </a:cubicBezTo>
                  <a:cubicBezTo>
                    <a:pt x="1142835" y="2438400"/>
                    <a:pt x="1153065" y="2447700"/>
                    <a:pt x="1164225" y="2456070"/>
                  </a:cubicBezTo>
                  <a:cubicBezTo>
                    <a:pt x="1191194" y="2476529"/>
                    <a:pt x="1222813" y="2495129"/>
                    <a:pt x="1257222" y="2510009"/>
                  </a:cubicBezTo>
                  <a:cubicBezTo>
                    <a:pt x="1301861" y="2528608"/>
                    <a:pt x="1351151" y="2541628"/>
                    <a:pt x="1404159" y="2549068"/>
                  </a:cubicBezTo>
                  <a:cubicBezTo>
                    <a:pt x="1433918" y="2552788"/>
                    <a:pt x="1465538" y="2554647"/>
                    <a:pt x="1496227" y="2554647"/>
                  </a:cubicBezTo>
                  <a:cubicBezTo>
                    <a:pt x="1528776" y="2554647"/>
                    <a:pt x="1561325" y="2552788"/>
                    <a:pt x="1593874" y="2548138"/>
                  </a:cubicBezTo>
                  <a:cubicBezTo>
                    <a:pt x="1656183" y="2539768"/>
                    <a:pt x="1714771" y="2523958"/>
                    <a:pt x="1768710" y="2500709"/>
                  </a:cubicBezTo>
                  <a:cubicBezTo>
                    <a:pt x="1812419" y="2482109"/>
                    <a:pt x="1851478" y="2459790"/>
                    <a:pt x="1885887" y="2433750"/>
                  </a:cubicBezTo>
                  <a:cubicBezTo>
                    <a:pt x="1913787" y="2411431"/>
                    <a:pt x="1938896" y="2387251"/>
                    <a:pt x="1959355" y="2361212"/>
                  </a:cubicBezTo>
                  <a:cubicBezTo>
                    <a:pt x="1977955" y="2337033"/>
                    <a:pt x="1992835" y="2310994"/>
                    <a:pt x="2003994" y="2284024"/>
                  </a:cubicBezTo>
                  <a:cubicBezTo>
                    <a:pt x="2008644" y="2273794"/>
                    <a:pt x="2012364" y="2262635"/>
                    <a:pt x="2016084" y="2251475"/>
                  </a:cubicBezTo>
                  <a:cubicBezTo>
                    <a:pt x="2017014" y="2247755"/>
                    <a:pt x="2018874" y="2244965"/>
                    <a:pt x="2021664" y="2243105"/>
                  </a:cubicBezTo>
                  <a:cubicBezTo>
                    <a:pt x="2023524" y="2234735"/>
                    <a:pt x="2030964" y="2228226"/>
                    <a:pt x="2040263" y="2228226"/>
                  </a:cubicBezTo>
                  <a:cubicBezTo>
                    <a:pt x="2044913" y="2228226"/>
                    <a:pt x="2050493" y="2230085"/>
                    <a:pt x="2054213" y="2234735"/>
                  </a:cubicBezTo>
                  <a:cubicBezTo>
                    <a:pt x="2057933" y="2238455"/>
                    <a:pt x="2059793" y="2243105"/>
                    <a:pt x="2058863" y="2247755"/>
                  </a:cubicBezTo>
                  <a:cubicBezTo>
                    <a:pt x="2058863" y="2250545"/>
                    <a:pt x="2058863" y="2254265"/>
                    <a:pt x="2058863" y="2257055"/>
                  </a:cubicBezTo>
                  <a:cubicBezTo>
                    <a:pt x="2058863" y="2258915"/>
                    <a:pt x="2059793" y="2260775"/>
                    <a:pt x="2059793" y="2262635"/>
                  </a:cubicBezTo>
                  <a:lnTo>
                    <a:pt x="2059793" y="2264495"/>
                  </a:lnTo>
                  <a:cubicBezTo>
                    <a:pt x="2060723" y="2270075"/>
                    <a:pt x="2061653" y="2276584"/>
                    <a:pt x="2063513" y="2282164"/>
                  </a:cubicBezTo>
                  <a:cubicBezTo>
                    <a:pt x="2065373" y="2290534"/>
                    <a:pt x="2068163" y="2297974"/>
                    <a:pt x="2070952" y="2305414"/>
                  </a:cubicBezTo>
                  <a:cubicBezTo>
                    <a:pt x="2076533" y="2318433"/>
                    <a:pt x="2083972" y="2331453"/>
                    <a:pt x="2093272" y="2343543"/>
                  </a:cubicBezTo>
                  <a:cubicBezTo>
                    <a:pt x="2103502" y="2356562"/>
                    <a:pt x="2115591" y="2368652"/>
                    <a:pt x="2129541" y="2378882"/>
                  </a:cubicBezTo>
                  <a:cubicBezTo>
                    <a:pt x="2149071" y="2392831"/>
                    <a:pt x="2171390" y="2405851"/>
                    <a:pt x="2195570" y="2417011"/>
                  </a:cubicBezTo>
                  <a:cubicBezTo>
                    <a:pt x="2231838" y="2431891"/>
                    <a:pt x="2271828" y="2443050"/>
                    <a:pt x="2314607" y="2448630"/>
                  </a:cubicBezTo>
                  <a:cubicBezTo>
                    <a:pt x="2338786" y="2451420"/>
                    <a:pt x="2363895" y="2453280"/>
                    <a:pt x="2388075" y="2453280"/>
                  </a:cubicBezTo>
                  <a:cubicBezTo>
                    <a:pt x="2412254" y="2453280"/>
                    <a:pt x="2437364" y="2451420"/>
                    <a:pt x="2461543" y="2448630"/>
                  </a:cubicBezTo>
                  <a:cubicBezTo>
                    <a:pt x="2502462" y="2443050"/>
                    <a:pt x="2538731" y="2433750"/>
                    <a:pt x="2571280" y="2419801"/>
                  </a:cubicBezTo>
                  <a:cubicBezTo>
                    <a:pt x="2593600" y="2409571"/>
                    <a:pt x="2613129" y="2399341"/>
                    <a:pt x="2629869" y="2386322"/>
                  </a:cubicBezTo>
                  <a:cubicBezTo>
                    <a:pt x="2641959" y="2377022"/>
                    <a:pt x="2651258" y="2366792"/>
                    <a:pt x="2659628" y="2356562"/>
                  </a:cubicBezTo>
                  <a:cubicBezTo>
                    <a:pt x="2666138" y="2347263"/>
                    <a:pt x="2671718" y="2337963"/>
                    <a:pt x="2676368" y="2327733"/>
                  </a:cubicBezTo>
                  <a:cubicBezTo>
                    <a:pt x="2678227" y="2323083"/>
                    <a:pt x="2680088" y="2319363"/>
                    <a:pt x="2684737" y="2317503"/>
                  </a:cubicBezTo>
                  <a:cubicBezTo>
                    <a:pt x="2687527" y="2315643"/>
                    <a:pt x="2691247" y="2314713"/>
                    <a:pt x="2694037" y="2314713"/>
                  </a:cubicBezTo>
                  <a:cubicBezTo>
                    <a:pt x="2695897" y="2314713"/>
                    <a:pt x="2697757" y="2314713"/>
                    <a:pt x="2698687" y="2315643"/>
                  </a:cubicBezTo>
                  <a:cubicBezTo>
                    <a:pt x="2699617" y="2315643"/>
                    <a:pt x="2700547" y="2315643"/>
                    <a:pt x="2700547" y="2314713"/>
                  </a:cubicBezTo>
                  <a:lnTo>
                    <a:pt x="2701477" y="2314713"/>
                  </a:lnTo>
                  <a:cubicBezTo>
                    <a:pt x="2703337" y="2314713"/>
                    <a:pt x="2704267" y="2313783"/>
                    <a:pt x="2706127" y="2313783"/>
                  </a:cubicBezTo>
                  <a:cubicBezTo>
                    <a:pt x="2714497" y="2313783"/>
                    <a:pt x="2721007" y="2319363"/>
                    <a:pt x="2723797" y="2326803"/>
                  </a:cubicBezTo>
                  <a:cubicBezTo>
                    <a:pt x="2724726" y="2329593"/>
                    <a:pt x="2725657" y="2332383"/>
                    <a:pt x="2726586" y="2335173"/>
                  </a:cubicBezTo>
                  <a:lnTo>
                    <a:pt x="2727517" y="2337033"/>
                  </a:lnTo>
                  <a:cubicBezTo>
                    <a:pt x="2728446" y="2339823"/>
                    <a:pt x="2730307" y="2341683"/>
                    <a:pt x="2731236" y="2344473"/>
                  </a:cubicBezTo>
                  <a:lnTo>
                    <a:pt x="2732167" y="2347263"/>
                  </a:lnTo>
                  <a:lnTo>
                    <a:pt x="2734956" y="2352842"/>
                  </a:lnTo>
                  <a:cubicBezTo>
                    <a:pt x="2736816" y="2357492"/>
                    <a:pt x="2739606" y="2362142"/>
                    <a:pt x="2741466" y="2366792"/>
                  </a:cubicBezTo>
                  <a:cubicBezTo>
                    <a:pt x="2747046" y="2377952"/>
                    <a:pt x="2750766" y="2386322"/>
                    <a:pt x="2755416" y="2394691"/>
                  </a:cubicBezTo>
                  <a:cubicBezTo>
                    <a:pt x="2764716" y="2411431"/>
                    <a:pt x="2775875" y="2428171"/>
                    <a:pt x="2787035" y="2443050"/>
                  </a:cubicBezTo>
                  <a:cubicBezTo>
                    <a:pt x="2807495" y="2469090"/>
                    <a:pt x="2830744" y="2492339"/>
                    <a:pt x="2857714" y="2513728"/>
                  </a:cubicBezTo>
                  <a:cubicBezTo>
                    <a:pt x="2890263" y="2538838"/>
                    <a:pt x="2926531" y="2559297"/>
                    <a:pt x="2967451" y="2576967"/>
                  </a:cubicBezTo>
                  <a:cubicBezTo>
                    <a:pt x="3017669" y="2597426"/>
                    <a:pt x="3073468" y="2612306"/>
                    <a:pt x="3132986" y="2620676"/>
                  </a:cubicBezTo>
                  <a:cubicBezTo>
                    <a:pt x="3166465" y="2625326"/>
                    <a:pt x="3201805" y="2627186"/>
                    <a:pt x="3236214" y="2627186"/>
                  </a:cubicBezTo>
                  <a:cubicBezTo>
                    <a:pt x="3274343" y="2627186"/>
                    <a:pt x="3312472" y="2624396"/>
                    <a:pt x="3351531" y="2619746"/>
                  </a:cubicBezTo>
                  <a:cubicBezTo>
                    <a:pt x="3426859" y="2609516"/>
                    <a:pt x="3498467" y="2589987"/>
                    <a:pt x="3565426" y="2563017"/>
                  </a:cubicBezTo>
                  <a:cubicBezTo>
                    <a:pt x="3619364" y="2539768"/>
                    <a:pt x="3668653" y="2511869"/>
                    <a:pt x="3711432" y="2479319"/>
                  </a:cubicBezTo>
                  <a:cubicBezTo>
                    <a:pt x="3745842" y="2452350"/>
                    <a:pt x="3774671" y="2423521"/>
                    <a:pt x="3799780" y="2392831"/>
                  </a:cubicBezTo>
                  <a:cubicBezTo>
                    <a:pt x="3820240" y="2365862"/>
                    <a:pt x="3837909" y="2336103"/>
                    <a:pt x="3850929" y="2305414"/>
                  </a:cubicBezTo>
                  <a:cubicBezTo>
                    <a:pt x="3863019" y="2275654"/>
                    <a:pt x="3871389" y="2245895"/>
                    <a:pt x="3875108" y="2215206"/>
                  </a:cubicBezTo>
                  <a:cubicBezTo>
                    <a:pt x="3876038" y="2210556"/>
                    <a:pt x="3876038" y="2205906"/>
                    <a:pt x="3876968" y="2201256"/>
                  </a:cubicBezTo>
                  <a:cubicBezTo>
                    <a:pt x="3876968" y="2197536"/>
                    <a:pt x="3877898" y="2193816"/>
                    <a:pt x="3881618" y="2190096"/>
                  </a:cubicBezTo>
                  <a:cubicBezTo>
                    <a:pt x="3883478" y="2188236"/>
                    <a:pt x="3885338" y="2187306"/>
                    <a:pt x="3888128" y="2186377"/>
                  </a:cubicBezTo>
                  <a:cubicBezTo>
                    <a:pt x="3891848" y="2181727"/>
                    <a:pt x="3898358" y="2178937"/>
                    <a:pt x="3904868" y="2178937"/>
                  </a:cubicBezTo>
                  <a:cubicBezTo>
                    <a:pt x="3906728" y="2178937"/>
                    <a:pt x="3908588" y="2178937"/>
                    <a:pt x="3910447" y="2179867"/>
                  </a:cubicBezTo>
                  <a:cubicBezTo>
                    <a:pt x="3923467" y="2182656"/>
                    <a:pt x="3937417" y="2185447"/>
                    <a:pt x="3953226" y="2187306"/>
                  </a:cubicBezTo>
                  <a:cubicBezTo>
                    <a:pt x="3971826" y="2189166"/>
                    <a:pt x="3989495" y="2191027"/>
                    <a:pt x="4008095" y="2191027"/>
                  </a:cubicBezTo>
                  <a:cubicBezTo>
                    <a:pt x="4025765" y="2191027"/>
                    <a:pt x="4043434" y="2190096"/>
                    <a:pt x="4060174" y="2188236"/>
                  </a:cubicBezTo>
                  <a:cubicBezTo>
                    <a:pt x="4093653" y="2183587"/>
                    <a:pt x="4126202" y="2174287"/>
                    <a:pt x="4158751" y="2161267"/>
                  </a:cubicBezTo>
                  <a:cubicBezTo>
                    <a:pt x="4193160" y="2146387"/>
                    <a:pt x="4225710" y="2126858"/>
                    <a:pt x="4256399" y="2103608"/>
                  </a:cubicBezTo>
                  <a:cubicBezTo>
                    <a:pt x="4289878" y="2077569"/>
                    <a:pt x="4320568" y="2045950"/>
                    <a:pt x="4348467" y="2010611"/>
                  </a:cubicBezTo>
                  <a:cubicBezTo>
                    <a:pt x="4379156" y="1970622"/>
                    <a:pt x="4404265" y="1926913"/>
                    <a:pt x="4424725" y="1879484"/>
                  </a:cubicBezTo>
                  <a:lnTo>
                    <a:pt x="4424725" y="1878554"/>
                  </a:lnTo>
                  <a:cubicBezTo>
                    <a:pt x="4444254" y="1830195"/>
                    <a:pt x="4458204" y="1780906"/>
                    <a:pt x="4465644" y="1731618"/>
                  </a:cubicBezTo>
                  <a:cubicBezTo>
                    <a:pt x="4471224" y="1686979"/>
                    <a:pt x="4471224" y="1643270"/>
                    <a:pt x="4466574" y="1600491"/>
                  </a:cubicBezTo>
                  <a:cubicBezTo>
                    <a:pt x="4460994" y="1563292"/>
                    <a:pt x="4451694" y="1527953"/>
                    <a:pt x="4438675" y="1495403"/>
                  </a:cubicBezTo>
                  <a:cubicBezTo>
                    <a:pt x="4426585" y="1466574"/>
                    <a:pt x="4410775" y="1438675"/>
                    <a:pt x="4391246" y="1414495"/>
                  </a:cubicBezTo>
                  <a:cubicBezTo>
                    <a:pt x="4371716" y="1389386"/>
                    <a:pt x="4348467" y="1367067"/>
                    <a:pt x="4323357" y="1346607"/>
                  </a:cubicBezTo>
                  <a:cubicBezTo>
                    <a:pt x="4307548" y="1334517"/>
                    <a:pt x="4289878" y="1323358"/>
                    <a:pt x="4272209" y="1313128"/>
                  </a:cubicBezTo>
                  <a:cubicBezTo>
                    <a:pt x="4264769" y="1309408"/>
                    <a:pt x="4261049" y="1301038"/>
                    <a:pt x="4261979" y="1292668"/>
                  </a:cubicBezTo>
                  <a:cubicBezTo>
                    <a:pt x="4259189" y="1283369"/>
                    <a:pt x="4262909" y="1274069"/>
                    <a:pt x="4271279" y="1268489"/>
                  </a:cubicBezTo>
                  <a:cubicBezTo>
                    <a:pt x="4274998" y="1266629"/>
                    <a:pt x="4278719" y="1264769"/>
                    <a:pt x="4282438" y="1262909"/>
                  </a:cubicBezTo>
                  <a:lnTo>
                    <a:pt x="4286158" y="1261049"/>
                  </a:lnTo>
                  <a:cubicBezTo>
                    <a:pt x="4288948" y="1260119"/>
                    <a:pt x="4291738" y="1259189"/>
                    <a:pt x="4294528" y="1257329"/>
                  </a:cubicBezTo>
                  <a:cubicBezTo>
                    <a:pt x="4315918" y="1248029"/>
                    <a:pt x="4336377" y="1235940"/>
                    <a:pt x="4354977" y="1221990"/>
                  </a:cubicBezTo>
                  <a:cubicBezTo>
                    <a:pt x="4374506" y="1206181"/>
                    <a:pt x="4392176" y="1188511"/>
                    <a:pt x="4407985" y="1168981"/>
                  </a:cubicBezTo>
                  <a:cubicBezTo>
                    <a:pt x="4424725" y="1146662"/>
                    <a:pt x="4438675" y="1121553"/>
                    <a:pt x="4450764" y="1094583"/>
                  </a:cubicBezTo>
                  <a:cubicBezTo>
                    <a:pt x="4463784" y="1063894"/>
                    <a:pt x="4472154" y="1031345"/>
                    <a:pt x="4477733" y="996936"/>
                  </a:cubicBezTo>
                  <a:cubicBezTo>
                    <a:pt x="4482383" y="960666"/>
                    <a:pt x="4482383" y="923467"/>
                    <a:pt x="4477733" y="887198"/>
                  </a:cubicBezTo>
                  <a:cubicBezTo>
                    <a:pt x="4473083" y="853719"/>
                    <a:pt x="4464714" y="822100"/>
                    <a:pt x="4451694" y="792341"/>
                  </a:cubicBezTo>
                  <a:cubicBezTo>
                    <a:pt x="4439604" y="763511"/>
                    <a:pt x="4423795" y="736542"/>
                    <a:pt x="4405195" y="712363"/>
                  </a:cubicBezTo>
                  <a:cubicBezTo>
                    <a:pt x="4385666" y="687253"/>
                    <a:pt x="4362416" y="664934"/>
                    <a:pt x="4337307" y="644474"/>
                  </a:cubicBezTo>
                  <a:cubicBezTo>
                    <a:pt x="4308478" y="622155"/>
                    <a:pt x="4275929" y="603555"/>
                    <a:pt x="4240589" y="588676"/>
                  </a:cubicBezTo>
                  <a:cubicBezTo>
                    <a:pt x="4199670" y="571936"/>
                    <a:pt x="4156891" y="559846"/>
                    <a:pt x="4113183" y="554266"/>
                  </a:cubicBezTo>
                  <a:cubicBezTo>
                    <a:pt x="4091793" y="551477"/>
                    <a:pt x="4069474" y="550547"/>
                    <a:pt x="4047154" y="550547"/>
                  </a:cubicBezTo>
                  <a:cubicBezTo>
                    <a:pt x="4023904" y="550547"/>
                    <a:pt x="4000655" y="552406"/>
                    <a:pt x="3978336" y="555196"/>
                  </a:cubicBezTo>
                  <a:cubicBezTo>
                    <a:pt x="3952296" y="558916"/>
                    <a:pt x="3926257" y="564496"/>
                    <a:pt x="3901147" y="571936"/>
                  </a:cubicBezTo>
                  <a:cubicBezTo>
                    <a:pt x="3899288" y="571936"/>
                    <a:pt x="3898358" y="572866"/>
                    <a:pt x="3896497" y="572866"/>
                  </a:cubicBezTo>
                  <a:cubicBezTo>
                    <a:pt x="3889058" y="572866"/>
                    <a:pt x="3882548" y="568216"/>
                    <a:pt x="3880688" y="560776"/>
                  </a:cubicBezTo>
                  <a:cubicBezTo>
                    <a:pt x="3877898" y="557986"/>
                    <a:pt x="3875108" y="555196"/>
                    <a:pt x="3875108" y="551477"/>
                  </a:cubicBezTo>
                  <a:cubicBezTo>
                    <a:pt x="3870458" y="524507"/>
                    <a:pt x="3864879" y="497538"/>
                    <a:pt x="3857439" y="470568"/>
                  </a:cubicBezTo>
                  <a:cubicBezTo>
                    <a:pt x="3849999" y="445459"/>
                    <a:pt x="3842559" y="422210"/>
                    <a:pt x="3833259" y="399890"/>
                  </a:cubicBezTo>
                  <a:cubicBezTo>
                    <a:pt x="3815590" y="358971"/>
                    <a:pt x="3794200" y="321772"/>
                    <a:pt x="3770021" y="289223"/>
                  </a:cubicBezTo>
                  <a:cubicBezTo>
                    <a:pt x="3746771" y="260394"/>
                    <a:pt x="3720732" y="234354"/>
                    <a:pt x="3691903" y="211105"/>
                  </a:cubicBezTo>
                  <a:cubicBezTo>
                    <a:pt x="3659353" y="185995"/>
                    <a:pt x="3623085" y="165536"/>
                    <a:pt x="3584025" y="148796"/>
                  </a:cubicBezTo>
                  <a:cubicBezTo>
                    <a:pt x="3541247" y="131127"/>
                    <a:pt x="3495678" y="119037"/>
                    <a:pt x="3448249" y="111597"/>
                  </a:cubicBezTo>
                  <a:cubicBezTo>
                    <a:pt x="3423139" y="108807"/>
                    <a:pt x="3397100" y="106947"/>
                    <a:pt x="3371991" y="106947"/>
                  </a:cubicBezTo>
                  <a:cubicBezTo>
                    <a:pt x="3345021" y="106947"/>
                    <a:pt x="3317122" y="108807"/>
                    <a:pt x="3288293" y="112527"/>
                  </a:cubicBezTo>
                  <a:cubicBezTo>
                    <a:pt x="3227844" y="120897"/>
                    <a:pt x="3170186" y="136707"/>
                    <a:pt x="3116247" y="159026"/>
                  </a:cubicBezTo>
                  <a:cubicBezTo>
                    <a:pt x="3066028" y="180416"/>
                    <a:pt x="3018599" y="208315"/>
                    <a:pt x="2975820" y="240864"/>
                  </a:cubicBezTo>
                  <a:cubicBezTo>
                    <a:pt x="2945131" y="265044"/>
                    <a:pt x="2916302" y="292013"/>
                    <a:pt x="2891192" y="319912"/>
                  </a:cubicBezTo>
                  <a:cubicBezTo>
                    <a:pt x="2890263" y="321772"/>
                    <a:pt x="2889332" y="323632"/>
                    <a:pt x="2887472" y="324562"/>
                  </a:cubicBezTo>
                  <a:cubicBezTo>
                    <a:pt x="2884682" y="327352"/>
                    <a:pt x="2880033" y="329212"/>
                    <a:pt x="2875383" y="329212"/>
                  </a:cubicBezTo>
                  <a:cubicBezTo>
                    <a:pt x="2867943" y="329212"/>
                    <a:pt x="2860503" y="323632"/>
                    <a:pt x="2858643" y="317122"/>
                  </a:cubicBezTo>
                  <a:cubicBezTo>
                    <a:pt x="2850273" y="278063"/>
                    <a:pt x="2840044" y="243654"/>
                    <a:pt x="2827024" y="212965"/>
                  </a:cubicBezTo>
                  <a:cubicBezTo>
                    <a:pt x="2812144" y="178556"/>
                    <a:pt x="2795405" y="147866"/>
                    <a:pt x="2774945" y="121827"/>
                  </a:cubicBezTo>
                  <a:cubicBezTo>
                    <a:pt x="2758206" y="100438"/>
                    <a:pt x="2739606" y="81838"/>
                    <a:pt x="2718217" y="65098"/>
                  </a:cubicBezTo>
                  <a:cubicBezTo>
                    <a:pt x="2697757" y="49289"/>
                    <a:pt x="2674508" y="36269"/>
                    <a:pt x="2649398" y="25109"/>
                  </a:cubicBezTo>
                  <a:cubicBezTo>
                    <a:pt x="2621499" y="13950"/>
                    <a:pt x="2590810" y="5580"/>
                    <a:pt x="2559191" y="930"/>
                  </a:cubicBezTo>
                  <a:cubicBezTo>
                    <a:pt x="2548031" y="1860"/>
                    <a:pt x="2529431" y="0"/>
                    <a:pt x="2510832" y="0"/>
                  </a:cubicBezTo>
                  <a:lnTo>
                    <a:pt x="2510832" y="0"/>
                  </a:lnTo>
                  <a:close/>
                </a:path>
              </a:pathLst>
            </a:custGeom>
            <a:solidFill>
              <a:srgbClr val="FDFDFD"/>
            </a:solidFill>
            <a:ln w="93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Freeform: Shape 6">
            <a:extLst>
              <a:ext uri="{FF2B5EF4-FFF2-40B4-BE49-F238E27FC236}">
                <a16:creationId xmlns:a16="http://schemas.microsoft.com/office/drawing/2014/main" id="{8E9C50E1-9D02-4D93-8F1E-28403DEEB5B5}"/>
              </a:ext>
            </a:extLst>
          </p:cNvPr>
          <p:cNvSpPr/>
          <p:nvPr/>
        </p:nvSpPr>
        <p:spPr>
          <a:xfrm>
            <a:off x="9528185" y="242118"/>
            <a:ext cx="2207314" cy="1463569"/>
          </a:xfrm>
          <a:custGeom>
            <a:avLst/>
            <a:gdLst>
              <a:gd name="connsiteX0" fmla="*/ 1708326 w 1708325"/>
              <a:gd name="connsiteY0" fmla="*/ 1071334 h 1132712"/>
              <a:gd name="connsiteX1" fmla="*/ 1706466 w 1708325"/>
              <a:gd name="connsiteY1" fmla="*/ 1065754 h 1132712"/>
              <a:gd name="connsiteX2" fmla="*/ 1705537 w 1708325"/>
              <a:gd name="connsiteY2" fmla="*/ 1056454 h 1132712"/>
              <a:gd name="connsiteX3" fmla="*/ 1696237 w 1708325"/>
              <a:gd name="connsiteY3" fmla="*/ 1047154 h 1132712"/>
              <a:gd name="connsiteX4" fmla="*/ 1689726 w 1708325"/>
              <a:gd name="connsiteY4" fmla="*/ 1045294 h 1132712"/>
              <a:gd name="connsiteX5" fmla="*/ 1679497 w 1708325"/>
              <a:gd name="connsiteY5" fmla="*/ 1035065 h 1132712"/>
              <a:gd name="connsiteX6" fmla="*/ 1655318 w 1708325"/>
              <a:gd name="connsiteY6" fmla="*/ 1012745 h 1132712"/>
              <a:gd name="connsiteX7" fmla="*/ 1602308 w 1708325"/>
              <a:gd name="connsiteY7" fmla="*/ 973686 h 1132712"/>
              <a:gd name="connsiteX8" fmla="*/ 1490711 w 1708325"/>
              <a:gd name="connsiteY8" fmla="*/ 902078 h 1132712"/>
              <a:gd name="connsiteX9" fmla="*/ 1378184 w 1708325"/>
              <a:gd name="connsiteY9" fmla="*/ 832330 h 1132712"/>
              <a:gd name="connsiteX10" fmla="*/ 1323315 w 1708325"/>
              <a:gd name="connsiteY10" fmla="*/ 796060 h 1132712"/>
              <a:gd name="connsiteX11" fmla="*/ 1269377 w 1708325"/>
              <a:gd name="connsiteY11" fmla="*/ 758861 h 1132712"/>
              <a:gd name="connsiteX12" fmla="*/ 1265657 w 1708325"/>
              <a:gd name="connsiteY12" fmla="*/ 757001 h 1132712"/>
              <a:gd name="connsiteX13" fmla="*/ 1263797 w 1708325"/>
              <a:gd name="connsiteY13" fmla="*/ 754212 h 1132712"/>
              <a:gd name="connsiteX14" fmla="*/ 1253567 w 1708325"/>
              <a:gd name="connsiteY14" fmla="*/ 748632 h 1132712"/>
              <a:gd name="connsiteX15" fmla="*/ 1251707 w 1708325"/>
              <a:gd name="connsiteY15" fmla="*/ 748632 h 1132712"/>
              <a:gd name="connsiteX16" fmla="*/ 1242408 w 1708325"/>
              <a:gd name="connsiteY16" fmla="*/ 751422 h 1132712"/>
              <a:gd name="connsiteX17" fmla="*/ 1208929 w 1708325"/>
              <a:gd name="connsiteY17" fmla="*/ 778391 h 1132712"/>
              <a:gd name="connsiteX18" fmla="*/ 1174519 w 1708325"/>
              <a:gd name="connsiteY18" fmla="*/ 809080 h 1132712"/>
              <a:gd name="connsiteX19" fmla="*/ 1119651 w 1708325"/>
              <a:gd name="connsiteY19" fmla="*/ 855579 h 1132712"/>
              <a:gd name="connsiteX20" fmla="*/ 1064782 w 1708325"/>
              <a:gd name="connsiteY20" fmla="*/ 849069 h 1132712"/>
              <a:gd name="connsiteX21" fmla="*/ 1062921 w 1708325"/>
              <a:gd name="connsiteY21" fmla="*/ 847209 h 1132712"/>
              <a:gd name="connsiteX22" fmla="*/ 1052692 w 1708325"/>
              <a:gd name="connsiteY22" fmla="*/ 843489 h 1132712"/>
              <a:gd name="connsiteX23" fmla="*/ 1039672 w 1708325"/>
              <a:gd name="connsiteY23" fmla="*/ 849999 h 1132712"/>
              <a:gd name="connsiteX24" fmla="*/ 1008054 w 1708325"/>
              <a:gd name="connsiteY24" fmla="*/ 904868 h 1132712"/>
              <a:gd name="connsiteX25" fmla="*/ 981084 w 1708325"/>
              <a:gd name="connsiteY25" fmla="*/ 967176 h 1132712"/>
              <a:gd name="connsiteX26" fmla="*/ 942024 w 1708325"/>
              <a:gd name="connsiteY26" fmla="*/ 1091793 h 1132712"/>
              <a:gd name="connsiteX27" fmla="*/ 941095 w 1708325"/>
              <a:gd name="connsiteY27" fmla="*/ 1096443 h 1132712"/>
              <a:gd name="connsiteX28" fmla="*/ 942955 w 1708325"/>
              <a:gd name="connsiteY28" fmla="*/ 1105743 h 1132712"/>
              <a:gd name="connsiteX29" fmla="*/ 948535 w 1708325"/>
              <a:gd name="connsiteY29" fmla="*/ 1112253 h 1132712"/>
              <a:gd name="connsiteX30" fmla="*/ 947605 w 1708325"/>
              <a:gd name="connsiteY30" fmla="*/ 1120623 h 1132712"/>
              <a:gd name="connsiteX31" fmla="*/ 953185 w 1708325"/>
              <a:gd name="connsiteY31" fmla="*/ 1129922 h 1132712"/>
              <a:gd name="connsiteX32" fmla="*/ 964344 w 1708325"/>
              <a:gd name="connsiteY32" fmla="*/ 1132712 h 1132712"/>
              <a:gd name="connsiteX33" fmla="*/ 1005263 w 1708325"/>
              <a:gd name="connsiteY33" fmla="*/ 1131782 h 1132712"/>
              <a:gd name="connsiteX34" fmla="*/ 1003404 w 1708325"/>
              <a:gd name="connsiteY34" fmla="*/ 1131782 h 1132712"/>
              <a:gd name="connsiteX35" fmla="*/ 1327965 w 1708325"/>
              <a:gd name="connsiteY35" fmla="*/ 1127132 h 1132712"/>
              <a:gd name="connsiteX36" fmla="*/ 1491642 w 1708325"/>
              <a:gd name="connsiteY36" fmla="*/ 1118763 h 1132712"/>
              <a:gd name="connsiteX37" fmla="*/ 1651597 w 1708325"/>
              <a:gd name="connsiteY37" fmla="*/ 1099233 h 1132712"/>
              <a:gd name="connsiteX38" fmla="*/ 1699026 w 1708325"/>
              <a:gd name="connsiteY38" fmla="*/ 1088073 h 1132712"/>
              <a:gd name="connsiteX39" fmla="*/ 1705537 w 1708325"/>
              <a:gd name="connsiteY39" fmla="*/ 1082493 h 1132712"/>
              <a:gd name="connsiteX40" fmla="*/ 1708326 w 1708325"/>
              <a:gd name="connsiteY40" fmla="*/ 1071334 h 1132712"/>
              <a:gd name="connsiteX41" fmla="*/ 1192189 w 1708325"/>
              <a:gd name="connsiteY41" fmla="*/ 833260 h 1132712"/>
              <a:gd name="connsiteX42" fmla="*/ 1227528 w 1708325"/>
              <a:gd name="connsiteY42" fmla="*/ 804430 h 1132712"/>
              <a:gd name="connsiteX43" fmla="*/ 1247057 w 1708325"/>
              <a:gd name="connsiteY43" fmla="*/ 787691 h 1132712"/>
              <a:gd name="connsiteX44" fmla="*/ 1298206 w 1708325"/>
              <a:gd name="connsiteY44" fmla="*/ 826750 h 1132712"/>
              <a:gd name="connsiteX45" fmla="*/ 1350285 w 1708325"/>
              <a:gd name="connsiteY45" fmla="*/ 866739 h 1132712"/>
              <a:gd name="connsiteX46" fmla="*/ 1456302 w 1708325"/>
              <a:gd name="connsiteY46" fmla="*/ 945787 h 1132712"/>
              <a:gd name="connsiteX47" fmla="*/ 1509311 w 1708325"/>
              <a:gd name="connsiteY47" fmla="*/ 983916 h 1132712"/>
              <a:gd name="connsiteX48" fmla="*/ 1380974 w 1708325"/>
              <a:gd name="connsiteY48" fmla="*/ 933697 h 1132712"/>
              <a:gd name="connsiteX49" fmla="*/ 1154989 w 1708325"/>
              <a:gd name="connsiteY49" fmla="*/ 863019 h 1132712"/>
              <a:gd name="connsiteX50" fmla="*/ 1192189 w 1708325"/>
              <a:gd name="connsiteY50" fmla="*/ 833260 h 1132712"/>
              <a:gd name="connsiteX51" fmla="*/ 1529771 w 1708325"/>
              <a:gd name="connsiteY51" fmla="*/ 1079704 h 1132712"/>
              <a:gd name="connsiteX52" fmla="*/ 1367025 w 1708325"/>
              <a:gd name="connsiteY52" fmla="*/ 1093653 h 1132712"/>
              <a:gd name="connsiteX53" fmla="*/ 1039672 w 1708325"/>
              <a:gd name="connsiteY53" fmla="*/ 1104813 h 1132712"/>
              <a:gd name="connsiteX54" fmla="*/ 975505 w 1708325"/>
              <a:gd name="connsiteY54" fmla="*/ 1106673 h 1132712"/>
              <a:gd name="connsiteX55" fmla="*/ 1014563 w 1708325"/>
              <a:gd name="connsiteY55" fmla="*/ 986706 h 1132712"/>
              <a:gd name="connsiteX56" fmla="*/ 1057342 w 1708325"/>
              <a:gd name="connsiteY56" fmla="*/ 889058 h 1132712"/>
              <a:gd name="connsiteX57" fmla="*/ 1152200 w 1708325"/>
              <a:gd name="connsiteY57" fmla="*/ 904868 h 1132712"/>
              <a:gd name="connsiteX58" fmla="*/ 1411663 w 1708325"/>
              <a:gd name="connsiteY58" fmla="*/ 1002515 h 1132712"/>
              <a:gd name="connsiteX59" fmla="*/ 1544650 w 1708325"/>
              <a:gd name="connsiteY59" fmla="*/ 1051804 h 1132712"/>
              <a:gd name="connsiteX60" fmla="*/ 1607889 w 1708325"/>
              <a:gd name="connsiteY60" fmla="*/ 1068544 h 1132712"/>
              <a:gd name="connsiteX61" fmla="*/ 1529771 w 1708325"/>
              <a:gd name="connsiteY61" fmla="*/ 1079704 h 1132712"/>
              <a:gd name="connsiteX62" fmla="*/ 896456 w 1708325"/>
              <a:gd name="connsiteY62" fmla="*/ 1018325 h 1132712"/>
              <a:gd name="connsiteX63" fmla="*/ 882507 w 1708325"/>
              <a:gd name="connsiteY63" fmla="*/ 1021115 h 1132712"/>
              <a:gd name="connsiteX64" fmla="*/ 880646 w 1708325"/>
              <a:gd name="connsiteY64" fmla="*/ 1022045 h 1132712"/>
              <a:gd name="connsiteX65" fmla="*/ 841588 w 1708325"/>
              <a:gd name="connsiteY65" fmla="*/ 1036925 h 1132712"/>
              <a:gd name="connsiteX66" fmla="*/ 756029 w 1708325"/>
              <a:gd name="connsiteY66" fmla="*/ 1044364 h 1132712"/>
              <a:gd name="connsiteX67" fmla="*/ 665822 w 1708325"/>
              <a:gd name="connsiteY67" fmla="*/ 1035065 h 1132712"/>
              <a:gd name="connsiteX68" fmla="*/ 623973 w 1708325"/>
              <a:gd name="connsiteY68" fmla="*/ 1027625 h 1132712"/>
              <a:gd name="connsiteX69" fmla="*/ 598864 w 1708325"/>
              <a:gd name="connsiteY69" fmla="*/ 1022045 h 1132712"/>
              <a:gd name="connsiteX70" fmla="*/ 500285 w 1708325"/>
              <a:gd name="connsiteY70" fmla="*/ 974616 h 1132712"/>
              <a:gd name="connsiteX71" fmla="*/ 403569 w 1708325"/>
              <a:gd name="connsiteY71" fmla="*/ 896498 h 1132712"/>
              <a:gd name="connsiteX72" fmla="*/ 361720 w 1708325"/>
              <a:gd name="connsiteY72" fmla="*/ 840699 h 1132712"/>
              <a:gd name="connsiteX73" fmla="*/ 348700 w 1708325"/>
              <a:gd name="connsiteY73" fmla="*/ 810940 h 1132712"/>
              <a:gd name="connsiteX74" fmla="*/ 364509 w 1708325"/>
              <a:gd name="connsiteY74" fmla="*/ 810940 h 1132712"/>
              <a:gd name="connsiteX75" fmla="*/ 422168 w 1708325"/>
              <a:gd name="connsiteY75" fmla="*/ 800710 h 1132712"/>
              <a:gd name="connsiteX76" fmla="*/ 470526 w 1708325"/>
              <a:gd name="connsiteY76" fmla="*/ 768161 h 1132712"/>
              <a:gd name="connsiteX77" fmla="*/ 489126 w 1708325"/>
              <a:gd name="connsiteY77" fmla="*/ 739332 h 1132712"/>
              <a:gd name="connsiteX78" fmla="*/ 496566 w 1708325"/>
              <a:gd name="connsiteY78" fmla="*/ 705853 h 1132712"/>
              <a:gd name="connsiteX79" fmla="*/ 473317 w 1708325"/>
              <a:gd name="connsiteY79" fmla="*/ 657494 h 1132712"/>
              <a:gd name="connsiteX80" fmla="*/ 450997 w 1708325"/>
              <a:gd name="connsiteY80" fmla="*/ 645404 h 1132712"/>
              <a:gd name="connsiteX81" fmla="*/ 419378 w 1708325"/>
              <a:gd name="connsiteY81" fmla="*/ 641684 h 1132712"/>
              <a:gd name="connsiteX82" fmla="*/ 390549 w 1708325"/>
              <a:gd name="connsiteY82" fmla="*/ 648194 h 1132712"/>
              <a:gd name="connsiteX83" fmla="*/ 359859 w 1708325"/>
              <a:gd name="connsiteY83" fmla="*/ 667724 h 1132712"/>
              <a:gd name="connsiteX84" fmla="*/ 308710 w 1708325"/>
              <a:gd name="connsiteY84" fmla="*/ 757931 h 1132712"/>
              <a:gd name="connsiteX85" fmla="*/ 307780 w 1708325"/>
              <a:gd name="connsiteY85" fmla="*/ 768161 h 1132712"/>
              <a:gd name="connsiteX86" fmla="*/ 287321 w 1708325"/>
              <a:gd name="connsiteY86" fmla="*/ 762581 h 1132712"/>
              <a:gd name="connsiteX87" fmla="*/ 209203 w 1708325"/>
              <a:gd name="connsiteY87" fmla="*/ 727242 h 1132712"/>
              <a:gd name="connsiteX88" fmla="*/ 153404 w 1708325"/>
              <a:gd name="connsiteY88" fmla="*/ 679813 h 1132712"/>
              <a:gd name="connsiteX89" fmla="*/ 95745 w 1708325"/>
              <a:gd name="connsiteY89" fmla="*/ 598905 h 1132712"/>
              <a:gd name="connsiteX90" fmla="*/ 54827 w 1708325"/>
              <a:gd name="connsiteY90" fmla="*/ 491958 h 1132712"/>
              <a:gd name="connsiteX91" fmla="*/ 41807 w 1708325"/>
              <a:gd name="connsiteY91" fmla="*/ 371061 h 1132712"/>
              <a:gd name="connsiteX92" fmla="*/ 48317 w 1708325"/>
              <a:gd name="connsiteY92" fmla="*/ 305033 h 1132712"/>
              <a:gd name="connsiteX93" fmla="*/ 55757 w 1708325"/>
              <a:gd name="connsiteY93" fmla="*/ 271553 h 1132712"/>
              <a:gd name="connsiteX94" fmla="*/ 65057 w 1708325"/>
              <a:gd name="connsiteY94" fmla="*/ 238074 h 1132712"/>
              <a:gd name="connsiteX95" fmla="*/ 65986 w 1708325"/>
              <a:gd name="connsiteY95" fmla="*/ 236214 h 1132712"/>
              <a:gd name="connsiteX96" fmla="*/ 56687 w 1708325"/>
              <a:gd name="connsiteY96" fmla="*/ 212035 h 1132712"/>
              <a:gd name="connsiteX97" fmla="*/ 49246 w 1708325"/>
              <a:gd name="connsiteY97" fmla="*/ 210175 h 1132712"/>
              <a:gd name="connsiteX98" fmla="*/ 32507 w 1708325"/>
              <a:gd name="connsiteY98" fmla="*/ 220405 h 1132712"/>
              <a:gd name="connsiteX99" fmla="*/ 25997 w 1708325"/>
              <a:gd name="connsiteY99" fmla="*/ 234354 h 1132712"/>
              <a:gd name="connsiteX100" fmla="*/ 20417 w 1708325"/>
              <a:gd name="connsiteY100" fmla="*/ 249234 h 1132712"/>
              <a:gd name="connsiteX101" fmla="*/ 10188 w 1708325"/>
              <a:gd name="connsiteY101" fmla="*/ 284573 h 1132712"/>
              <a:gd name="connsiteX102" fmla="*/ 888 w 1708325"/>
              <a:gd name="connsiteY102" fmla="*/ 350601 h 1132712"/>
              <a:gd name="connsiteX103" fmla="*/ 12978 w 1708325"/>
              <a:gd name="connsiteY103" fmla="*/ 487308 h 1132712"/>
              <a:gd name="connsiteX104" fmla="*/ 33437 w 1708325"/>
              <a:gd name="connsiteY104" fmla="*/ 554266 h 1132712"/>
              <a:gd name="connsiteX105" fmla="*/ 63196 w 1708325"/>
              <a:gd name="connsiteY105" fmla="*/ 616575 h 1132712"/>
              <a:gd name="connsiteX106" fmla="*/ 145964 w 1708325"/>
              <a:gd name="connsiteY106" fmla="*/ 721662 h 1132712"/>
              <a:gd name="connsiteX107" fmla="*/ 193393 w 1708325"/>
              <a:gd name="connsiteY107" fmla="*/ 757931 h 1132712"/>
              <a:gd name="connsiteX108" fmla="*/ 243612 w 1708325"/>
              <a:gd name="connsiteY108" fmla="*/ 783041 h 1132712"/>
              <a:gd name="connsiteX109" fmla="*/ 312430 w 1708325"/>
              <a:gd name="connsiteY109" fmla="*/ 803500 h 1132712"/>
              <a:gd name="connsiteX110" fmla="*/ 328240 w 1708325"/>
              <a:gd name="connsiteY110" fmla="*/ 848139 h 1132712"/>
              <a:gd name="connsiteX111" fmla="*/ 393338 w 1708325"/>
              <a:gd name="connsiteY111" fmla="*/ 932767 h 1132712"/>
              <a:gd name="connsiteX112" fmla="*/ 479826 w 1708325"/>
              <a:gd name="connsiteY112" fmla="*/ 999726 h 1132712"/>
              <a:gd name="connsiteX113" fmla="*/ 569104 w 1708325"/>
              <a:gd name="connsiteY113" fmla="*/ 1045294 h 1132712"/>
              <a:gd name="connsiteX114" fmla="*/ 668612 w 1708325"/>
              <a:gd name="connsiteY114" fmla="*/ 1068544 h 1132712"/>
              <a:gd name="connsiteX115" fmla="*/ 810898 w 1708325"/>
              <a:gd name="connsiteY115" fmla="*/ 1075054 h 1132712"/>
              <a:gd name="connsiteX116" fmla="*/ 860187 w 1708325"/>
              <a:gd name="connsiteY116" fmla="*/ 1065754 h 1132712"/>
              <a:gd name="connsiteX117" fmla="*/ 905756 w 1708325"/>
              <a:gd name="connsiteY117" fmla="*/ 1046224 h 1132712"/>
              <a:gd name="connsiteX118" fmla="*/ 913195 w 1708325"/>
              <a:gd name="connsiteY118" fmla="*/ 1034135 h 1132712"/>
              <a:gd name="connsiteX119" fmla="*/ 910406 w 1708325"/>
              <a:gd name="connsiteY119" fmla="*/ 1020185 h 1132712"/>
              <a:gd name="connsiteX120" fmla="*/ 896456 w 1708325"/>
              <a:gd name="connsiteY120" fmla="*/ 1018325 h 1132712"/>
              <a:gd name="connsiteX121" fmla="*/ 343120 w 1708325"/>
              <a:gd name="connsiteY121" fmla="*/ 775601 h 1132712"/>
              <a:gd name="connsiteX122" fmla="*/ 346839 w 1708325"/>
              <a:gd name="connsiteY122" fmla="*/ 751422 h 1132712"/>
              <a:gd name="connsiteX123" fmla="*/ 357999 w 1708325"/>
              <a:gd name="connsiteY123" fmla="*/ 726312 h 1132712"/>
              <a:gd name="connsiteX124" fmla="*/ 381249 w 1708325"/>
              <a:gd name="connsiteY124" fmla="*/ 698413 h 1132712"/>
              <a:gd name="connsiteX125" fmla="*/ 397988 w 1708325"/>
              <a:gd name="connsiteY125" fmla="*/ 685393 h 1132712"/>
              <a:gd name="connsiteX126" fmla="*/ 412868 w 1708325"/>
              <a:gd name="connsiteY126" fmla="*/ 679813 h 1132712"/>
              <a:gd name="connsiteX127" fmla="*/ 426818 w 1708325"/>
              <a:gd name="connsiteY127" fmla="*/ 677953 h 1132712"/>
              <a:gd name="connsiteX128" fmla="*/ 438907 w 1708325"/>
              <a:gd name="connsiteY128" fmla="*/ 679813 h 1132712"/>
              <a:gd name="connsiteX129" fmla="*/ 448207 w 1708325"/>
              <a:gd name="connsiteY129" fmla="*/ 683533 h 1132712"/>
              <a:gd name="connsiteX130" fmla="*/ 454717 w 1708325"/>
              <a:gd name="connsiteY130" fmla="*/ 689113 h 1132712"/>
              <a:gd name="connsiteX131" fmla="*/ 459367 w 1708325"/>
              <a:gd name="connsiteY131" fmla="*/ 694693 h 1132712"/>
              <a:gd name="connsiteX132" fmla="*/ 462156 w 1708325"/>
              <a:gd name="connsiteY132" fmla="*/ 701203 h 1132712"/>
              <a:gd name="connsiteX133" fmla="*/ 463086 w 1708325"/>
              <a:gd name="connsiteY133" fmla="*/ 708643 h 1132712"/>
              <a:gd name="connsiteX134" fmla="*/ 461227 w 1708325"/>
              <a:gd name="connsiteY134" fmla="*/ 718872 h 1132712"/>
              <a:gd name="connsiteX135" fmla="*/ 454717 w 1708325"/>
              <a:gd name="connsiteY135" fmla="*/ 732822 h 1132712"/>
              <a:gd name="connsiteX136" fmla="*/ 440768 w 1708325"/>
              <a:gd name="connsiteY136" fmla="*/ 749562 h 1132712"/>
              <a:gd name="connsiteX137" fmla="*/ 422168 w 1708325"/>
              <a:gd name="connsiteY137" fmla="*/ 762581 h 1132712"/>
              <a:gd name="connsiteX138" fmla="*/ 397058 w 1708325"/>
              <a:gd name="connsiteY138" fmla="*/ 771881 h 1132712"/>
              <a:gd name="connsiteX139" fmla="*/ 356139 w 1708325"/>
              <a:gd name="connsiteY139" fmla="*/ 775601 h 1132712"/>
              <a:gd name="connsiteX140" fmla="*/ 343120 w 1708325"/>
              <a:gd name="connsiteY140" fmla="*/ 775601 h 1132712"/>
              <a:gd name="connsiteX141" fmla="*/ 343120 w 1708325"/>
              <a:gd name="connsiteY141" fmla="*/ 775601 h 1132712"/>
              <a:gd name="connsiteX142" fmla="*/ 55757 w 1708325"/>
              <a:gd name="connsiteY142" fmla="*/ 181346 h 1132712"/>
              <a:gd name="connsiteX143" fmla="*/ 71566 w 1708325"/>
              <a:gd name="connsiteY143" fmla="*/ 181346 h 1132712"/>
              <a:gd name="connsiteX144" fmla="*/ 82726 w 1708325"/>
              <a:gd name="connsiteY144" fmla="*/ 171116 h 1132712"/>
              <a:gd name="connsiteX145" fmla="*/ 96676 w 1708325"/>
              <a:gd name="connsiteY145" fmla="*/ 133917 h 1132712"/>
              <a:gd name="connsiteX146" fmla="*/ 86445 w 1708325"/>
              <a:gd name="connsiteY146" fmla="*/ 106947 h 1132712"/>
              <a:gd name="connsiteX147" fmla="*/ 78077 w 1708325"/>
              <a:gd name="connsiteY147" fmla="*/ 105087 h 1132712"/>
              <a:gd name="connsiteX148" fmla="*/ 59477 w 1708325"/>
              <a:gd name="connsiteY148" fmla="*/ 117177 h 1132712"/>
              <a:gd name="connsiteX149" fmla="*/ 44596 w 1708325"/>
              <a:gd name="connsiteY149" fmla="*/ 159956 h 1132712"/>
              <a:gd name="connsiteX150" fmla="*/ 45527 w 1708325"/>
              <a:gd name="connsiteY150" fmla="*/ 170186 h 1132712"/>
              <a:gd name="connsiteX151" fmla="*/ 55757 w 1708325"/>
              <a:gd name="connsiteY151" fmla="*/ 181346 h 1132712"/>
              <a:gd name="connsiteX152" fmla="*/ 129225 w 1708325"/>
              <a:gd name="connsiteY152" fmla="*/ 67888 h 1132712"/>
              <a:gd name="connsiteX153" fmla="*/ 145964 w 1708325"/>
              <a:gd name="connsiteY153" fmla="*/ 64168 h 1132712"/>
              <a:gd name="connsiteX154" fmla="*/ 155264 w 1708325"/>
              <a:gd name="connsiteY154" fmla="*/ 49289 h 1132712"/>
              <a:gd name="connsiteX155" fmla="*/ 156194 w 1708325"/>
              <a:gd name="connsiteY155" fmla="*/ 46499 h 1132712"/>
              <a:gd name="connsiteX156" fmla="*/ 161775 w 1708325"/>
              <a:gd name="connsiteY156" fmla="*/ 32549 h 1132712"/>
              <a:gd name="connsiteX157" fmla="*/ 162704 w 1708325"/>
              <a:gd name="connsiteY157" fmla="*/ 14880 h 1132712"/>
              <a:gd name="connsiteX158" fmla="*/ 150614 w 1708325"/>
              <a:gd name="connsiteY158" fmla="*/ 1860 h 1132712"/>
              <a:gd name="connsiteX159" fmla="*/ 141314 w 1708325"/>
              <a:gd name="connsiteY159" fmla="*/ 0 h 1132712"/>
              <a:gd name="connsiteX160" fmla="*/ 119926 w 1708325"/>
              <a:gd name="connsiteY160" fmla="*/ 13950 h 1132712"/>
              <a:gd name="connsiteX161" fmla="*/ 110626 w 1708325"/>
              <a:gd name="connsiteY161" fmla="*/ 42779 h 1132712"/>
              <a:gd name="connsiteX162" fmla="*/ 114345 w 1708325"/>
              <a:gd name="connsiteY162" fmla="*/ 59519 h 1132712"/>
              <a:gd name="connsiteX163" fmla="*/ 129225 w 1708325"/>
              <a:gd name="connsiteY163" fmla="*/ 67888 h 113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1708325" h="1132712">
                <a:moveTo>
                  <a:pt x="1708326" y="1071334"/>
                </a:moveTo>
                <a:cubicBezTo>
                  <a:pt x="1708326" y="1069474"/>
                  <a:pt x="1707396" y="1066684"/>
                  <a:pt x="1706466" y="1065754"/>
                </a:cubicBezTo>
                <a:cubicBezTo>
                  <a:pt x="1706466" y="1062964"/>
                  <a:pt x="1706466" y="1059244"/>
                  <a:pt x="1705537" y="1056454"/>
                </a:cubicBezTo>
                <a:cubicBezTo>
                  <a:pt x="1703676" y="1052734"/>
                  <a:pt x="1699956" y="1048084"/>
                  <a:pt x="1696237" y="1047154"/>
                </a:cubicBezTo>
                <a:cubicBezTo>
                  <a:pt x="1694376" y="1046224"/>
                  <a:pt x="1691587" y="1046224"/>
                  <a:pt x="1689726" y="1045294"/>
                </a:cubicBezTo>
                <a:cubicBezTo>
                  <a:pt x="1686006" y="1041574"/>
                  <a:pt x="1683217" y="1038785"/>
                  <a:pt x="1679497" y="1035065"/>
                </a:cubicBezTo>
                <a:cubicBezTo>
                  <a:pt x="1671127" y="1027625"/>
                  <a:pt x="1663688" y="1020185"/>
                  <a:pt x="1655318" y="1012745"/>
                </a:cubicBezTo>
                <a:cubicBezTo>
                  <a:pt x="1638578" y="998796"/>
                  <a:pt x="1619978" y="985776"/>
                  <a:pt x="1602308" y="973686"/>
                </a:cubicBezTo>
                <a:cubicBezTo>
                  <a:pt x="1566040" y="948577"/>
                  <a:pt x="1528841" y="925327"/>
                  <a:pt x="1490711" y="902078"/>
                </a:cubicBezTo>
                <a:cubicBezTo>
                  <a:pt x="1453512" y="878828"/>
                  <a:pt x="1415383" y="855579"/>
                  <a:pt x="1378184" y="832330"/>
                </a:cubicBezTo>
                <a:cubicBezTo>
                  <a:pt x="1359584" y="821170"/>
                  <a:pt x="1340985" y="809080"/>
                  <a:pt x="1323315" y="796060"/>
                </a:cubicBezTo>
                <a:cubicBezTo>
                  <a:pt x="1304716" y="783971"/>
                  <a:pt x="1287047" y="771881"/>
                  <a:pt x="1269377" y="758861"/>
                </a:cubicBezTo>
                <a:cubicBezTo>
                  <a:pt x="1268447" y="757931"/>
                  <a:pt x="1266587" y="757001"/>
                  <a:pt x="1265657" y="757001"/>
                </a:cubicBezTo>
                <a:cubicBezTo>
                  <a:pt x="1265657" y="756072"/>
                  <a:pt x="1264727" y="755141"/>
                  <a:pt x="1263797" y="754212"/>
                </a:cubicBezTo>
                <a:cubicBezTo>
                  <a:pt x="1261007" y="751422"/>
                  <a:pt x="1258217" y="749562"/>
                  <a:pt x="1253567" y="748632"/>
                </a:cubicBezTo>
                <a:cubicBezTo>
                  <a:pt x="1252637" y="748632"/>
                  <a:pt x="1252637" y="748632"/>
                  <a:pt x="1251707" y="748632"/>
                </a:cubicBezTo>
                <a:cubicBezTo>
                  <a:pt x="1247987" y="748632"/>
                  <a:pt x="1245198" y="749562"/>
                  <a:pt x="1242408" y="751422"/>
                </a:cubicBezTo>
                <a:cubicBezTo>
                  <a:pt x="1230317" y="759791"/>
                  <a:pt x="1220088" y="769091"/>
                  <a:pt x="1208929" y="778391"/>
                </a:cubicBezTo>
                <a:cubicBezTo>
                  <a:pt x="1197768" y="788621"/>
                  <a:pt x="1185679" y="798850"/>
                  <a:pt x="1174519" y="809080"/>
                </a:cubicBezTo>
                <a:cubicBezTo>
                  <a:pt x="1156850" y="824890"/>
                  <a:pt x="1138251" y="839769"/>
                  <a:pt x="1119651" y="855579"/>
                </a:cubicBezTo>
                <a:cubicBezTo>
                  <a:pt x="1101051" y="852789"/>
                  <a:pt x="1083382" y="850929"/>
                  <a:pt x="1064782" y="849069"/>
                </a:cubicBezTo>
                <a:cubicBezTo>
                  <a:pt x="1063852" y="848139"/>
                  <a:pt x="1063852" y="848139"/>
                  <a:pt x="1062921" y="847209"/>
                </a:cubicBezTo>
                <a:cubicBezTo>
                  <a:pt x="1060132" y="845349"/>
                  <a:pt x="1056412" y="843489"/>
                  <a:pt x="1052692" y="843489"/>
                </a:cubicBezTo>
                <a:cubicBezTo>
                  <a:pt x="1047112" y="843489"/>
                  <a:pt x="1042462" y="845349"/>
                  <a:pt x="1039672" y="849999"/>
                </a:cubicBezTo>
                <a:cubicBezTo>
                  <a:pt x="1027583" y="867669"/>
                  <a:pt x="1017353" y="886268"/>
                  <a:pt x="1008054" y="904868"/>
                </a:cubicBezTo>
                <a:cubicBezTo>
                  <a:pt x="997823" y="925327"/>
                  <a:pt x="988523" y="945787"/>
                  <a:pt x="981084" y="967176"/>
                </a:cubicBezTo>
                <a:cubicBezTo>
                  <a:pt x="965274" y="1008095"/>
                  <a:pt x="953185" y="1049944"/>
                  <a:pt x="942024" y="1091793"/>
                </a:cubicBezTo>
                <a:cubicBezTo>
                  <a:pt x="942024" y="1093653"/>
                  <a:pt x="941095" y="1095513"/>
                  <a:pt x="941095" y="1096443"/>
                </a:cubicBezTo>
                <a:cubicBezTo>
                  <a:pt x="941095" y="1100163"/>
                  <a:pt x="941095" y="1102953"/>
                  <a:pt x="942955" y="1105743"/>
                </a:cubicBezTo>
                <a:cubicBezTo>
                  <a:pt x="943885" y="1108533"/>
                  <a:pt x="945745" y="1110393"/>
                  <a:pt x="948535" y="1112253"/>
                </a:cubicBezTo>
                <a:cubicBezTo>
                  <a:pt x="947605" y="1115043"/>
                  <a:pt x="946674" y="1117833"/>
                  <a:pt x="947605" y="1120623"/>
                </a:cubicBezTo>
                <a:cubicBezTo>
                  <a:pt x="948535" y="1124342"/>
                  <a:pt x="950394" y="1127132"/>
                  <a:pt x="953185" y="1129922"/>
                </a:cubicBezTo>
                <a:cubicBezTo>
                  <a:pt x="956905" y="1132712"/>
                  <a:pt x="959694" y="1132712"/>
                  <a:pt x="964344" y="1132712"/>
                </a:cubicBezTo>
                <a:cubicBezTo>
                  <a:pt x="978294" y="1132712"/>
                  <a:pt x="992243" y="1131782"/>
                  <a:pt x="1005263" y="1131782"/>
                </a:cubicBezTo>
                <a:cubicBezTo>
                  <a:pt x="1004334" y="1131782"/>
                  <a:pt x="1004334" y="1131782"/>
                  <a:pt x="1003404" y="1131782"/>
                </a:cubicBezTo>
                <a:cubicBezTo>
                  <a:pt x="1111281" y="1129922"/>
                  <a:pt x="1220088" y="1130852"/>
                  <a:pt x="1327965" y="1127132"/>
                </a:cubicBezTo>
                <a:cubicBezTo>
                  <a:pt x="1382834" y="1125272"/>
                  <a:pt x="1437703" y="1122483"/>
                  <a:pt x="1491642" y="1118763"/>
                </a:cubicBezTo>
                <a:cubicBezTo>
                  <a:pt x="1545580" y="1115043"/>
                  <a:pt x="1598589" y="1108533"/>
                  <a:pt x="1651597" y="1099233"/>
                </a:cubicBezTo>
                <a:cubicBezTo>
                  <a:pt x="1667407" y="1096443"/>
                  <a:pt x="1683217" y="1092723"/>
                  <a:pt x="1699026" y="1088073"/>
                </a:cubicBezTo>
                <a:cubicBezTo>
                  <a:pt x="1701816" y="1087143"/>
                  <a:pt x="1703676" y="1085283"/>
                  <a:pt x="1705537" y="1082493"/>
                </a:cubicBezTo>
                <a:cubicBezTo>
                  <a:pt x="1707396" y="1080634"/>
                  <a:pt x="1708326" y="1075984"/>
                  <a:pt x="1708326" y="1071334"/>
                </a:cubicBezTo>
                <a:close/>
                <a:moveTo>
                  <a:pt x="1192189" y="833260"/>
                </a:moveTo>
                <a:cubicBezTo>
                  <a:pt x="1204279" y="823960"/>
                  <a:pt x="1216368" y="814660"/>
                  <a:pt x="1227528" y="804430"/>
                </a:cubicBezTo>
                <a:cubicBezTo>
                  <a:pt x="1234038" y="798850"/>
                  <a:pt x="1240548" y="793271"/>
                  <a:pt x="1247057" y="787691"/>
                </a:cubicBezTo>
                <a:cubicBezTo>
                  <a:pt x="1263797" y="800710"/>
                  <a:pt x="1280536" y="813730"/>
                  <a:pt x="1298206" y="826750"/>
                </a:cubicBezTo>
                <a:cubicBezTo>
                  <a:pt x="1315876" y="839769"/>
                  <a:pt x="1333546" y="852789"/>
                  <a:pt x="1350285" y="866739"/>
                </a:cubicBezTo>
                <a:cubicBezTo>
                  <a:pt x="1384694" y="893708"/>
                  <a:pt x="1420033" y="919747"/>
                  <a:pt x="1456302" y="945787"/>
                </a:cubicBezTo>
                <a:cubicBezTo>
                  <a:pt x="1473972" y="958807"/>
                  <a:pt x="1491642" y="970896"/>
                  <a:pt x="1509311" y="983916"/>
                </a:cubicBezTo>
                <a:cubicBezTo>
                  <a:pt x="1466532" y="967176"/>
                  <a:pt x="1423753" y="950437"/>
                  <a:pt x="1380974" y="933697"/>
                </a:cubicBezTo>
                <a:cubicBezTo>
                  <a:pt x="1307506" y="905798"/>
                  <a:pt x="1232178" y="878828"/>
                  <a:pt x="1154989" y="863019"/>
                </a:cubicBezTo>
                <a:cubicBezTo>
                  <a:pt x="1167080" y="853719"/>
                  <a:pt x="1179169" y="843489"/>
                  <a:pt x="1192189" y="833260"/>
                </a:cubicBezTo>
                <a:close/>
                <a:moveTo>
                  <a:pt x="1529771" y="1079704"/>
                </a:moveTo>
                <a:cubicBezTo>
                  <a:pt x="1475832" y="1086213"/>
                  <a:pt x="1420963" y="1090863"/>
                  <a:pt x="1367025" y="1093653"/>
                </a:cubicBezTo>
                <a:cubicBezTo>
                  <a:pt x="1258217" y="1100163"/>
                  <a:pt x="1149410" y="1102023"/>
                  <a:pt x="1039672" y="1104813"/>
                </a:cubicBezTo>
                <a:cubicBezTo>
                  <a:pt x="1018283" y="1105743"/>
                  <a:pt x="996893" y="1105743"/>
                  <a:pt x="975505" y="1106673"/>
                </a:cubicBezTo>
                <a:cubicBezTo>
                  <a:pt x="986664" y="1065754"/>
                  <a:pt x="999684" y="1025765"/>
                  <a:pt x="1014563" y="986706"/>
                </a:cubicBezTo>
                <a:cubicBezTo>
                  <a:pt x="1027583" y="953227"/>
                  <a:pt x="1041533" y="920677"/>
                  <a:pt x="1057342" y="889058"/>
                </a:cubicBezTo>
                <a:cubicBezTo>
                  <a:pt x="1088961" y="891848"/>
                  <a:pt x="1120581" y="897428"/>
                  <a:pt x="1152200" y="904868"/>
                </a:cubicBezTo>
                <a:cubicBezTo>
                  <a:pt x="1241478" y="928117"/>
                  <a:pt x="1326105" y="967176"/>
                  <a:pt x="1411663" y="1002515"/>
                </a:cubicBezTo>
                <a:cubicBezTo>
                  <a:pt x="1455373" y="1021115"/>
                  <a:pt x="1499081" y="1037855"/>
                  <a:pt x="1544650" y="1051804"/>
                </a:cubicBezTo>
                <a:cubicBezTo>
                  <a:pt x="1565109" y="1058314"/>
                  <a:pt x="1586499" y="1063894"/>
                  <a:pt x="1607889" y="1068544"/>
                </a:cubicBezTo>
                <a:cubicBezTo>
                  <a:pt x="1580919" y="1073194"/>
                  <a:pt x="1555809" y="1075984"/>
                  <a:pt x="1529771" y="1079704"/>
                </a:cubicBezTo>
                <a:close/>
                <a:moveTo>
                  <a:pt x="896456" y="1018325"/>
                </a:moveTo>
                <a:cubicBezTo>
                  <a:pt x="890876" y="1017395"/>
                  <a:pt x="887157" y="1019255"/>
                  <a:pt x="882507" y="1021115"/>
                </a:cubicBezTo>
                <a:cubicBezTo>
                  <a:pt x="881576" y="1021115"/>
                  <a:pt x="880646" y="1022045"/>
                  <a:pt x="880646" y="1022045"/>
                </a:cubicBezTo>
                <a:cubicBezTo>
                  <a:pt x="868557" y="1028555"/>
                  <a:pt x="854607" y="1033205"/>
                  <a:pt x="841588" y="1036925"/>
                </a:cubicBezTo>
                <a:cubicBezTo>
                  <a:pt x="813688" y="1043434"/>
                  <a:pt x="784859" y="1045294"/>
                  <a:pt x="756029" y="1044364"/>
                </a:cubicBezTo>
                <a:cubicBezTo>
                  <a:pt x="725340" y="1043434"/>
                  <a:pt x="695580" y="1039715"/>
                  <a:pt x="665822" y="1035065"/>
                </a:cubicBezTo>
                <a:cubicBezTo>
                  <a:pt x="651872" y="1033205"/>
                  <a:pt x="637922" y="1030415"/>
                  <a:pt x="623973" y="1027625"/>
                </a:cubicBezTo>
                <a:cubicBezTo>
                  <a:pt x="615603" y="1025765"/>
                  <a:pt x="607233" y="1023905"/>
                  <a:pt x="598864" y="1022045"/>
                </a:cubicBezTo>
                <a:cubicBezTo>
                  <a:pt x="564454" y="1010885"/>
                  <a:pt x="530975" y="994146"/>
                  <a:pt x="500285" y="974616"/>
                </a:cubicBezTo>
                <a:cubicBezTo>
                  <a:pt x="464947" y="952297"/>
                  <a:pt x="432398" y="926257"/>
                  <a:pt x="403569" y="896498"/>
                </a:cubicBezTo>
                <a:cubicBezTo>
                  <a:pt x="387758" y="879758"/>
                  <a:pt x="372879" y="861159"/>
                  <a:pt x="361720" y="840699"/>
                </a:cubicBezTo>
                <a:cubicBezTo>
                  <a:pt x="357070" y="831400"/>
                  <a:pt x="352420" y="821170"/>
                  <a:pt x="348700" y="810940"/>
                </a:cubicBezTo>
                <a:cubicBezTo>
                  <a:pt x="354279" y="810940"/>
                  <a:pt x="358929" y="810940"/>
                  <a:pt x="364509" y="810940"/>
                </a:cubicBezTo>
                <a:cubicBezTo>
                  <a:pt x="384038" y="810940"/>
                  <a:pt x="403569" y="807220"/>
                  <a:pt x="422168" y="800710"/>
                </a:cubicBezTo>
                <a:cubicBezTo>
                  <a:pt x="440768" y="794201"/>
                  <a:pt x="457507" y="782111"/>
                  <a:pt x="470526" y="768161"/>
                </a:cubicBezTo>
                <a:cubicBezTo>
                  <a:pt x="477967" y="759791"/>
                  <a:pt x="484476" y="749562"/>
                  <a:pt x="489126" y="739332"/>
                </a:cubicBezTo>
                <a:cubicBezTo>
                  <a:pt x="493776" y="729102"/>
                  <a:pt x="496566" y="717942"/>
                  <a:pt x="496566" y="705853"/>
                </a:cubicBezTo>
                <a:cubicBezTo>
                  <a:pt x="496566" y="687253"/>
                  <a:pt x="487267" y="669584"/>
                  <a:pt x="473317" y="657494"/>
                </a:cubicBezTo>
                <a:cubicBezTo>
                  <a:pt x="466806" y="651914"/>
                  <a:pt x="459367" y="648194"/>
                  <a:pt x="450997" y="645404"/>
                </a:cubicBezTo>
                <a:cubicBezTo>
                  <a:pt x="440768" y="641684"/>
                  <a:pt x="430537" y="640754"/>
                  <a:pt x="419378" y="641684"/>
                </a:cubicBezTo>
                <a:cubicBezTo>
                  <a:pt x="409148" y="641684"/>
                  <a:pt x="399848" y="644474"/>
                  <a:pt x="390549" y="648194"/>
                </a:cubicBezTo>
                <a:cubicBezTo>
                  <a:pt x="379388" y="652844"/>
                  <a:pt x="369159" y="659354"/>
                  <a:pt x="359859" y="667724"/>
                </a:cubicBezTo>
                <a:cubicBezTo>
                  <a:pt x="333820" y="691903"/>
                  <a:pt x="313360" y="722592"/>
                  <a:pt x="308710" y="757931"/>
                </a:cubicBezTo>
                <a:cubicBezTo>
                  <a:pt x="307780" y="761651"/>
                  <a:pt x="307780" y="764441"/>
                  <a:pt x="307780" y="768161"/>
                </a:cubicBezTo>
                <a:cubicBezTo>
                  <a:pt x="301271" y="766301"/>
                  <a:pt x="293831" y="764441"/>
                  <a:pt x="287321" y="762581"/>
                </a:cubicBezTo>
                <a:cubicBezTo>
                  <a:pt x="260352" y="754212"/>
                  <a:pt x="233382" y="742122"/>
                  <a:pt x="209203" y="727242"/>
                </a:cubicBezTo>
                <a:cubicBezTo>
                  <a:pt x="188743" y="714223"/>
                  <a:pt x="170143" y="697483"/>
                  <a:pt x="153404" y="679813"/>
                </a:cubicBezTo>
                <a:cubicBezTo>
                  <a:pt x="131085" y="655634"/>
                  <a:pt x="111556" y="627735"/>
                  <a:pt x="95745" y="598905"/>
                </a:cubicBezTo>
                <a:cubicBezTo>
                  <a:pt x="78077" y="565426"/>
                  <a:pt x="64127" y="529157"/>
                  <a:pt x="54827" y="491958"/>
                </a:cubicBezTo>
                <a:cubicBezTo>
                  <a:pt x="45527" y="452899"/>
                  <a:pt x="40877" y="411980"/>
                  <a:pt x="41807" y="371061"/>
                </a:cubicBezTo>
                <a:cubicBezTo>
                  <a:pt x="42737" y="348741"/>
                  <a:pt x="44596" y="327352"/>
                  <a:pt x="48317" y="305033"/>
                </a:cubicBezTo>
                <a:cubicBezTo>
                  <a:pt x="50177" y="293873"/>
                  <a:pt x="52967" y="282713"/>
                  <a:pt x="55757" y="271553"/>
                </a:cubicBezTo>
                <a:cubicBezTo>
                  <a:pt x="58546" y="260394"/>
                  <a:pt x="62266" y="249234"/>
                  <a:pt x="65057" y="238074"/>
                </a:cubicBezTo>
                <a:cubicBezTo>
                  <a:pt x="65057" y="237144"/>
                  <a:pt x="65986" y="236214"/>
                  <a:pt x="65986" y="236214"/>
                </a:cubicBezTo>
                <a:cubicBezTo>
                  <a:pt x="69707" y="226914"/>
                  <a:pt x="65986" y="215755"/>
                  <a:pt x="56687" y="212035"/>
                </a:cubicBezTo>
                <a:cubicBezTo>
                  <a:pt x="53896" y="211105"/>
                  <a:pt x="52037" y="210175"/>
                  <a:pt x="49246" y="210175"/>
                </a:cubicBezTo>
                <a:cubicBezTo>
                  <a:pt x="41807" y="210175"/>
                  <a:pt x="35297" y="213895"/>
                  <a:pt x="32507" y="220405"/>
                </a:cubicBezTo>
                <a:cubicBezTo>
                  <a:pt x="30647" y="225054"/>
                  <a:pt x="27858" y="229704"/>
                  <a:pt x="25997" y="234354"/>
                </a:cubicBezTo>
                <a:cubicBezTo>
                  <a:pt x="24137" y="239004"/>
                  <a:pt x="22278" y="243654"/>
                  <a:pt x="20417" y="249234"/>
                </a:cubicBezTo>
                <a:cubicBezTo>
                  <a:pt x="16697" y="261324"/>
                  <a:pt x="12978" y="272483"/>
                  <a:pt x="10188" y="284573"/>
                </a:cubicBezTo>
                <a:cubicBezTo>
                  <a:pt x="5538" y="305963"/>
                  <a:pt x="2748" y="328282"/>
                  <a:pt x="888" y="350601"/>
                </a:cubicBezTo>
                <a:cubicBezTo>
                  <a:pt x="-1902" y="396170"/>
                  <a:pt x="1818" y="442669"/>
                  <a:pt x="12978" y="487308"/>
                </a:cubicBezTo>
                <a:cubicBezTo>
                  <a:pt x="18558" y="509628"/>
                  <a:pt x="25067" y="531947"/>
                  <a:pt x="33437" y="554266"/>
                </a:cubicBezTo>
                <a:cubicBezTo>
                  <a:pt x="41807" y="575656"/>
                  <a:pt x="52037" y="597045"/>
                  <a:pt x="63196" y="616575"/>
                </a:cubicBezTo>
                <a:cubicBezTo>
                  <a:pt x="84586" y="655634"/>
                  <a:pt x="113415" y="690973"/>
                  <a:pt x="145964" y="721662"/>
                </a:cubicBezTo>
                <a:cubicBezTo>
                  <a:pt x="160844" y="735612"/>
                  <a:pt x="175724" y="747702"/>
                  <a:pt x="193393" y="757931"/>
                </a:cubicBezTo>
                <a:cubicBezTo>
                  <a:pt x="209203" y="768161"/>
                  <a:pt x="225942" y="775601"/>
                  <a:pt x="243612" y="783041"/>
                </a:cubicBezTo>
                <a:cubicBezTo>
                  <a:pt x="265932" y="792341"/>
                  <a:pt x="289181" y="798850"/>
                  <a:pt x="312430" y="803500"/>
                </a:cubicBezTo>
                <a:cubicBezTo>
                  <a:pt x="316151" y="819310"/>
                  <a:pt x="321730" y="834190"/>
                  <a:pt x="328240" y="848139"/>
                </a:cubicBezTo>
                <a:cubicBezTo>
                  <a:pt x="344980" y="880688"/>
                  <a:pt x="368229" y="907658"/>
                  <a:pt x="393338" y="932767"/>
                </a:cubicBezTo>
                <a:cubicBezTo>
                  <a:pt x="419378" y="957877"/>
                  <a:pt x="448207" y="980196"/>
                  <a:pt x="479826" y="999726"/>
                </a:cubicBezTo>
                <a:cubicBezTo>
                  <a:pt x="507726" y="1017395"/>
                  <a:pt x="537484" y="1034135"/>
                  <a:pt x="569104" y="1045294"/>
                </a:cubicBezTo>
                <a:cubicBezTo>
                  <a:pt x="600723" y="1057384"/>
                  <a:pt x="635132" y="1062964"/>
                  <a:pt x="668612" y="1068544"/>
                </a:cubicBezTo>
                <a:cubicBezTo>
                  <a:pt x="715111" y="1075984"/>
                  <a:pt x="763469" y="1079704"/>
                  <a:pt x="810898" y="1075054"/>
                </a:cubicBezTo>
                <a:cubicBezTo>
                  <a:pt x="827638" y="1073194"/>
                  <a:pt x="844377" y="1070404"/>
                  <a:pt x="860187" y="1065754"/>
                </a:cubicBezTo>
                <a:cubicBezTo>
                  <a:pt x="875996" y="1061104"/>
                  <a:pt x="890876" y="1054594"/>
                  <a:pt x="905756" y="1046224"/>
                </a:cubicBezTo>
                <a:cubicBezTo>
                  <a:pt x="909475" y="1044364"/>
                  <a:pt x="912266" y="1038785"/>
                  <a:pt x="913195" y="1034135"/>
                </a:cubicBezTo>
                <a:cubicBezTo>
                  <a:pt x="914125" y="1029485"/>
                  <a:pt x="913195" y="1024835"/>
                  <a:pt x="910406" y="1020185"/>
                </a:cubicBezTo>
                <a:cubicBezTo>
                  <a:pt x="905756" y="1021115"/>
                  <a:pt x="901106" y="1018325"/>
                  <a:pt x="896456" y="1018325"/>
                </a:cubicBezTo>
                <a:close/>
                <a:moveTo>
                  <a:pt x="343120" y="775601"/>
                </a:moveTo>
                <a:cubicBezTo>
                  <a:pt x="343120" y="767231"/>
                  <a:pt x="344980" y="758861"/>
                  <a:pt x="346839" y="751422"/>
                </a:cubicBezTo>
                <a:cubicBezTo>
                  <a:pt x="349629" y="743052"/>
                  <a:pt x="353350" y="734682"/>
                  <a:pt x="357999" y="726312"/>
                </a:cubicBezTo>
                <a:cubicBezTo>
                  <a:pt x="364509" y="716082"/>
                  <a:pt x="372879" y="706783"/>
                  <a:pt x="381249" y="698413"/>
                </a:cubicBezTo>
                <a:cubicBezTo>
                  <a:pt x="386829" y="693763"/>
                  <a:pt x="392408" y="689113"/>
                  <a:pt x="397988" y="685393"/>
                </a:cubicBezTo>
                <a:cubicBezTo>
                  <a:pt x="402638" y="683533"/>
                  <a:pt x="407288" y="681673"/>
                  <a:pt x="412868" y="679813"/>
                </a:cubicBezTo>
                <a:cubicBezTo>
                  <a:pt x="417518" y="678883"/>
                  <a:pt x="422168" y="677953"/>
                  <a:pt x="426818" y="677953"/>
                </a:cubicBezTo>
                <a:cubicBezTo>
                  <a:pt x="430537" y="677953"/>
                  <a:pt x="434257" y="678883"/>
                  <a:pt x="438907" y="679813"/>
                </a:cubicBezTo>
                <a:cubicBezTo>
                  <a:pt x="441697" y="680743"/>
                  <a:pt x="445418" y="682603"/>
                  <a:pt x="448207" y="683533"/>
                </a:cubicBezTo>
                <a:cubicBezTo>
                  <a:pt x="450067" y="685393"/>
                  <a:pt x="452857" y="687253"/>
                  <a:pt x="454717" y="689113"/>
                </a:cubicBezTo>
                <a:cubicBezTo>
                  <a:pt x="456577" y="690973"/>
                  <a:pt x="457507" y="692833"/>
                  <a:pt x="459367" y="694693"/>
                </a:cubicBezTo>
                <a:cubicBezTo>
                  <a:pt x="460297" y="696553"/>
                  <a:pt x="461227" y="699343"/>
                  <a:pt x="462156" y="701203"/>
                </a:cubicBezTo>
                <a:cubicBezTo>
                  <a:pt x="462156" y="703993"/>
                  <a:pt x="463086" y="705853"/>
                  <a:pt x="463086" y="708643"/>
                </a:cubicBezTo>
                <a:cubicBezTo>
                  <a:pt x="463086" y="712363"/>
                  <a:pt x="462156" y="715153"/>
                  <a:pt x="461227" y="718872"/>
                </a:cubicBezTo>
                <a:cubicBezTo>
                  <a:pt x="459367" y="723522"/>
                  <a:pt x="457507" y="728172"/>
                  <a:pt x="454717" y="732822"/>
                </a:cubicBezTo>
                <a:cubicBezTo>
                  <a:pt x="450997" y="739332"/>
                  <a:pt x="446347" y="744912"/>
                  <a:pt x="440768" y="749562"/>
                </a:cubicBezTo>
                <a:cubicBezTo>
                  <a:pt x="435187" y="754212"/>
                  <a:pt x="428678" y="758861"/>
                  <a:pt x="422168" y="762581"/>
                </a:cubicBezTo>
                <a:cubicBezTo>
                  <a:pt x="413798" y="766301"/>
                  <a:pt x="406358" y="770021"/>
                  <a:pt x="397058" y="771881"/>
                </a:cubicBezTo>
                <a:cubicBezTo>
                  <a:pt x="383108" y="774671"/>
                  <a:pt x="370088" y="775601"/>
                  <a:pt x="356139" y="775601"/>
                </a:cubicBezTo>
                <a:cubicBezTo>
                  <a:pt x="351489" y="776531"/>
                  <a:pt x="346839" y="776531"/>
                  <a:pt x="343120" y="775601"/>
                </a:cubicBezTo>
                <a:lnTo>
                  <a:pt x="343120" y="775601"/>
                </a:lnTo>
                <a:close/>
                <a:moveTo>
                  <a:pt x="55757" y="181346"/>
                </a:moveTo>
                <a:cubicBezTo>
                  <a:pt x="60407" y="183206"/>
                  <a:pt x="65986" y="184135"/>
                  <a:pt x="71566" y="181346"/>
                </a:cubicBezTo>
                <a:cubicBezTo>
                  <a:pt x="76216" y="179486"/>
                  <a:pt x="80866" y="175766"/>
                  <a:pt x="82726" y="171116"/>
                </a:cubicBezTo>
                <a:cubicBezTo>
                  <a:pt x="86445" y="158096"/>
                  <a:pt x="92026" y="146006"/>
                  <a:pt x="96676" y="133917"/>
                </a:cubicBezTo>
                <a:cubicBezTo>
                  <a:pt x="100395" y="123687"/>
                  <a:pt x="96676" y="111597"/>
                  <a:pt x="86445" y="106947"/>
                </a:cubicBezTo>
                <a:cubicBezTo>
                  <a:pt x="83656" y="106017"/>
                  <a:pt x="80866" y="105087"/>
                  <a:pt x="78077" y="105087"/>
                </a:cubicBezTo>
                <a:cubicBezTo>
                  <a:pt x="70636" y="105087"/>
                  <a:pt x="63196" y="109737"/>
                  <a:pt x="59477" y="117177"/>
                </a:cubicBezTo>
                <a:cubicBezTo>
                  <a:pt x="52967" y="131127"/>
                  <a:pt x="49246" y="146006"/>
                  <a:pt x="44596" y="159956"/>
                </a:cubicBezTo>
                <a:cubicBezTo>
                  <a:pt x="43667" y="163676"/>
                  <a:pt x="44596" y="166466"/>
                  <a:pt x="45527" y="170186"/>
                </a:cubicBezTo>
                <a:cubicBezTo>
                  <a:pt x="47387" y="175766"/>
                  <a:pt x="51107" y="179486"/>
                  <a:pt x="55757" y="181346"/>
                </a:cubicBezTo>
                <a:close/>
                <a:moveTo>
                  <a:pt x="129225" y="67888"/>
                </a:moveTo>
                <a:cubicBezTo>
                  <a:pt x="134805" y="68818"/>
                  <a:pt x="141314" y="66958"/>
                  <a:pt x="145964" y="64168"/>
                </a:cubicBezTo>
                <a:cubicBezTo>
                  <a:pt x="151544" y="60449"/>
                  <a:pt x="153404" y="54869"/>
                  <a:pt x="155264" y="49289"/>
                </a:cubicBezTo>
                <a:cubicBezTo>
                  <a:pt x="155264" y="48359"/>
                  <a:pt x="156194" y="47429"/>
                  <a:pt x="156194" y="46499"/>
                </a:cubicBezTo>
                <a:cubicBezTo>
                  <a:pt x="158054" y="41849"/>
                  <a:pt x="159914" y="37199"/>
                  <a:pt x="161775" y="32549"/>
                </a:cubicBezTo>
                <a:cubicBezTo>
                  <a:pt x="163634" y="26969"/>
                  <a:pt x="164564" y="20459"/>
                  <a:pt x="162704" y="14880"/>
                </a:cubicBezTo>
                <a:cubicBezTo>
                  <a:pt x="160844" y="9300"/>
                  <a:pt x="156194" y="4650"/>
                  <a:pt x="150614" y="1860"/>
                </a:cubicBezTo>
                <a:cubicBezTo>
                  <a:pt x="147825" y="930"/>
                  <a:pt x="144105" y="0"/>
                  <a:pt x="141314" y="0"/>
                </a:cubicBezTo>
                <a:cubicBezTo>
                  <a:pt x="132015" y="0"/>
                  <a:pt x="123645" y="4650"/>
                  <a:pt x="119926" y="13950"/>
                </a:cubicBezTo>
                <a:cubicBezTo>
                  <a:pt x="116205" y="23249"/>
                  <a:pt x="113415" y="33479"/>
                  <a:pt x="110626" y="42779"/>
                </a:cubicBezTo>
                <a:cubicBezTo>
                  <a:pt x="108765" y="48359"/>
                  <a:pt x="111556" y="55799"/>
                  <a:pt x="114345" y="59519"/>
                </a:cubicBezTo>
                <a:cubicBezTo>
                  <a:pt x="117135" y="63238"/>
                  <a:pt x="122715" y="66958"/>
                  <a:pt x="129225" y="67888"/>
                </a:cubicBezTo>
                <a:close/>
              </a:path>
            </a:pathLst>
          </a:custGeom>
          <a:solidFill>
            <a:srgbClr val="FDFDFD"/>
          </a:solidFill>
          <a:ln w="93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8" name="Graphic 12">
            <a:extLst>
              <a:ext uri="{FF2B5EF4-FFF2-40B4-BE49-F238E27FC236}">
                <a16:creationId xmlns:a16="http://schemas.microsoft.com/office/drawing/2014/main" id="{E0B7B950-E21A-40FF-99A6-1939DA1911A3}"/>
              </a:ext>
            </a:extLst>
          </p:cNvPr>
          <p:cNvGrpSpPr/>
          <p:nvPr/>
        </p:nvGrpSpPr>
        <p:grpSpPr>
          <a:xfrm>
            <a:off x="9158662" y="3684189"/>
            <a:ext cx="565548" cy="597654"/>
            <a:chOff x="8646316" y="1021288"/>
            <a:chExt cx="437699" cy="462547"/>
          </a:xfrm>
        </p:grpSpPr>
        <p:sp>
          <p:nvSpPr>
            <p:cNvPr id="9" name="Freeform: Shape 8">
              <a:extLst>
                <a:ext uri="{FF2B5EF4-FFF2-40B4-BE49-F238E27FC236}">
                  <a16:creationId xmlns:a16="http://schemas.microsoft.com/office/drawing/2014/main" id="{EC28D21B-523B-4389-9BDC-62D869AC26F1}"/>
                </a:ext>
              </a:extLst>
            </p:cNvPr>
            <p:cNvSpPr/>
            <p:nvPr/>
          </p:nvSpPr>
          <p:spPr>
            <a:xfrm>
              <a:off x="8646316" y="1021288"/>
              <a:ext cx="437699" cy="462547"/>
            </a:xfrm>
            <a:custGeom>
              <a:avLst/>
              <a:gdLst>
                <a:gd name="connsiteX0" fmla="*/ 171727 w 437699"/>
                <a:gd name="connsiteY0" fmla="*/ 2790 h 462547"/>
                <a:gd name="connsiteX1" fmla="*/ 166146 w 437699"/>
                <a:gd name="connsiteY1" fmla="*/ 5580 h 462547"/>
                <a:gd name="connsiteX2" fmla="*/ 161497 w 437699"/>
                <a:gd name="connsiteY2" fmla="*/ 9300 h 462547"/>
                <a:gd name="connsiteX3" fmla="*/ 153127 w 437699"/>
                <a:gd name="connsiteY3" fmla="*/ 21390 h 462547"/>
                <a:gd name="connsiteX4" fmla="*/ 139177 w 437699"/>
                <a:gd name="connsiteY4" fmla="*/ 81838 h 462547"/>
                <a:gd name="connsiteX5" fmla="*/ 137317 w 437699"/>
                <a:gd name="connsiteY5" fmla="*/ 95788 h 462547"/>
                <a:gd name="connsiteX6" fmla="*/ 130807 w 437699"/>
                <a:gd name="connsiteY6" fmla="*/ 123687 h 462547"/>
                <a:gd name="connsiteX7" fmla="*/ 122438 w 437699"/>
                <a:gd name="connsiteY7" fmla="*/ 137637 h 462547"/>
                <a:gd name="connsiteX8" fmla="*/ 110348 w 437699"/>
                <a:gd name="connsiteY8" fmla="*/ 149726 h 462547"/>
                <a:gd name="connsiteX9" fmla="*/ 82449 w 437699"/>
                <a:gd name="connsiteY9" fmla="*/ 165536 h 462547"/>
                <a:gd name="connsiteX10" fmla="*/ 22930 w 437699"/>
                <a:gd name="connsiteY10" fmla="*/ 191575 h 462547"/>
                <a:gd name="connsiteX11" fmla="*/ 9910 w 437699"/>
                <a:gd name="connsiteY11" fmla="*/ 202735 h 462547"/>
                <a:gd name="connsiteX12" fmla="*/ 1541 w 437699"/>
                <a:gd name="connsiteY12" fmla="*/ 216685 h 462547"/>
                <a:gd name="connsiteX13" fmla="*/ 611 w 437699"/>
                <a:gd name="connsiteY13" fmla="*/ 230634 h 462547"/>
                <a:gd name="connsiteX14" fmla="*/ 5261 w 437699"/>
                <a:gd name="connsiteY14" fmla="*/ 242724 h 462547"/>
                <a:gd name="connsiteX15" fmla="*/ 24790 w 437699"/>
                <a:gd name="connsiteY15" fmla="*/ 263184 h 462547"/>
                <a:gd name="connsiteX16" fmla="*/ 48970 w 437699"/>
                <a:gd name="connsiteY16" fmla="*/ 278993 h 462547"/>
                <a:gd name="connsiteX17" fmla="*/ 98258 w 437699"/>
                <a:gd name="connsiteY17" fmla="*/ 308752 h 462547"/>
                <a:gd name="connsiteX18" fmla="*/ 113138 w 437699"/>
                <a:gd name="connsiteY18" fmla="*/ 322702 h 462547"/>
                <a:gd name="connsiteX19" fmla="*/ 118718 w 437699"/>
                <a:gd name="connsiteY19" fmla="*/ 332932 h 462547"/>
                <a:gd name="connsiteX20" fmla="*/ 124298 w 437699"/>
                <a:gd name="connsiteY20" fmla="*/ 352461 h 462547"/>
                <a:gd name="connsiteX21" fmla="*/ 128947 w 437699"/>
                <a:gd name="connsiteY21" fmla="*/ 418490 h 462547"/>
                <a:gd name="connsiteX22" fmla="*/ 140107 w 437699"/>
                <a:gd name="connsiteY22" fmla="*/ 447319 h 462547"/>
                <a:gd name="connsiteX23" fmla="*/ 154057 w 437699"/>
                <a:gd name="connsiteY23" fmla="*/ 459409 h 462547"/>
                <a:gd name="connsiteX24" fmla="*/ 171727 w 437699"/>
                <a:gd name="connsiteY24" fmla="*/ 462199 h 462547"/>
                <a:gd name="connsiteX25" fmla="*/ 191256 w 437699"/>
                <a:gd name="connsiteY25" fmla="*/ 456619 h 462547"/>
                <a:gd name="connsiteX26" fmla="*/ 227525 w 437699"/>
                <a:gd name="connsiteY26" fmla="*/ 432439 h 462547"/>
                <a:gd name="connsiteX27" fmla="*/ 286114 w 437699"/>
                <a:gd name="connsiteY27" fmla="*/ 372921 h 462547"/>
                <a:gd name="connsiteX28" fmla="*/ 288904 w 437699"/>
                <a:gd name="connsiteY28" fmla="*/ 366411 h 462547"/>
                <a:gd name="connsiteX29" fmla="*/ 288904 w 437699"/>
                <a:gd name="connsiteY29" fmla="*/ 366411 h 462547"/>
                <a:gd name="connsiteX30" fmla="*/ 295414 w 437699"/>
                <a:gd name="connsiteY30" fmla="*/ 367341 h 462547"/>
                <a:gd name="connsiteX31" fmla="*/ 301923 w 437699"/>
                <a:gd name="connsiteY31" fmla="*/ 368271 h 462547"/>
                <a:gd name="connsiteX32" fmla="*/ 301923 w 437699"/>
                <a:gd name="connsiteY32" fmla="*/ 368271 h 462547"/>
                <a:gd name="connsiteX33" fmla="*/ 302853 w 437699"/>
                <a:gd name="connsiteY33" fmla="*/ 368271 h 462547"/>
                <a:gd name="connsiteX34" fmla="*/ 302853 w 437699"/>
                <a:gd name="connsiteY34" fmla="*/ 368271 h 462547"/>
                <a:gd name="connsiteX35" fmla="*/ 302853 w 437699"/>
                <a:gd name="connsiteY35" fmla="*/ 368271 h 462547"/>
                <a:gd name="connsiteX36" fmla="*/ 302853 w 437699"/>
                <a:gd name="connsiteY36" fmla="*/ 368271 h 462547"/>
                <a:gd name="connsiteX37" fmla="*/ 302853 w 437699"/>
                <a:gd name="connsiteY37" fmla="*/ 368271 h 462547"/>
                <a:gd name="connsiteX38" fmla="*/ 302853 w 437699"/>
                <a:gd name="connsiteY38" fmla="*/ 368271 h 462547"/>
                <a:gd name="connsiteX39" fmla="*/ 302853 w 437699"/>
                <a:gd name="connsiteY39" fmla="*/ 368271 h 462547"/>
                <a:gd name="connsiteX40" fmla="*/ 302853 w 437699"/>
                <a:gd name="connsiteY40" fmla="*/ 368271 h 462547"/>
                <a:gd name="connsiteX41" fmla="*/ 302853 w 437699"/>
                <a:gd name="connsiteY41" fmla="*/ 368271 h 462547"/>
                <a:gd name="connsiteX42" fmla="*/ 303784 w 437699"/>
                <a:gd name="connsiteY42" fmla="*/ 368271 h 462547"/>
                <a:gd name="connsiteX43" fmla="*/ 302853 w 437699"/>
                <a:gd name="connsiteY43" fmla="*/ 368271 h 462547"/>
                <a:gd name="connsiteX44" fmla="*/ 335402 w 437699"/>
                <a:gd name="connsiteY44" fmla="*/ 374781 h 462547"/>
                <a:gd name="connsiteX45" fmla="*/ 373532 w 437699"/>
                <a:gd name="connsiteY45" fmla="*/ 382221 h 462547"/>
                <a:gd name="connsiteX46" fmla="*/ 409801 w 437699"/>
                <a:gd name="connsiteY46" fmla="*/ 383151 h 462547"/>
                <a:gd name="connsiteX47" fmla="*/ 433980 w 437699"/>
                <a:gd name="connsiteY47" fmla="*/ 368271 h 462547"/>
                <a:gd name="connsiteX48" fmla="*/ 437700 w 437699"/>
                <a:gd name="connsiteY48" fmla="*/ 349671 h 462547"/>
                <a:gd name="connsiteX49" fmla="*/ 431190 w 437699"/>
                <a:gd name="connsiteY49" fmla="*/ 324562 h 462547"/>
                <a:gd name="connsiteX50" fmla="*/ 395851 w 437699"/>
                <a:gd name="connsiteY50" fmla="*/ 255744 h 462547"/>
                <a:gd name="connsiteX51" fmla="*/ 389341 w 437699"/>
                <a:gd name="connsiteY51" fmla="*/ 232494 h 462547"/>
                <a:gd name="connsiteX52" fmla="*/ 389341 w 437699"/>
                <a:gd name="connsiteY52" fmla="*/ 216685 h 462547"/>
                <a:gd name="connsiteX53" fmla="*/ 392131 w 437699"/>
                <a:gd name="connsiteY53" fmla="*/ 205525 h 462547"/>
                <a:gd name="connsiteX54" fmla="*/ 402361 w 437699"/>
                <a:gd name="connsiteY54" fmla="*/ 185995 h 462547"/>
                <a:gd name="connsiteX55" fmla="*/ 416311 w 437699"/>
                <a:gd name="connsiteY55" fmla="*/ 163676 h 462547"/>
                <a:gd name="connsiteX56" fmla="*/ 435840 w 437699"/>
                <a:gd name="connsiteY56" fmla="*/ 117177 h 462547"/>
                <a:gd name="connsiteX57" fmla="*/ 432120 w 437699"/>
                <a:gd name="connsiteY57" fmla="*/ 96718 h 462547"/>
                <a:gd name="connsiteX58" fmla="*/ 424681 w 437699"/>
                <a:gd name="connsiteY58" fmla="*/ 88348 h 462547"/>
                <a:gd name="connsiteX59" fmla="*/ 414451 w 437699"/>
                <a:gd name="connsiteY59" fmla="*/ 83698 h 462547"/>
                <a:gd name="connsiteX60" fmla="*/ 403291 w 437699"/>
                <a:gd name="connsiteY60" fmla="*/ 81838 h 462547"/>
                <a:gd name="connsiteX61" fmla="*/ 391201 w 437699"/>
                <a:gd name="connsiteY61" fmla="*/ 81838 h 462547"/>
                <a:gd name="connsiteX62" fmla="*/ 363302 w 437699"/>
                <a:gd name="connsiteY62" fmla="*/ 85558 h 462547"/>
                <a:gd name="connsiteX63" fmla="*/ 344702 w 437699"/>
                <a:gd name="connsiteY63" fmla="*/ 88348 h 462547"/>
                <a:gd name="connsiteX64" fmla="*/ 326103 w 437699"/>
                <a:gd name="connsiteY64" fmla="*/ 89278 h 462547"/>
                <a:gd name="connsiteX65" fmla="*/ 303784 w 437699"/>
                <a:gd name="connsiteY65" fmla="*/ 88348 h 462547"/>
                <a:gd name="connsiteX66" fmla="*/ 303784 w 437699"/>
                <a:gd name="connsiteY66" fmla="*/ 88348 h 462547"/>
                <a:gd name="connsiteX67" fmla="*/ 302853 w 437699"/>
                <a:gd name="connsiteY67" fmla="*/ 88348 h 462547"/>
                <a:gd name="connsiteX68" fmla="*/ 303784 w 437699"/>
                <a:gd name="connsiteY68" fmla="*/ 88348 h 462547"/>
                <a:gd name="connsiteX69" fmla="*/ 282394 w 437699"/>
                <a:gd name="connsiteY69" fmla="*/ 82768 h 462547"/>
                <a:gd name="connsiteX70" fmla="*/ 264724 w 437699"/>
                <a:gd name="connsiteY70" fmla="*/ 72538 h 462547"/>
                <a:gd name="connsiteX71" fmla="*/ 244265 w 437699"/>
                <a:gd name="connsiteY71" fmla="*/ 53009 h 462547"/>
                <a:gd name="connsiteX72" fmla="*/ 230315 w 437699"/>
                <a:gd name="connsiteY72" fmla="*/ 35339 h 462547"/>
                <a:gd name="connsiteX73" fmla="*/ 213576 w 437699"/>
                <a:gd name="connsiteY73" fmla="*/ 16740 h 462547"/>
                <a:gd name="connsiteX74" fmla="*/ 193116 w 437699"/>
                <a:gd name="connsiteY74" fmla="*/ 2790 h 462547"/>
                <a:gd name="connsiteX75" fmla="*/ 181026 w 437699"/>
                <a:gd name="connsiteY75" fmla="*/ 0 h 462547"/>
                <a:gd name="connsiteX76" fmla="*/ 171727 w 437699"/>
                <a:gd name="connsiteY76" fmla="*/ 2790 h 462547"/>
                <a:gd name="connsiteX77" fmla="*/ 171727 w 437699"/>
                <a:gd name="connsiteY77" fmla="*/ 2790 h 462547"/>
                <a:gd name="connsiteX78" fmla="*/ 58269 w 437699"/>
                <a:gd name="connsiteY78" fmla="*/ 192505 h 462547"/>
                <a:gd name="connsiteX79" fmla="*/ 68499 w 437699"/>
                <a:gd name="connsiteY79" fmla="*/ 188785 h 462547"/>
                <a:gd name="connsiteX80" fmla="*/ 72219 w 437699"/>
                <a:gd name="connsiteY80" fmla="*/ 187855 h 462547"/>
                <a:gd name="connsiteX81" fmla="*/ 99189 w 437699"/>
                <a:gd name="connsiteY81" fmla="*/ 176696 h 462547"/>
                <a:gd name="connsiteX82" fmla="*/ 136388 w 437699"/>
                <a:gd name="connsiteY82" fmla="*/ 147866 h 462547"/>
                <a:gd name="connsiteX83" fmla="*/ 152197 w 437699"/>
                <a:gd name="connsiteY83" fmla="*/ 110667 h 462547"/>
                <a:gd name="connsiteX84" fmla="*/ 155917 w 437699"/>
                <a:gd name="connsiteY84" fmla="*/ 82768 h 462547"/>
                <a:gd name="connsiteX85" fmla="*/ 155917 w 437699"/>
                <a:gd name="connsiteY85" fmla="*/ 81838 h 462547"/>
                <a:gd name="connsiteX86" fmla="*/ 157777 w 437699"/>
                <a:gd name="connsiteY86" fmla="*/ 68818 h 462547"/>
                <a:gd name="connsiteX87" fmla="*/ 165217 w 437699"/>
                <a:gd name="connsiteY87" fmla="*/ 37199 h 462547"/>
                <a:gd name="connsiteX88" fmla="*/ 171727 w 437699"/>
                <a:gd name="connsiteY88" fmla="*/ 26039 h 462547"/>
                <a:gd name="connsiteX89" fmla="*/ 175446 w 437699"/>
                <a:gd name="connsiteY89" fmla="*/ 22319 h 462547"/>
                <a:gd name="connsiteX90" fmla="*/ 178237 w 437699"/>
                <a:gd name="connsiteY90" fmla="*/ 20460 h 462547"/>
                <a:gd name="connsiteX91" fmla="*/ 180096 w 437699"/>
                <a:gd name="connsiteY91" fmla="*/ 19530 h 462547"/>
                <a:gd name="connsiteX92" fmla="*/ 181026 w 437699"/>
                <a:gd name="connsiteY92" fmla="*/ 19530 h 462547"/>
                <a:gd name="connsiteX93" fmla="*/ 181956 w 437699"/>
                <a:gd name="connsiteY93" fmla="*/ 19530 h 462547"/>
                <a:gd name="connsiteX94" fmla="*/ 186606 w 437699"/>
                <a:gd name="connsiteY94" fmla="*/ 20460 h 462547"/>
                <a:gd name="connsiteX95" fmla="*/ 194976 w 437699"/>
                <a:gd name="connsiteY95" fmla="*/ 25109 h 462547"/>
                <a:gd name="connsiteX96" fmla="*/ 222875 w 437699"/>
                <a:gd name="connsiteY96" fmla="*/ 53939 h 462547"/>
                <a:gd name="connsiteX97" fmla="*/ 227525 w 437699"/>
                <a:gd name="connsiteY97" fmla="*/ 59519 h 462547"/>
                <a:gd name="connsiteX98" fmla="*/ 269374 w 437699"/>
                <a:gd name="connsiteY98" fmla="*/ 93928 h 462547"/>
                <a:gd name="connsiteX99" fmla="*/ 324243 w 437699"/>
                <a:gd name="connsiteY99" fmla="*/ 105087 h 462547"/>
                <a:gd name="connsiteX100" fmla="*/ 325173 w 437699"/>
                <a:gd name="connsiteY100" fmla="*/ 105087 h 462547"/>
                <a:gd name="connsiteX101" fmla="*/ 338192 w 437699"/>
                <a:gd name="connsiteY101" fmla="*/ 105087 h 462547"/>
                <a:gd name="connsiteX102" fmla="*/ 347492 w 437699"/>
                <a:gd name="connsiteY102" fmla="*/ 104157 h 462547"/>
                <a:gd name="connsiteX103" fmla="*/ 348422 w 437699"/>
                <a:gd name="connsiteY103" fmla="*/ 104157 h 462547"/>
                <a:gd name="connsiteX104" fmla="*/ 357722 w 437699"/>
                <a:gd name="connsiteY104" fmla="*/ 103227 h 462547"/>
                <a:gd name="connsiteX105" fmla="*/ 359582 w 437699"/>
                <a:gd name="connsiteY105" fmla="*/ 103227 h 462547"/>
                <a:gd name="connsiteX106" fmla="*/ 369812 w 437699"/>
                <a:gd name="connsiteY106" fmla="*/ 101368 h 462547"/>
                <a:gd name="connsiteX107" fmla="*/ 392131 w 437699"/>
                <a:gd name="connsiteY107" fmla="*/ 99508 h 462547"/>
                <a:gd name="connsiteX108" fmla="*/ 402361 w 437699"/>
                <a:gd name="connsiteY108" fmla="*/ 100438 h 462547"/>
                <a:gd name="connsiteX109" fmla="*/ 409801 w 437699"/>
                <a:gd name="connsiteY109" fmla="*/ 102297 h 462547"/>
                <a:gd name="connsiteX110" fmla="*/ 412590 w 437699"/>
                <a:gd name="connsiteY110" fmla="*/ 104157 h 462547"/>
                <a:gd name="connsiteX111" fmla="*/ 414451 w 437699"/>
                <a:gd name="connsiteY111" fmla="*/ 106017 h 462547"/>
                <a:gd name="connsiteX112" fmla="*/ 416311 w 437699"/>
                <a:gd name="connsiteY112" fmla="*/ 108807 h 462547"/>
                <a:gd name="connsiteX113" fmla="*/ 417240 w 437699"/>
                <a:gd name="connsiteY113" fmla="*/ 113457 h 462547"/>
                <a:gd name="connsiteX114" fmla="*/ 417240 w 437699"/>
                <a:gd name="connsiteY114" fmla="*/ 119967 h 462547"/>
                <a:gd name="connsiteX115" fmla="*/ 411661 w 437699"/>
                <a:gd name="connsiteY115" fmla="*/ 136707 h 462547"/>
                <a:gd name="connsiteX116" fmla="*/ 393061 w 437699"/>
                <a:gd name="connsiteY116" fmla="*/ 171116 h 462547"/>
                <a:gd name="connsiteX117" fmla="*/ 389341 w 437699"/>
                <a:gd name="connsiteY117" fmla="*/ 176696 h 462547"/>
                <a:gd name="connsiteX118" fmla="*/ 378182 w 437699"/>
                <a:gd name="connsiteY118" fmla="*/ 196225 h 462547"/>
                <a:gd name="connsiteX119" fmla="*/ 371672 w 437699"/>
                <a:gd name="connsiteY119" fmla="*/ 213895 h 462547"/>
                <a:gd name="connsiteX120" fmla="*/ 384691 w 437699"/>
                <a:gd name="connsiteY120" fmla="*/ 276203 h 462547"/>
                <a:gd name="connsiteX121" fmla="*/ 396781 w 437699"/>
                <a:gd name="connsiteY121" fmla="*/ 299453 h 462547"/>
                <a:gd name="connsiteX122" fmla="*/ 412590 w 437699"/>
                <a:gd name="connsiteY122" fmla="*/ 329212 h 462547"/>
                <a:gd name="connsiteX123" fmla="*/ 419100 w 437699"/>
                <a:gd name="connsiteY123" fmla="*/ 350601 h 462547"/>
                <a:gd name="connsiteX124" fmla="*/ 419100 w 437699"/>
                <a:gd name="connsiteY124" fmla="*/ 358041 h 462547"/>
                <a:gd name="connsiteX125" fmla="*/ 418171 w 437699"/>
                <a:gd name="connsiteY125" fmla="*/ 361761 h 462547"/>
                <a:gd name="connsiteX126" fmla="*/ 416311 w 437699"/>
                <a:gd name="connsiteY126" fmla="*/ 364551 h 462547"/>
                <a:gd name="connsiteX127" fmla="*/ 414451 w 437699"/>
                <a:gd name="connsiteY127" fmla="*/ 366411 h 462547"/>
                <a:gd name="connsiteX128" fmla="*/ 410731 w 437699"/>
                <a:gd name="connsiteY128" fmla="*/ 368271 h 462547"/>
                <a:gd name="connsiteX129" fmla="*/ 402361 w 437699"/>
                <a:gd name="connsiteY129" fmla="*/ 370131 h 462547"/>
                <a:gd name="connsiteX130" fmla="*/ 393061 w 437699"/>
                <a:gd name="connsiteY130" fmla="*/ 371061 h 462547"/>
                <a:gd name="connsiteX131" fmla="*/ 375391 w 437699"/>
                <a:gd name="connsiteY131" fmla="*/ 370131 h 462547"/>
                <a:gd name="connsiteX132" fmla="*/ 338192 w 437699"/>
                <a:gd name="connsiteY132" fmla="*/ 363621 h 462547"/>
                <a:gd name="connsiteX133" fmla="*/ 334473 w 437699"/>
                <a:gd name="connsiteY133" fmla="*/ 362691 h 462547"/>
                <a:gd name="connsiteX134" fmla="*/ 314943 w 437699"/>
                <a:gd name="connsiteY134" fmla="*/ 358971 h 462547"/>
                <a:gd name="connsiteX135" fmla="*/ 300063 w 437699"/>
                <a:gd name="connsiteY135" fmla="*/ 357111 h 462547"/>
                <a:gd name="connsiteX136" fmla="*/ 299134 w 437699"/>
                <a:gd name="connsiteY136" fmla="*/ 357111 h 462547"/>
                <a:gd name="connsiteX137" fmla="*/ 297274 w 437699"/>
                <a:gd name="connsiteY137" fmla="*/ 357111 h 462547"/>
                <a:gd name="connsiteX138" fmla="*/ 293553 w 437699"/>
                <a:gd name="connsiteY138" fmla="*/ 356181 h 462547"/>
                <a:gd name="connsiteX139" fmla="*/ 284254 w 437699"/>
                <a:gd name="connsiteY139" fmla="*/ 355251 h 462547"/>
                <a:gd name="connsiteX140" fmla="*/ 280534 w 437699"/>
                <a:gd name="connsiteY140" fmla="*/ 355251 h 462547"/>
                <a:gd name="connsiteX141" fmla="*/ 274024 w 437699"/>
                <a:gd name="connsiteY141" fmla="*/ 358041 h 462547"/>
                <a:gd name="connsiteX142" fmla="*/ 267514 w 437699"/>
                <a:gd name="connsiteY142" fmla="*/ 364551 h 462547"/>
                <a:gd name="connsiteX143" fmla="*/ 241475 w 437699"/>
                <a:gd name="connsiteY143" fmla="*/ 393380 h 462547"/>
                <a:gd name="connsiteX144" fmla="*/ 201486 w 437699"/>
                <a:gd name="connsiteY144" fmla="*/ 430579 h 462547"/>
                <a:gd name="connsiteX145" fmla="*/ 178237 w 437699"/>
                <a:gd name="connsiteY145" fmla="*/ 444529 h 462547"/>
                <a:gd name="connsiteX146" fmla="*/ 167077 w 437699"/>
                <a:gd name="connsiteY146" fmla="*/ 447319 h 462547"/>
                <a:gd name="connsiteX147" fmla="*/ 164287 w 437699"/>
                <a:gd name="connsiteY147" fmla="*/ 447319 h 462547"/>
                <a:gd name="connsiteX148" fmla="*/ 161497 w 437699"/>
                <a:gd name="connsiteY148" fmla="*/ 447319 h 462547"/>
                <a:gd name="connsiteX149" fmla="*/ 157777 w 437699"/>
                <a:gd name="connsiteY149" fmla="*/ 446389 h 462547"/>
                <a:gd name="connsiteX150" fmla="*/ 154987 w 437699"/>
                <a:gd name="connsiteY150" fmla="*/ 444529 h 462547"/>
                <a:gd name="connsiteX151" fmla="*/ 152197 w 437699"/>
                <a:gd name="connsiteY151" fmla="*/ 441739 h 462547"/>
                <a:gd name="connsiteX152" fmla="*/ 147547 w 437699"/>
                <a:gd name="connsiteY152" fmla="*/ 432439 h 462547"/>
                <a:gd name="connsiteX153" fmla="*/ 142897 w 437699"/>
                <a:gd name="connsiteY153" fmla="*/ 413840 h 462547"/>
                <a:gd name="connsiteX154" fmla="*/ 141967 w 437699"/>
                <a:gd name="connsiteY154" fmla="*/ 381291 h 462547"/>
                <a:gd name="connsiteX155" fmla="*/ 141038 w 437699"/>
                <a:gd name="connsiteY155" fmla="*/ 355251 h 462547"/>
                <a:gd name="connsiteX156" fmla="*/ 135457 w 437699"/>
                <a:gd name="connsiteY156" fmla="*/ 326422 h 462547"/>
                <a:gd name="connsiteX157" fmla="*/ 119648 w 437699"/>
                <a:gd name="connsiteY157" fmla="*/ 302243 h 462547"/>
                <a:gd name="connsiteX158" fmla="*/ 98258 w 437699"/>
                <a:gd name="connsiteY158" fmla="*/ 285503 h 462547"/>
                <a:gd name="connsiteX159" fmla="*/ 75009 w 437699"/>
                <a:gd name="connsiteY159" fmla="*/ 272483 h 462547"/>
                <a:gd name="connsiteX160" fmla="*/ 74079 w 437699"/>
                <a:gd name="connsiteY160" fmla="*/ 272483 h 462547"/>
                <a:gd name="connsiteX161" fmla="*/ 70359 w 437699"/>
                <a:gd name="connsiteY161" fmla="*/ 270623 h 462547"/>
                <a:gd name="connsiteX162" fmla="*/ 31300 w 437699"/>
                <a:gd name="connsiteY162" fmla="*/ 247374 h 462547"/>
                <a:gd name="connsiteX163" fmla="*/ 20141 w 437699"/>
                <a:gd name="connsiteY163" fmla="*/ 237144 h 462547"/>
                <a:gd name="connsiteX164" fmla="*/ 17350 w 437699"/>
                <a:gd name="connsiteY164" fmla="*/ 231564 h 462547"/>
                <a:gd name="connsiteX165" fmla="*/ 16420 w 437699"/>
                <a:gd name="connsiteY165" fmla="*/ 227844 h 462547"/>
                <a:gd name="connsiteX166" fmla="*/ 16420 w 437699"/>
                <a:gd name="connsiteY166" fmla="*/ 225055 h 462547"/>
                <a:gd name="connsiteX167" fmla="*/ 17350 w 437699"/>
                <a:gd name="connsiteY167" fmla="*/ 222265 h 462547"/>
                <a:gd name="connsiteX168" fmla="*/ 20141 w 437699"/>
                <a:gd name="connsiteY168" fmla="*/ 217615 h 462547"/>
                <a:gd name="connsiteX169" fmla="*/ 27580 w 437699"/>
                <a:gd name="connsiteY169" fmla="*/ 210175 h 462547"/>
                <a:gd name="connsiteX170" fmla="*/ 53619 w 437699"/>
                <a:gd name="connsiteY170" fmla="*/ 195295 h 462547"/>
                <a:gd name="connsiteX171" fmla="*/ 58269 w 437699"/>
                <a:gd name="connsiteY171" fmla="*/ 192505 h 462547"/>
                <a:gd name="connsiteX172" fmla="*/ 57340 w 437699"/>
                <a:gd name="connsiteY172" fmla="*/ 193435 h 462547"/>
                <a:gd name="connsiteX173" fmla="*/ 58269 w 437699"/>
                <a:gd name="connsiteY173" fmla="*/ 192505 h 462547"/>
                <a:gd name="connsiteX174" fmla="*/ 58269 w 437699"/>
                <a:gd name="connsiteY174" fmla="*/ 192505 h 462547"/>
                <a:gd name="connsiteX175" fmla="*/ 58269 w 437699"/>
                <a:gd name="connsiteY175" fmla="*/ 192505 h 462547"/>
                <a:gd name="connsiteX176" fmla="*/ 58269 w 437699"/>
                <a:gd name="connsiteY176" fmla="*/ 192505 h 462547"/>
                <a:gd name="connsiteX177" fmla="*/ 58269 w 437699"/>
                <a:gd name="connsiteY177" fmla="*/ 192505 h 462547"/>
                <a:gd name="connsiteX178" fmla="*/ 58269 w 437699"/>
                <a:gd name="connsiteY178" fmla="*/ 192505 h 462547"/>
                <a:gd name="connsiteX179" fmla="*/ 58269 w 437699"/>
                <a:gd name="connsiteY179" fmla="*/ 192505 h 462547"/>
                <a:gd name="connsiteX180" fmla="*/ 58269 w 437699"/>
                <a:gd name="connsiteY180" fmla="*/ 192505 h 462547"/>
                <a:gd name="connsiteX181" fmla="*/ 343772 w 437699"/>
                <a:gd name="connsiteY181" fmla="*/ 89278 h 462547"/>
                <a:gd name="connsiteX182" fmla="*/ 342842 w 437699"/>
                <a:gd name="connsiteY182" fmla="*/ 89278 h 462547"/>
                <a:gd name="connsiteX183" fmla="*/ 343772 w 437699"/>
                <a:gd name="connsiteY183" fmla="*/ 89278 h 462547"/>
                <a:gd name="connsiteX184" fmla="*/ 343772 w 437699"/>
                <a:gd name="connsiteY184" fmla="*/ 89278 h 462547"/>
                <a:gd name="connsiteX185" fmla="*/ 130807 w 437699"/>
                <a:gd name="connsiteY185" fmla="*/ 125547 h 462547"/>
                <a:gd name="connsiteX186" fmla="*/ 130807 w 437699"/>
                <a:gd name="connsiteY186" fmla="*/ 126477 h 462547"/>
                <a:gd name="connsiteX187" fmla="*/ 130807 w 437699"/>
                <a:gd name="connsiteY187" fmla="*/ 125547 h 462547"/>
                <a:gd name="connsiteX188" fmla="*/ 130807 w 437699"/>
                <a:gd name="connsiteY188" fmla="*/ 125547 h 462547"/>
                <a:gd name="connsiteX189" fmla="*/ 388411 w 437699"/>
                <a:gd name="connsiteY189" fmla="*/ 218545 h 462547"/>
                <a:gd name="connsiteX190" fmla="*/ 388411 w 437699"/>
                <a:gd name="connsiteY190" fmla="*/ 218545 h 462547"/>
                <a:gd name="connsiteX191" fmla="*/ 388411 w 437699"/>
                <a:gd name="connsiteY191" fmla="*/ 218545 h 462547"/>
                <a:gd name="connsiteX192" fmla="*/ 388411 w 437699"/>
                <a:gd name="connsiteY192" fmla="*/ 218545 h 462547"/>
                <a:gd name="connsiteX193" fmla="*/ 100118 w 437699"/>
                <a:gd name="connsiteY193" fmla="*/ 308752 h 462547"/>
                <a:gd name="connsiteX194" fmla="*/ 100118 w 437699"/>
                <a:gd name="connsiteY194" fmla="*/ 308752 h 462547"/>
                <a:gd name="connsiteX195" fmla="*/ 100118 w 437699"/>
                <a:gd name="connsiteY195" fmla="*/ 308752 h 462547"/>
                <a:gd name="connsiteX196" fmla="*/ 100118 w 437699"/>
                <a:gd name="connsiteY196" fmla="*/ 308752 h 462547"/>
                <a:gd name="connsiteX197" fmla="*/ 300993 w 437699"/>
                <a:gd name="connsiteY197" fmla="*/ 369201 h 462547"/>
                <a:gd name="connsiteX198" fmla="*/ 300993 w 437699"/>
                <a:gd name="connsiteY198" fmla="*/ 369201 h 462547"/>
                <a:gd name="connsiteX199" fmla="*/ 300993 w 437699"/>
                <a:gd name="connsiteY199" fmla="*/ 369201 h 462547"/>
                <a:gd name="connsiteX200" fmla="*/ 300993 w 437699"/>
                <a:gd name="connsiteY200" fmla="*/ 369201 h 46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437699" h="462547">
                  <a:moveTo>
                    <a:pt x="171727" y="2790"/>
                  </a:moveTo>
                  <a:cubicBezTo>
                    <a:pt x="169867" y="3720"/>
                    <a:pt x="168007" y="4650"/>
                    <a:pt x="166146" y="5580"/>
                  </a:cubicBezTo>
                  <a:cubicBezTo>
                    <a:pt x="164287" y="6510"/>
                    <a:pt x="162427" y="8370"/>
                    <a:pt x="161497" y="9300"/>
                  </a:cubicBezTo>
                  <a:cubicBezTo>
                    <a:pt x="157777" y="13020"/>
                    <a:pt x="154987" y="16740"/>
                    <a:pt x="153127" y="21390"/>
                  </a:cubicBezTo>
                  <a:cubicBezTo>
                    <a:pt x="142897" y="39989"/>
                    <a:pt x="141038" y="61379"/>
                    <a:pt x="139177" y="81838"/>
                  </a:cubicBezTo>
                  <a:cubicBezTo>
                    <a:pt x="138247" y="86488"/>
                    <a:pt x="138247" y="91138"/>
                    <a:pt x="137317" y="95788"/>
                  </a:cubicBezTo>
                  <a:cubicBezTo>
                    <a:pt x="136388" y="105087"/>
                    <a:pt x="133597" y="114387"/>
                    <a:pt x="130807" y="123687"/>
                  </a:cubicBezTo>
                  <a:cubicBezTo>
                    <a:pt x="128947" y="128337"/>
                    <a:pt x="126158" y="132987"/>
                    <a:pt x="122438" y="137637"/>
                  </a:cubicBezTo>
                  <a:cubicBezTo>
                    <a:pt x="118718" y="142287"/>
                    <a:pt x="114998" y="146006"/>
                    <a:pt x="110348" y="149726"/>
                  </a:cubicBezTo>
                  <a:cubicBezTo>
                    <a:pt x="101978" y="156236"/>
                    <a:pt x="92679" y="160886"/>
                    <a:pt x="82449" y="165536"/>
                  </a:cubicBezTo>
                  <a:cubicBezTo>
                    <a:pt x="62919" y="173906"/>
                    <a:pt x="41530" y="179486"/>
                    <a:pt x="22930" y="191575"/>
                  </a:cubicBezTo>
                  <a:cubicBezTo>
                    <a:pt x="18280" y="194365"/>
                    <a:pt x="13631" y="198085"/>
                    <a:pt x="9910" y="202735"/>
                  </a:cubicBezTo>
                  <a:cubicBezTo>
                    <a:pt x="6191" y="206455"/>
                    <a:pt x="3400" y="211105"/>
                    <a:pt x="1541" y="216685"/>
                  </a:cubicBezTo>
                  <a:cubicBezTo>
                    <a:pt x="-319" y="221335"/>
                    <a:pt x="-319" y="225984"/>
                    <a:pt x="611" y="230634"/>
                  </a:cubicBezTo>
                  <a:cubicBezTo>
                    <a:pt x="1541" y="235284"/>
                    <a:pt x="3400" y="239004"/>
                    <a:pt x="5261" y="242724"/>
                  </a:cubicBezTo>
                  <a:cubicBezTo>
                    <a:pt x="9910" y="251094"/>
                    <a:pt x="17350" y="257604"/>
                    <a:pt x="24790" y="263184"/>
                  </a:cubicBezTo>
                  <a:cubicBezTo>
                    <a:pt x="32230" y="268763"/>
                    <a:pt x="40600" y="274343"/>
                    <a:pt x="48970" y="278993"/>
                  </a:cubicBezTo>
                  <a:cubicBezTo>
                    <a:pt x="65709" y="289223"/>
                    <a:pt x="83379" y="296663"/>
                    <a:pt x="98258" y="308752"/>
                  </a:cubicBezTo>
                  <a:cubicBezTo>
                    <a:pt x="103838" y="312472"/>
                    <a:pt x="108488" y="317122"/>
                    <a:pt x="113138" y="322702"/>
                  </a:cubicBezTo>
                  <a:cubicBezTo>
                    <a:pt x="114998" y="325492"/>
                    <a:pt x="117788" y="329212"/>
                    <a:pt x="118718" y="332932"/>
                  </a:cubicBezTo>
                  <a:cubicBezTo>
                    <a:pt x="121508" y="339442"/>
                    <a:pt x="123368" y="345952"/>
                    <a:pt x="124298" y="352461"/>
                  </a:cubicBezTo>
                  <a:cubicBezTo>
                    <a:pt x="127088" y="374781"/>
                    <a:pt x="125228" y="397100"/>
                    <a:pt x="128947" y="418490"/>
                  </a:cubicBezTo>
                  <a:cubicBezTo>
                    <a:pt x="130807" y="428719"/>
                    <a:pt x="134528" y="438949"/>
                    <a:pt x="140107" y="447319"/>
                  </a:cubicBezTo>
                  <a:cubicBezTo>
                    <a:pt x="143827" y="451969"/>
                    <a:pt x="147547" y="456619"/>
                    <a:pt x="154057" y="459409"/>
                  </a:cubicBezTo>
                  <a:cubicBezTo>
                    <a:pt x="159637" y="462199"/>
                    <a:pt x="165217" y="463129"/>
                    <a:pt x="171727" y="462199"/>
                  </a:cubicBezTo>
                  <a:cubicBezTo>
                    <a:pt x="178237" y="461269"/>
                    <a:pt x="184746" y="459409"/>
                    <a:pt x="191256" y="456619"/>
                  </a:cubicBezTo>
                  <a:cubicBezTo>
                    <a:pt x="204276" y="451039"/>
                    <a:pt x="216365" y="441739"/>
                    <a:pt x="227525" y="432439"/>
                  </a:cubicBezTo>
                  <a:cubicBezTo>
                    <a:pt x="248915" y="414770"/>
                    <a:pt x="268444" y="394310"/>
                    <a:pt x="286114" y="372921"/>
                  </a:cubicBezTo>
                  <a:cubicBezTo>
                    <a:pt x="287974" y="371061"/>
                    <a:pt x="288904" y="369201"/>
                    <a:pt x="288904" y="366411"/>
                  </a:cubicBezTo>
                  <a:lnTo>
                    <a:pt x="288904" y="366411"/>
                  </a:lnTo>
                  <a:cubicBezTo>
                    <a:pt x="290764" y="366411"/>
                    <a:pt x="292624" y="367341"/>
                    <a:pt x="295414" y="367341"/>
                  </a:cubicBezTo>
                  <a:cubicBezTo>
                    <a:pt x="297274" y="367341"/>
                    <a:pt x="299134" y="368271"/>
                    <a:pt x="301923" y="368271"/>
                  </a:cubicBezTo>
                  <a:cubicBezTo>
                    <a:pt x="301923" y="368271"/>
                    <a:pt x="301923" y="368271"/>
                    <a:pt x="301923" y="368271"/>
                  </a:cubicBezTo>
                  <a:cubicBezTo>
                    <a:pt x="301923" y="368271"/>
                    <a:pt x="301923" y="368271"/>
                    <a:pt x="302853" y="368271"/>
                  </a:cubicBezTo>
                  <a:cubicBezTo>
                    <a:pt x="302853" y="368271"/>
                    <a:pt x="302853" y="368271"/>
                    <a:pt x="302853" y="368271"/>
                  </a:cubicBezTo>
                  <a:cubicBezTo>
                    <a:pt x="302853" y="368271"/>
                    <a:pt x="302853" y="368271"/>
                    <a:pt x="302853" y="368271"/>
                  </a:cubicBezTo>
                  <a:cubicBezTo>
                    <a:pt x="302853" y="368271"/>
                    <a:pt x="302853" y="368271"/>
                    <a:pt x="302853" y="368271"/>
                  </a:cubicBezTo>
                  <a:cubicBezTo>
                    <a:pt x="302853" y="368271"/>
                    <a:pt x="302853" y="368271"/>
                    <a:pt x="302853" y="368271"/>
                  </a:cubicBezTo>
                  <a:cubicBezTo>
                    <a:pt x="302853" y="368271"/>
                    <a:pt x="302853" y="368271"/>
                    <a:pt x="302853" y="368271"/>
                  </a:cubicBezTo>
                  <a:lnTo>
                    <a:pt x="302853" y="368271"/>
                  </a:lnTo>
                  <a:cubicBezTo>
                    <a:pt x="302853" y="368271"/>
                    <a:pt x="302853" y="368271"/>
                    <a:pt x="302853" y="368271"/>
                  </a:cubicBezTo>
                  <a:cubicBezTo>
                    <a:pt x="302853" y="368271"/>
                    <a:pt x="302853" y="368271"/>
                    <a:pt x="302853" y="368271"/>
                  </a:cubicBezTo>
                  <a:cubicBezTo>
                    <a:pt x="302853" y="368271"/>
                    <a:pt x="303784" y="368271"/>
                    <a:pt x="303784" y="368271"/>
                  </a:cubicBezTo>
                  <a:cubicBezTo>
                    <a:pt x="303784" y="368271"/>
                    <a:pt x="303784" y="368271"/>
                    <a:pt x="302853" y="368271"/>
                  </a:cubicBezTo>
                  <a:cubicBezTo>
                    <a:pt x="314013" y="370131"/>
                    <a:pt x="325173" y="371991"/>
                    <a:pt x="335402" y="374781"/>
                  </a:cubicBezTo>
                  <a:cubicBezTo>
                    <a:pt x="348422" y="377571"/>
                    <a:pt x="360512" y="380361"/>
                    <a:pt x="373532" y="382221"/>
                  </a:cubicBezTo>
                  <a:cubicBezTo>
                    <a:pt x="385621" y="384081"/>
                    <a:pt x="397711" y="385011"/>
                    <a:pt x="409801" y="383151"/>
                  </a:cubicBezTo>
                  <a:cubicBezTo>
                    <a:pt x="419100" y="381291"/>
                    <a:pt x="428400" y="376641"/>
                    <a:pt x="433980" y="368271"/>
                  </a:cubicBezTo>
                  <a:cubicBezTo>
                    <a:pt x="436770" y="362691"/>
                    <a:pt x="437700" y="356181"/>
                    <a:pt x="437700" y="349671"/>
                  </a:cubicBezTo>
                  <a:cubicBezTo>
                    <a:pt x="436770" y="341302"/>
                    <a:pt x="434910" y="332002"/>
                    <a:pt x="431190" y="324562"/>
                  </a:cubicBezTo>
                  <a:cubicBezTo>
                    <a:pt x="421890" y="300383"/>
                    <a:pt x="406081" y="278993"/>
                    <a:pt x="395851" y="255744"/>
                  </a:cubicBezTo>
                  <a:cubicBezTo>
                    <a:pt x="393061" y="248304"/>
                    <a:pt x="390271" y="240864"/>
                    <a:pt x="389341" y="232494"/>
                  </a:cubicBezTo>
                  <a:cubicBezTo>
                    <a:pt x="388411" y="226914"/>
                    <a:pt x="388411" y="222265"/>
                    <a:pt x="389341" y="216685"/>
                  </a:cubicBezTo>
                  <a:cubicBezTo>
                    <a:pt x="390271" y="212965"/>
                    <a:pt x="391201" y="209245"/>
                    <a:pt x="392131" y="205525"/>
                  </a:cubicBezTo>
                  <a:cubicBezTo>
                    <a:pt x="394921" y="199015"/>
                    <a:pt x="398641" y="192505"/>
                    <a:pt x="402361" y="185995"/>
                  </a:cubicBezTo>
                  <a:cubicBezTo>
                    <a:pt x="407011" y="178556"/>
                    <a:pt x="411661" y="171116"/>
                    <a:pt x="416311" y="163676"/>
                  </a:cubicBezTo>
                  <a:cubicBezTo>
                    <a:pt x="424681" y="149726"/>
                    <a:pt x="433980" y="133917"/>
                    <a:pt x="435840" y="117177"/>
                  </a:cubicBezTo>
                  <a:cubicBezTo>
                    <a:pt x="436770" y="109737"/>
                    <a:pt x="435840" y="103227"/>
                    <a:pt x="432120" y="96718"/>
                  </a:cubicBezTo>
                  <a:cubicBezTo>
                    <a:pt x="430260" y="92998"/>
                    <a:pt x="427470" y="91138"/>
                    <a:pt x="424681" y="88348"/>
                  </a:cubicBezTo>
                  <a:cubicBezTo>
                    <a:pt x="421890" y="86488"/>
                    <a:pt x="418171" y="84628"/>
                    <a:pt x="414451" y="83698"/>
                  </a:cubicBezTo>
                  <a:cubicBezTo>
                    <a:pt x="410731" y="82768"/>
                    <a:pt x="407011" y="81838"/>
                    <a:pt x="403291" y="81838"/>
                  </a:cubicBezTo>
                  <a:cubicBezTo>
                    <a:pt x="399571" y="81838"/>
                    <a:pt x="394921" y="81838"/>
                    <a:pt x="391201" y="81838"/>
                  </a:cubicBezTo>
                  <a:cubicBezTo>
                    <a:pt x="381901" y="81838"/>
                    <a:pt x="372602" y="83698"/>
                    <a:pt x="363302" y="85558"/>
                  </a:cubicBezTo>
                  <a:cubicBezTo>
                    <a:pt x="356792" y="86488"/>
                    <a:pt x="351212" y="87418"/>
                    <a:pt x="344702" y="88348"/>
                  </a:cubicBezTo>
                  <a:cubicBezTo>
                    <a:pt x="339123" y="89278"/>
                    <a:pt x="332613" y="89278"/>
                    <a:pt x="326103" y="89278"/>
                  </a:cubicBezTo>
                  <a:cubicBezTo>
                    <a:pt x="318663" y="89278"/>
                    <a:pt x="311223" y="89278"/>
                    <a:pt x="303784" y="88348"/>
                  </a:cubicBezTo>
                  <a:cubicBezTo>
                    <a:pt x="303784" y="88348"/>
                    <a:pt x="303784" y="88348"/>
                    <a:pt x="303784" y="88348"/>
                  </a:cubicBezTo>
                  <a:cubicBezTo>
                    <a:pt x="303784" y="88348"/>
                    <a:pt x="302853" y="88348"/>
                    <a:pt x="302853" y="88348"/>
                  </a:cubicBezTo>
                  <a:cubicBezTo>
                    <a:pt x="302853" y="88348"/>
                    <a:pt x="303784" y="88348"/>
                    <a:pt x="303784" y="88348"/>
                  </a:cubicBezTo>
                  <a:cubicBezTo>
                    <a:pt x="296343" y="87418"/>
                    <a:pt x="288904" y="85558"/>
                    <a:pt x="282394" y="82768"/>
                  </a:cubicBezTo>
                  <a:cubicBezTo>
                    <a:pt x="275884" y="79978"/>
                    <a:pt x="270304" y="76258"/>
                    <a:pt x="264724" y="72538"/>
                  </a:cubicBezTo>
                  <a:cubicBezTo>
                    <a:pt x="257285" y="66958"/>
                    <a:pt x="250775" y="59519"/>
                    <a:pt x="244265" y="53009"/>
                  </a:cubicBezTo>
                  <a:cubicBezTo>
                    <a:pt x="239615" y="47429"/>
                    <a:pt x="234965" y="41849"/>
                    <a:pt x="230315" y="35339"/>
                  </a:cubicBezTo>
                  <a:cubicBezTo>
                    <a:pt x="224736" y="28829"/>
                    <a:pt x="219155" y="22319"/>
                    <a:pt x="213576" y="16740"/>
                  </a:cubicBezTo>
                  <a:cubicBezTo>
                    <a:pt x="207066" y="11160"/>
                    <a:pt x="200556" y="5580"/>
                    <a:pt x="193116" y="2790"/>
                  </a:cubicBezTo>
                  <a:cubicBezTo>
                    <a:pt x="189396" y="930"/>
                    <a:pt x="185676" y="0"/>
                    <a:pt x="181026" y="0"/>
                  </a:cubicBezTo>
                  <a:cubicBezTo>
                    <a:pt x="178237" y="930"/>
                    <a:pt x="174517" y="1860"/>
                    <a:pt x="171727" y="2790"/>
                  </a:cubicBezTo>
                  <a:lnTo>
                    <a:pt x="171727" y="2790"/>
                  </a:lnTo>
                  <a:close/>
                  <a:moveTo>
                    <a:pt x="58269" y="192505"/>
                  </a:moveTo>
                  <a:cubicBezTo>
                    <a:pt x="61990" y="191575"/>
                    <a:pt x="64779" y="189715"/>
                    <a:pt x="68499" y="188785"/>
                  </a:cubicBezTo>
                  <a:lnTo>
                    <a:pt x="72219" y="187855"/>
                  </a:lnTo>
                  <a:cubicBezTo>
                    <a:pt x="81519" y="184136"/>
                    <a:pt x="90819" y="180416"/>
                    <a:pt x="99189" y="176696"/>
                  </a:cubicBezTo>
                  <a:cubicBezTo>
                    <a:pt x="114998" y="169256"/>
                    <a:pt x="127088" y="159026"/>
                    <a:pt x="136388" y="147866"/>
                  </a:cubicBezTo>
                  <a:cubicBezTo>
                    <a:pt x="143827" y="137637"/>
                    <a:pt x="149407" y="125547"/>
                    <a:pt x="152197" y="110667"/>
                  </a:cubicBezTo>
                  <a:cubicBezTo>
                    <a:pt x="154057" y="101368"/>
                    <a:pt x="154987" y="92068"/>
                    <a:pt x="155917" y="82768"/>
                  </a:cubicBezTo>
                  <a:lnTo>
                    <a:pt x="155917" y="81838"/>
                  </a:lnTo>
                  <a:cubicBezTo>
                    <a:pt x="155917" y="77188"/>
                    <a:pt x="156847" y="73468"/>
                    <a:pt x="157777" y="68818"/>
                  </a:cubicBezTo>
                  <a:cubicBezTo>
                    <a:pt x="159637" y="55799"/>
                    <a:pt x="162427" y="45569"/>
                    <a:pt x="165217" y="37199"/>
                  </a:cubicBezTo>
                  <a:cubicBezTo>
                    <a:pt x="167077" y="32549"/>
                    <a:pt x="168937" y="28829"/>
                    <a:pt x="171727" y="26039"/>
                  </a:cubicBezTo>
                  <a:cubicBezTo>
                    <a:pt x="172656" y="25109"/>
                    <a:pt x="173587" y="23249"/>
                    <a:pt x="175446" y="22319"/>
                  </a:cubicBezTo>
                  <a:cubicBezTo>
                    <a:pt x="176377" y="21390"/>
                    <a:pt x="177306" y="21390"/>
                    <a:pt x="178237" y="20460"/>
                  </a:cubicBezTo>
                  <a:cubicBezTo>
                    <a:pt x="179166" y="20460"/>
                    <a:pt x="179166" y="20460"/>
                    <a:pt x="180096" y="19530"/>
                  </a:cubicBezTo>
                  <a:cubicBezTo>
                    <a:pt x="180096" y="19530"/>
                    <a:pt x="181026" y="19530"/>
                    <a:pt x="181026" y="19530"/>
                  </a:cubicBezTo>
                  <a:cubicBezTo>
                    <a:pt x="181026" y="19530"/>
                    <a:pt x="181956" y="19530"/>
                    <a:pt x="181956" y="19530"/>
                  </a:cubicBezTo>
                  <a:cubicBezTo>
                    <a:pt x="183816" y="19530"/>
                    <a:pt x="184746" y="20460"/>
                    <a:pt x="186606" y="20460"/>
                  </a:cubicBezTo>
                  <a:cubicBezTo>
                    <a:pt x="189396" y="21390"/>
                    <a:pt x="192186" y="23249"/>
                    <a:pt x="194976" y="25109"/>
                  </a:cubicBezTo>
                  <a:cubicBezTo>
                    <a:pt x="205206" y="33479"/>
                    <a:pt x="214505" y="43709"/>
                    <a:pt x="222875" y="53939"/>
                  </a:cubicBezTo>
                  <a:lnTo>
                    <a:pt x="227525" y="59519"/>
                  </a:lnTo>
                  <a:cubicBezTo>
                    <a:pt x="241475" y="76258"/>
                    <a:pt x="255425" y="87418"/>
                    <a:pt x="269374" y="93928"/>
                  </a:cubicBezTo>
                  <a:cubicBezTo>
                    <a:pt x="284254" y="101368"/>
                    <a:pt x="301923" y="105087"/>
                    <a:pt x="324243" y="105087"/>
                  </a:cubicBezTo>
                  <a:lnTo>
                    <a:pt x="325173" y="105087"/>
                  </a:lnTo>
                  <a:cubicBezTo>
                    <a:pt x="329823" y="105087"/>
                    <a:pt x="333542" y="105087"/>
                    <a:pt x="338192" y="105087"/>
                  </a:cubicBezTo>
                  <a:cubicBezTo>
                    <a:pt x="340983" y="105087"/>
                    <a:pt x="344702" y="104157"/>
                    <a:pt x="347492" y="104157"/>
                  </a:cubicBezTo>
                  <a:lnTo>
                    <a:pt x="348422" y="104157"/>
                  </a:lnTo>
                  <a:cubicBezTo>
                    <a:pt x="351212" y="104157"/>
                    <a:pt x="354932" y="103227"/>
                    <a:pt x="357722" y="103227"/>
                  </a:cubicBezTo>
                  <a:lnTo>
                    <a:pt x="359582" y="103227"/>
                  </a:lnTo>
                  <a:cubicBezTo>
                    <a:pt x="363302" y="102297"/>
                    <a:pt x="367022" y="102297"/>
                    <a:pt x="369812" y="101368"/>
                  </a:cubicBezTo>
                  <a:cubicBezTo>
                    <a:pt x="376322" y="100438"/>
                    <a:pt x="384691" y="99508"/>
                    <a:pt x="392131" y="99508"/>
                  </a:cubicBezTo>
                  <a:cubicBezTo>
                    <a:pt x="395851" y="99508"/>
                    <a:pt x="398641" y="99508"/>
                    <a:pt x="402361" y="100438"/>
                  </a:cubicBezTo>
                  <a:cubicBezTo>
                    <a:pt x="405151" y="101368"/>
                    <a:pt x="407941" y="101368"/>
                    <a:pt x="409801" y="102297"/>
                  </a:cubicBezTo>
                  <a:cubicBezTo>
                    <a:pt x="410731" y="103227"/>
                    <a:pt x="411661" y="103227"/>
                    <a:pt x="412590" y="104157"/>
                  </a:cubicBezTo>
                  <a:cubicBezTo>
                    <a:pt x="413521" y="105087"/>
                    <a:pt x="413521" y="105087"/>
                    <a:pt x="414451" y="106017"/>
                  </a:cubicBezTo>
                  <a:cubicBezTo>
                    <a:pt x="415381" y="106947"/>
                    <a:pt x="415381" y="107877"/>
                    <a:pt x="416311" y="108807"/>
                  </a:cubicBezTo>
                  <a:cubicBezTo>
                    <a:pt x="417240" y="109737"/>
                    <a:pt x="417240" y="111597"/>
                    <a:pt x="417240" y="113457"/>
                  </a:cubicBezTo>
                  <a:cubicBezTo>
                    <a:pt x="417240" y="115317"/>
                    <a:pt x="417240" y="118107"/>
                    <a:pt x="417240" y="119967"/>
                  </a:cubicBezTo>
                  <a:cubicBezTo>
                    <a:pt x="416311" y="124617"/>
                    <a:pt x="414451" y="130197"/>
                    <a:pt x="411661" y="136707"/>
                  </a:cubicBezTo>
                  <a:cubicBezTo>
                    <a:pt x="406081" y="148796"/>
                    <a:pt x="399571" y="159956"/>
                    <a:pt x="393061" y="171116"/>
                  </a:cubicBezTo>
                  <a:lnTo>
                    <a:pt x="389341" y="176696"/>
                  </a:lnTo>
                  <a:cubicBezTo>
                    <a:pt x="385621" y="183206"/>
                    <a:pt x="381901" y="189715"/>
                    <a:pt x="378182" y="196225"/>
                  </a:cubicBezTo>
                  <a:cubicBezTo>
                    <a:pt x="375391" y="201805"/>
                    <a:pt x="372602" y="207385"/>
                    <a:pt x="371672" y="213895"/>
                  </a:cubicBezTo>
                  <a:cubicBezTo>
                    <a:pt x="367022" y="237144"/>
                    <a:pt x="376322" y="259464"/>
                    <a:pt x="384691" y="276203"/>
                  </a:cubicBezTo>
                  <a:cubicBezTo>
                    <a:pt x="388411" y="284573"/>
                    <a:pt x="393061" y="292013"/>
                    <a:pt x="396781" y="299453"/>
                  </a:cubicBezTo>
                  <a:cubicBezTo>
                    <a:pt x="402361" y="308752"/>
                    <a:pt x="407941" y="318982"/>
                    <a:pt x="412590" y="329212"/>
                  </a:cubicBezTo>
                  <a:cubicBezTo>
                    <a:pt x="416311" y="337582"/>
                    <a:pt x="418171" y="344092"/>
                    <a:pt x="419100" y="350601"/>
                  </a:cubicBezTo>
                  <a:cubicBezTo>
                    <a:pt x="419100" y="353391"/>
                    <a:pt x="419100" y="356181"/>
                    <a:pt x="419100" y="358041"/>
                  </a:cubicBezTo>
                  <a:cubicBezTo>
                    <a:pt x="419100" y="359901"/>
                    <a:pt x="418171" y="360831"/>
                    <a:pt x="418171" y="361761"/>
                  </a:cubicBezTo>
                  <a:cubicBezTo>
                    <a:pt x="418171" y="362691"/>
                    <a:pt x="417240" y="363621"/>
                    <a:pt x="416311" y="364551"/>
                  </a:cubicBezTo>
                  <a:cubicBezTo>
                    <a:pt x="415381" y="365481"/>
                    <a:pt x="415381" y="366411"/>
                    <a:pt x="414451" y="366411"/>
                  </a:cubicBezTo>
                  <a:cubicBezTo>
                    <a:pt x="413521" y="367341"/>
                    <a:pt x="412590" y="368271"/>
                    <a:pt x="410731" y="368271"/>
                  </a:cubicBezTo>
                  <a:cubicBezTo>
                    <a:pt x="407941" y="369201"/>
                    <a:pt x="406081" y="370131"/>
                    <a:pt x="402361" y="370131"/>
                  </a:cubicBezTo>
                  <a:cubicBezTo>
                    <a:pt x="399571" y="370131"/>
                    <a:pt x="396781" y="371061"/>
                    <a:pt x="393061" y="371061"/>
                  </a:cubicBezTo>
                  <a:cubicBezTo>
                    <a:pt x="388411" y="371061"/>
                    <a:pt x="382832" y="371061"/>
                    <a:pt x="375391" y="370131"/>
                  </a:cubicBezTo>
                  <a:cubicBezTo>
                    <a:pt x="362372" y="368271"/>
                    <a:pt x="349352" y="365481"/>
                    <a:pt x="338192" y="363621"/>
                  </a:cubicBezTo>
                  <a:lnTo>
                    <a:pt x="334473" y="362691"/>
                  </a:lnTo>
                  <a:cubicBezTo>
                    <a:pt x="327963" y="361761"/>
                    <a:pt x="321453" y="359901"/>
                    <a:pt x="314943" y="358971"/>
                  </a:cubicBezTo>
                  <a:cubicBezTo>
                    <a:pt x="310293" y="358041"/>
                    <a:pt x="304713" y="357111"/>
                    <a:pt x="300063" y="357111"/>
                  </a:cubicBezTo>
                  <a:lnTo>
                    <a:pt x="299134" y="357111"/>
                  </a:lnTo>
                  <a:lnTo>
                    <a:pt x="297274" y="357111"/>
                  </a:lnTo>
                  <a:lnTo>
                    <a:pt x="293553" y="356181"/>
                  </a:lnTo>
                  <a:cubicBezTo>
                    <a:pt x="290764" y="355251"/>
                    <a:pt x="287044" y="355251"/>
                    <a:pt x="284254" y="355251"/>
                  </a:cubicBezTo>
                  <a:cubicBezTo>
                    <a:pt x="283324" y="355251"/>
                    <a:pt x="281464" y="355251"/>
                    <a:pt x="280534" y="355251"/>
                  </a:cubicBezTo>
                  <a:cubicBezTo>
                    <a:pt x="278674" y="355251"/>
                    <a:pt x="275884" y="356181"/>
                    <a:pt x="274024" y="358041"/>
                  </a:cubicBezTo>
                  <a:cubicBezTo>
                    <a:pt x="271234" y="359901"/>
                    <a:pt x="269374" y="361761"/>
                    <a:pt x="267514" y="364551"/>
                  </a:cubicBezTo>
                  <a:cubicBezTo>
                    <a:pt x="258214" y="375711"/>
                    <a:pt x="249844" y="385011"/>
                    <a:pt x="241475" y="393380"/>
                  </a:cubicBezTo>
                  <a:cubicBezTo>
                    <a:pt x="226595" y="409190"/>
                    <a:pt x="213576" y="421280"/>
                    <a:pt x="201486" y="430579"/>
                  </a:cubicBezTo>
                  <a:cubicBezTo>
                    <a:pt x="193116" y="437089"/>
                    <a:pt x="185676" y="441739"/>
                    <a:pt x="178237" y="444529"/>
                  </a:cubicBezTo>
                  <a:cubicBezTo>
                    <a:pt x="174517" y="446389"/>
                    <a:pt x="170796" y="447319"/>
                    <a:pt x="167077" y="447319"/>
                  </a:cubicBezTo>
                  <a:cubicBezTo>
                    <a:pt x="166146" y="447319"/>
                    <a:pt x="165217" y="447319"/>
                    <a:pt x="164287" y="447319"/>
                  </a:cubicBezTo>
                  <a:cubicBezTo>
                    <a:pt x="163357" y="447319"/>
                    <a:pt x="162427" y="447319"/>
                    <a:pt x="161497" y="447319"/>
                  </a:cubicBezTo>
                  <a:cubicBezTo>
                    <a:pt x="160567" y="447319"/>
                    <a:pt x="158707" y="446389"/>
                    <a:pt x="157777" y="446389"/>
                  </a:cubicBezTo>
                  <a:cubicBezTo>
                    <a:pt x="156847" y="445459"/>
                    <a:pt x="155917" y="445459"/>
                    <a:pt x="154987" y="444529"/>
                  </a:cubicBezTo>
                  <a:cubicBezTo>
                    <a:pt x="154057" y="443599"/>
                    <a:pt x="153127" y="442669"/>
                    <a:pt x="152197" y="441739"/>
                  </a:cubicBezTo>
                  <a:cubicBezTo>
                    <a:pt x="150337" y="438949"/>
                    <a:pt x="149407" y="436159"/>
                    <a:pt x="147547" y="432439"/>
                  </a:cubicBezTo>
                  <a:cubicBezTo>
                    <a:pt x="145687" y="426860"/>
                    <a:pt x="143827" y="420350"/>
                    <a:pt x="142897" y="413840"/>
                  </a:cubicBezTo>
                  <a:cubicBezTo>
                    <a:pt x="141967" y="403610"/>
                    <a:pt x="141967" y="392450"/>
                    <a:pt x="141967" y="381291"/>
                  </a:cubicBezTo>
                  <a:cubicBezTo>
                    <a:pt x="141967" y="373851"/>
                    <a:pt x="141967" y="364551"/>
                    <a:pt x="141038" y="355251"/>
                  </a:cubicBezTo>
                  <a:cubicBezTo>
                    <a:pt x="140107" y="344092"/>
                    <a:pt x="138247" y="334792"/>
                    <a:pt x="135457" y="326422"/>
                  </a:cubicBezTo>
                  <a:cubicBezTo>
                    <a:pt x="131738" y="318052"/>
                    <a:pt x="127088" y="309682"/>
                    <a:pt x="119648" y="302243"/>
                  </a:cubicBezTo>
                  <a:cubicBezTo>
                    <a:pt x="113138" y="294803"/>
                    <a:pt x="104768" y="289223"/>
                    <a:pt x="98258" y="285503"/>
                  </a:cubicBezTo>
                  <a:cubicBezTo>
                    <a:pt x="90819" y="280853"/>
                    <a:pt x="82449" y="276203"/>
                    <a:pt x="75009" y="272483"/>
                  </a:cubicBezTo>
                  <a:lnTo>
                    <a:pt x="74079" y="272483"/>
                  </a:lnTo>
                  <a:lnTo>
                    <a:pt x="70359" y="270623"/>
                  </a:lnTo>
                  <a:cubicBezTo>
                    <a:pt x="57340" y="263184"/>
                    <a:pt x="43390" y="255744"/>
                    <a:pt x="31300" y="247374"/>
                  </a:cubicBezTo>
                  <a:cubicBezTo>
                    <a:pt x="26650" y="243654"/>
                    <a:pt x="22930" y="240864"/>
                    <a:pt x="20141" y="237144"/>
                  </a:cubicBezTo>
                  <a:cubicBezTo>
                    <a:pt x="19210" y="235284"/>
                    <a:pt x="17350" y="233424"/>
                    <a:pt x="17350" y="231564"/>
                  </a:cubicBezTo>
                  <a:cubicBezTo>
                    <a:pt x="17350" y="230634"/>
                    <a:pt x="16420" y="228774"/>
                    <a:pt x="16420" y="227844"/>
                  </a:cubicBezTo>
                  <a:cubicBezTo>
                    <a:pt x="16420" y="226914"/>
                    <a:pt x="16420" y="225984"/>
                    <a:pt x="16420" y="225055"/>
                  </a:cubicBezTo>
                  <a:cubicBezTo>
                    <a:pt x="16420" y="224124"/>
                    <a:pt x="17350" y="223195"/>
                    <a:pt x="17350" y="222265"/>
                  </a:cubicBezTo>
                  <a:cubicBezTo>
                    <a:pt x="18280" y="220405"/>
                    <a:pt x="19210" y="219475"/>
                    <a:pt x="20141" y="217615"/>
                  </a:cubicBezTo>
                  <a:cubicBezTo>
                    <a:pt x="22000" y="214825"/>
                    <a:pt x="24790" y="212965"/>
                    <a:pt x="27580" y="210175"/>
                  </a:cubicBezTo>
                  <a:cubicBezTo>
                    <a:pt x="35020" y="204595"/>
                    <a:pt x="43390" y="199945"/>
                    <a:pt x="53619" y="195295"/>
                  </a:cubicBezTo>
                  <a:cubicBezTo>
                    <a:pt x="56409" y="193435"/>
                    <a:pt x="57340" y="193435"/>
                    <a:pt x="58269" y="192505"/>
                  </a:cubicBezTo>
                  <a:cubicBezTo>
                    <a:pt x="57340" y="193435"/>
                    <a:pt x="57340" y="193435"/>
                    <a:pt x="57340" y="193435"/>
                  </a:cubicBezTo>
                  <a:cubicBezTo>
                    <a:pt x="57340" y="192505"/>
                    <a:pt x="57340" y="192505"/>
                    <a:pt x="58269" y="192505"/>
                  </a:cubicBezTo>
                  <a:cubicBezTo>
                    <a:pt x="57340" y="192505"/>
                    <a:pt x="57340" y="192505"/>
                    <a:pt x="58269" y="192505"/>
                  </a:cubicBezTo>
                  <a:cubicBezTo>
                    <a:pt x="57340" y="192505"/>
                    <a:pt x="57340" y="192505"/>
                    <a:pt x="58269" y="192505"/>
                  </a:cubicBezTo>
                  <a:cubicBezTo>
                    <a:pt x="57340" y="192505"/>
                    <a:pt x="57340" y="192505"/>
                    <a:pt x="58269" y="192505"/>
                  </a:cubicBezTo>
                  <a:cubicBezTo>
                    <a:pt x="57340" y="192505"/>
                    <a:pt x="57340" y="192505"/>
                    <a:pt x="58269" y="192505"/>
                  </a:cubicBezTo>
                  <a:cubicBezTo>
                    <a:pt x="58269" y="192505"/>
                    <a:pt x="58269" y="192505"/>
                    <a:pt x="58269" y="192505"/>
                  </a:cubicBezTo>
                  <a:cubicBezTo>
                    <a:pt x="58269" y="192505"/>
                    <a:pt x="58269" y="192505"/>
                    <a:pt x="58269" y="192505"/>
                  </a:cubicBezTo>
                  <a:lnTo>
                    <a:pt x="58269" y="192505"/>
                  </a:lnTo>
                  <a:close/>
                  <a:moveTo>
                    <a:pt x="343772" y="89278"/>
                  </a:moveTo>
                  <a:cubicBezTo>
                    <a:pt x="343772" y="89278"/>
                    <a:pt x="342842" y="89278"/>
                    <a:pt x="342842" y="89278"/>
                  </a:cubicBezTo>
                  <a:cubicBezTo>
                    <a:pt x="342842" y="89278"/>
                    <a:pt x="343772" y="89278"/>
                    <a:pt x="343772" y="89278"/>
                  </a:cubicBezTo>
                  <a:lnTo>
                    <a:pt x="343772" y="89278"/>
                  </a:lnTo>
                  <a:close/>
                  <a:moveTo>
                    <a:pt x="130807" y="125547"/>
                  </a:moveTo>
                  <a:cubicBezTo>
                    <a:pt x="130807" y="125547"/>
                    <a:pt x="130807" y="126477"/>
                    <a:pt x="130807" y="126477"/>
                  </a:cubicBezTo>
                  <a:cubicBezTo>
                    <a:pt x="129878" y="126477"/>
                    <a:pt x="129878" y="125547"/>
                    <a:pt x="130807" y="125547"/>
                  </a:cubicBezTo>
                  <a:lnTo>
                    <a:pt x="130807" y="125547"/>
                  </a:lnTo>
                  <a:close/>
                  <a:moveTo>
                    <a:pt x="388411" y="218545"/>
                  </a:moveTo>
                  <a:cubicBezTo>
                    <a:pt x="388411" y="218545"/>
                    <a:pt x="388411" y="218545"/>
                    <a:pt x="388411" y="218545"/>
                  </a:cubicBezTo>
                  <a:cubicBezTo>
                    <a:pt x="388411" y="218545"/>
                    <a:pt x="388411" y="218545"/>
                    <a:pt x="388411" y="218545"/>
                  </a:cubicBezTo>
                  <a:lnTo>
                    <a:pt x="388411" y="218545"/>
                  </a:lnTo>
                  <a:close/>
                  <a:moveTo>
                    <a:pt x="100118" y="308752"/>
                  </a:moveTo>
                  <a:cubicBezTo>
                    <a:pt x="100118" y="308752"/>
                    <a:pt x="100118" y="308752"/>
                    <a:pt x="100118" y="308752"/>
                  </a:cubicBezTo>
                  <a:cubicBezTo>
                    <a:pt x="100118" y="308752"/>
                    <a:pt x="100118" y="308752"/>
                    <a:pt x="100118" y="308752"/>
                  </a:cubicBezTo>
                  <a:lnTo>
                    <a:pt x="100118" y="308752"/>
                  </a:lnTo>
                  <a:close/>
                  <a:moveTo>
                    <a:pt x="300993" y="369201"/>
                  </a:moveTo>
                  <a:cubicBezTo>
                    <a:pt x="300993" y="369201"/>
                    <a:pt x="300993" y="369201"/>
                    <a:pt x="300993" y="369201"/>
                  </a:cubicBezTo>
                  <a:cubicBezTo>
                    <a:pt x="300993" y="369201"/>
                    <a:pt x="300993" y="369201"/>
                    <a:pt x="300993" y="369201"/>
                  </a:cubicBezTo>
                  <a:lnTo>
                    <a:pt x="300993" y="369201"/>
                  </a:lnTo>
                  <a:close/>
                </a:path>
              </a:pathLst>
            </a:custGeom>
            <a:solidFill>
              <a:srgbClr val="0E0E0E"/>
            </a:solidFill>
            <a:ln w="93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Shape 9">
              <a:extLst>
                <a:ext uri="{FF2B5EF4-FFF2-40B4-BE49-F238E27FC236}">
                  <a16:creationId xmlns:a16="http://schemas.microsoft.com/office/drawing/2014/main" id="{A083E173-F172-47D5-8656-6862C9FE8701}"/>
                </a:ext>
              </a:extLst>
            </p:cNvPr>
            <p:cNvSpPr/>
            <p:nvPr/>
          </p:nvSpPr>
          <p:spPr>
            <a:xfrm>
              <a:off x="8664596" y="1038028"/>
              <a:ext cx="402679" cy="427789"/>
            </a:xfrm>
            <a:custGeom>
              <a:avLst/>
              <a:gdLst>
                <a:gd name="connsiteX0" fmla="*/ 162746 w 402679"/>
                <a:gd name="connsiteY0" fmla="*/ 2790 h 427789"/>
                <a:gd name="connsiteX1" fmla="*/ 161816 w 402679"/>
                <a:gd name="connsiteY1" fmla="*/ 2790 h 427789"/>
                <a:gd name="connsiteX2" fmla="*/ 159956 w 402679"/>
                <a:gd name="connsiteY2" fmla="*/ 3720 h 427789"/>
                <a:gd name="connsiteX3" fmla="*/ 157166 w 402679"/>
                <a:gd name="connsiteY3" fmla="*/ 5580 h 427789"/>
                <a:gd name="connsiteX4" fmla="*/ 153446 w 402679"/>
                <a:gd name="connsiteY4" fmla="*/ 9300 h 427789"/>
                <a:gd name="connsiteX5" fmla="*/ 146936 w 402679"/>
                <a:gd name="connsiteY5" fmla="*/ 20459 h 427789"/>
                <a:gd name="connsiteX6" fmla="*/ 139497 w 402679"/>
                <a:gd name="connsiteY6" fmla="*/ 52079 h 427789"/>
                <a:gd name="connsiteX7" fmla="*/ 137637 w 402679"/>
                <a:gd name="connsiteY7" fmla="*/ 65098 h 427789"/>
                <a:gd name="connsiteX8" fmla="*/ 137637 w 402679"/>
                <a:gd name="connsiteY8" fmla="*/ 66028 h 427789"/>
                <a:gd name="connsiteX9" fmla="*/ 133916 w 402679"/>
                <a:gd name="connsiteY9" fmla="*/ 93928 h 427789"/>
                <a:gd name="connsiteX10" fmla="*/ 118107 w 402679"/>
                <a:gd name="connsiteY10" fmla="*/ 131127 h 427789"/>
                <a:gd name="connsiteX11" fmla="*/ 80908 w 402679"/>
                <a:gd name="connsiteY11" fmla="*/ 159956 h 427789"/>
                <a:gd name="connsiteX12" fmla="*/ 53939 w 402679"/>
                <a:gd name="connsiteY12" fmla="*/ 171116 h 427789"/>
                <a:gd name="connsiteX13" fmla="*/ 50218 w 402679"/>
                <a:gd name="connsiteY13" fmla="*/ 172046 h 427789"/>
                <a:gd name="connsiteX14" fmla="*/ 39989 w 402679"/>
                <a:gd name="connsiteY14" fmla="*/ 175766 h 427789"/>
                <a:gd name="connsiteX15" fmla="*/ 39059 w 402679"/>
                <a:gd name="connsiteY15" fmla="*/ 175766 h 427789"/>
                <a:gd name="connsiteX16" fmla="*/ 39059 w 402679"/>
                <a:gd name="connsiteY16" fmla="*/ 175766 h 427789"/>
                <a:gd name="connsiteX17" fmla="*/ 11160 w 402679"/>
                <a:gd name="connsiteY17" fmla="*/ 190645 h 427789"/>
                <a:gd name="connsiteX18" fmla="*/ 3720 w 402679"/>
                <a:gd name="connsiteY18" fmla="*/ 198085 h 427789"/>
                <a:gd name="connsiteX19" fmla="*/ 930 w 402679"/>
                <a:gd name="connsiteY19" fmla="*/ 202735 h 427789"/>
                <a:gd name="connsiteX20" fmla="*/ 0 w 402679"/>
                <a:gd name="connsiteY20" fmla="*/ 205525 h 427789"/>
                <a:gd name="connsiteX21" fmla="*/ 0 w 402679"/>
                <a:gd name="connsiteY21" fmla="*/ 208315 h 427789"/>
                <a:gd name="connsiteX22" fmla="*/ 930 w 402679"/>
                <a:gd name="connsiteY22" fmla="*/ 212035 h 427789"/>
                <a:gd name="connsiteX23" fmla="*/ 3720 w 402679"/>
                <a:gd name="connsiteY23" fmla="*/ 217615 h 427789"/>
                <a:gd name="connsiteX24" fmla="*/ 14879 w 402679"/>
                <a:gd name="connsiteY24" fmla="*/ 227844 h 427789"/>
                <a:gd name="connsiteX25" fmla="*/ 53939 w 402679"/>
                <a:gd name="connsiteY25" fmla="*/ 251094 h 427789"/>
                <a:gd name="connsiteX26" fmla="*/ 57659 w 402679"/>
                <a:gd name="connsiteY26" fmla="*/ 252954 h 427789"/>
                <a:gd name="connsiteX27" fmla="*/ 58588 w 402679"/>
                <a:gd name="connsiteY27" fmla="*/ 252954 h 427789"/>
                <a:gd name="connsiteX28" fmla="*/ 81838 w 402679"/>
                <a:gd name="connsiteY28" fmla="*/ 265973 h 427789"/>
                <a:gd name="connsiteX29" fmla="*/ 103227 w 402679"/>
                <a:gd name="connsiteY29" fmla="*/ 282713 h 427789"/>
                <a:gd name="connsiteX30" fmla="*/ 119037 w 402679"/>
                <a:gd name="connsiteY30" fmla="*/ 306892 h 427789"/>
                <a:gd name="connsiteX31" fmla="*/ 124617 w 402679"/>
                <a:gd name="connsiteY31" fmla="*/ 335722 h 427789"/>
                <a:gd name="connsiteX32" fmla="*/ 125547 w 402679"/>
                <a:gd name="connsiteY32" fmla="*/ 361761 h 427789"/>
                <a:gd name="connsiteX33" fmla="*/ 126477 w 402679"/>
                <a:gd name="connsiteY33" fmla="*/ 394310 h 427789"/>
                <a:gd name="connsiteX34" fmla="*/ 131127 w 402679"/>
                <a:gd name="connsiteY34" fmla="*/ 412910 h 427789"/>
                <a:gd name="connsiteX35" fmla="*/ 135776 w 402679"/>
                <a:gd name="connsiteY35" fmla="*/ 422210 h 427789"/>
                <a:gd name="connsiteX36" fmla="*/ 138566 w 402679"/>
                <a:gd name="connsiteY36" fmla="*/ 425000 h 427789"/>
                <a:gd name="connsiteX37" fmla="*/ 141357 w 402679"/>
                <a:gd name="connsiteY37" fmla="*/ 426860 h 427789"/>
                <a:gd name="connsiteX38" fmla="*/ 145076 w 402679"/>
                <a:gd name="connsiteY38" fmla="*/ 427790 h 427789"/>
                <a:gd name="connsiteX39" fmla="*/ 147866 w 402679"/>
                <a:gd name="connsiteY39" fmla="*/ 427790 h 427789"/>
                <a:gd name="connsiteX40" fmla="*/ 150656 w 402679"/>
                <a:gd name="connsiteY40" fmla="*/ 427790 h 427789"/>
                <a:gd name="connsiteX41" fmla="*/ 161816 w 402679"/>
                <a:gd name="connsiteY41" fmla="*/ 425000 h 427789"/>
                <a:gd name="connsiteX42" fmla="*/ 185065 w 402679"/>
                <a:gd name="connsiteY42" fmla="*/ 411050 h 427789"/>
                <a:gd name="connsiteX43" fmla="*/ 225055 w 402679"/>
                <a:gd name="connsiteY43" fmla="*/ 373851 h 427789"/>
                <a:gd name="connsiteX44" fmla="*/ 251094 w 402679"/>
                <a:gd name="connsiteY44" fmla="*/ 345022 h 427789"/>
                <a:gd name="connsiteX45" fmla="*/ 257604 w 402679"/>
                <a:gd name="connsiteY45" fmla="*/ 338512 h 427789"/>
                <a:gd name="connsiteX46" fmla="*/ 264113 w 402679"/>
                <a:gd name="connsiteY46" fmla="*/ 335722 h 427789"/>
                <a:gd name="connsiteX47" fmla="*/ 267833 w 402679"/>
                <a:gd name="connsiteY47" fmla="*/ 335722 h 427789"/>
                <a:gd name="connsiteX48" fmla="*/ 277133 w 402679"/>
                <a:gd name="connsiteY48" fmla="*/ 336652 h 427789"/>
                <a:gd name="connsiteX49" fmla="*/ 280853 w 402679"/>
                <a:gd name="connsiteY49" fmla="*/ 337582 h 427789"/>
                <a:gd name="connsiteX50" fmla="*/ 282713 w 402679"/>
                <a:gd name="connsiteY50" fmla="*/ 337582 h 427789"/>
                <a:gd name="connsiteX51" fmla="*/ 283643 w 402679"/>
                <a:gd name="connsiteY51" fmla="*/ 337582 h 427789"/>
                <a:gd name="connsiteX52" fmla="*/ 298522 w 402679"/>
                <a:gd name="connsiteY52" fmla="*/ 339442 h 427789"/>
                <a:gd name="connsiteX53" fmla="*/ 318052 w 402679"/>
                <a:gd name="connsiteY53" fmla="*/ 343162 h 427789"/>
                <a:gd name="connsiteX54" fmla="*/ 321772 w 402679"/>
                <a:gd name="connsiteY54" fmla="*/ 344092 h 427789"/>
                <a:gd name="connsiteX55" fmla="*/ 358971 w 402679"/>
                <a:gd name="connsiteY55" fmla="*/ 350601 h 427789"/>
                <a:gd name="connsiteX56" fmla="*/ 376641 w 402679"/>
                <a:gd name="connsiteY56" fmla="*/ 351531 h 427789"/>
                <a:gd name="connsiteX57" fmla="*/ 385941 w 402679"/>
                <a:gd name="connsiteY57" fmla="*/ 350601 h 427789"/>
                <a:gd name="connsiteX58" fmla="*/ 394310 w 402679"/>
                <a:gd name="connsiteY58" fmla="*/ 348741 h 427789"/>
                <a:gd name="connsiteX59" fmla="*/ 398030 w 402679"/>
                <a:gd name="connsiteY59" fmla="*/ 346881 h 427789"/>
                <a:gd name="connsiteX60" fmla="*/ 399890 w 402679"/>
                <a:gd name="connsiteY60" fmla="*/ 345022 h 427789"/>
                <a:gd name="connsiteX61" fmla="*/ 401750 w 402679"/>
                <a:gd name="connsiteY61" fmla="*/ 342232 h 427789"/>
                <a:gd name="connsiteX62" fmla="*/ 402680 w 402679"/>
                <a:gd name="connsiteY62" fmla="*/ 338512 h 427789"/>
                <a:gd name="connsiteX63" fmla="*/ 402680 w 402679"/>
                <a:gd name="connsiteY63" fmla="*/ 331072 h 427789"/>
                <a:gd name="connsiteX64" fmla="*/ 396170 w 402679"/>
                <a:gd name="connsiteY64" fmla="*/ 309682 h 427789"/>
                <a:gd name="connsiteX65" fmla="*/ 380360 w 402679"/>
                <a:gd name="connsiteY65" fmla="*/ 279923 h 427789"/>
                <a:gd name="connsiteX66" fmla="*/ 368271 w 402679"/>
                <a:gd name="connsiteY66" fmla="*/ 256674 h 427789"/>
                <a:gd name="connsiteX67" fmla="*/ 355251 w 402679"/>
                <a:gd name="connsiteY67" fmla="*/ 194365 h 427789"/>
                <a:gd name="connsiteX68" fmla="*/ 361761 w 402679"/>
                <a:gd name="connsiteY68" fmla="*/ 176696 h 427789"/>
                <a:gd name="connsiteX69" fmla="*/ 372921 w 402679"/>
                <a:gd name="connsiteY69" fmla="*/ 157166 h 427789"/>
                <a:gd name="connsiteX70" fmla="*/ 376641 w 402679"/>
                <a:gd name="connsiteY70" fmla="*/ 151586 h 427789"/>
                <a:gd name="connsiteX71" fmla="*/ 395240 w 402679"/>
                <a:gd name="connsiteY71" fmla="*/ 117177 h 427789"/>
                <a:gd name="connsiteX72" fmla="*/ 400820 w 402679"/>
                <a:gd name="connsiteY72" fmla="*/ 100437 h 427789"/>
                <a:gd name="connsiteX73" fmla="*/ 400820 w 402679"/>
                <a:gd name="connsiteY73" fmla="*/ 93928 h 427789"/>
                <a:gd name="connsiteX74" fmla="*/ 399890 w 402679"/>
                <a:gd name="connsiteY74" fmla="*/ 89278 h 427789"/>
                <a:gd name="connsiteX75" fmla="*/ 398030 w 402679"/>
                <a:gd name="connsiteY75" fmla="*/ 86488 h 427789"/>
                <a:gd name="connsiteX76" fmla="*/ 396170 w 402679"/>
                <a:gd name="connsiteY76" fmla="*/ 84628 h 427789"/>
                <a:gd name="connsiteX77" fmla="*/ 393380 w 402679"/>
                <a:gd name="connsiteY77" fmla="*/ 82768 h 427789"/>
                <a:gd name="connsiteX78" fmla="*/ 385941 w 402679"/>
                <a:gd name="connsiteY78" fmla="*/ 80908 h 427789"/>
                <a:gd name="connsiteX79" fmla="*/ 375710 w 402679"/>
                <a:gd name="connsiteY79" fmla="*/ 79978 h 427789"/>
                <a:gd name="connsiteX80" fmla="*/ 353391 w 402679"/>
                <a:gd name="connsiteY80" fmla="*/ 81838 h 427789"/>
                <a:gd name="connsiteX81" fmla="*/ 343161 w 402679"/>
                <a:gd name="connsiteY81" fmla="*/ 83698 h 427789"/>
                <a:gd name="connsiteX82" fmla="*/ 341302 w 402679"/>
                <a:gd name="connsiteY82" fmla="*/ 83698 h 427789"/>
                <a:gd name="connsiteX83" fmla="*/ 332002 w 402679"/>
                <a:gd name="connsiteY83" fmla="*/ 84628 h 427789"/>
                <a:gd name="connsiteX84" fmla="*/ 331072 w 402679"/>
                <a:gd name="connsiteY84" fmla="*/ 84628 h 427789"/>
                <a:gd name="connsiteX85" fmla="*/ 321772 w 402679"/>
                <a:gd name="connsiteY85" fmla="*/ 85558 h 427789"/>
                <a:gd name="connsiteX86" fmla="*/ 308753 w 402679"/>
                <a:gd name="connsiteY86" fmla="*/ 85558 h 427789"/>
                <a:gd name="connsiteX87" fmla="*/ 307822 w 402679"/>
                <a:gd name="connsiteY87" fmla="*/ 85558 h 427789"/>
                <a:gd name="connsiteX88" fmla="*/ 252954 w 402679"/>
                <a:gd name="connsiteY88" fmla="*/ 74398 h 427789"/>
                <a:gd name="connsiteX89" fmla="*/ 211105 w 402679"/>
                <a:gd name="connsiteY89" fmla="*/ 39989 h 427789"/>
                <a:gd name="connsiteX90" fmla="*/ 206455 w 402679"/>
                <a:gd name="connsiteY90" fmla="*/ 34409 h 427789"/>
                <a:gd name="connsiteX91" fmla="*/ 178556 w 402679"/>
                <a:gd name="connsiteY91" fmla="*/ 5580 h 427789"/>
                <a:gd name="connsiteX92" fmla="*/ 170186 w 402679"/>
                <a:gd name="connsiteY92" fmla="*/ 930 h 427789"/>
                <a:gd name="connsiteX93" fmla="*/ 165536 w 402679"/>
                <a:gd name="connsiteY93" fmla="*/ 0 h 427789"/>
                <a:gd name="connsiteX94" fmla="*/ 162746 w 402679"/>
                <a:gd name="connsiteY94" fmla="*/ 2790 h 427789"/>
                <a:gd name="connsiteX95" fmla="*/ 162746 w 402679"/>
                <a:gd name="connsiteY95" fmla="*/ 2790 h 427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402679" h="427789">
                  <a:moveTo>
                    <a:pt x="162746" y="2790"/>
                  </a:moveTo>
                  <a:cubicBezTo>
                    <a:pt x="162746" y="2790"/>
                    <a:pt x="161816" y="2790"/>
                    <a:pt x="161816" y="2790"/>
                  </a:cubicBezTo>
                  <a:cubicBezTo>
                    <a:pt x="160886" y="2790"/>
                    <a:pt x="159956" y="2790"/>
                    <a:pt x="159956" y="3720"/>
                  </a:cubicBezTo>
                  <a:cubicBezTo>
                    <a:pt x="159026" y="4650"/>
                    <a:pt x="158096" y="4650"/>
                    <a:pt x="157166" y="5580"/>
                  </a:cubicBezTo>
                  <a:cubicBezTo>
                    <a:pt x="156236" y="6510"/>
                    <a:pt x="154376" y="7440"/>
                    <a:pt x="153446" y="9300"/>
                  </a:cubicBezTo>
                  <a:cubicBezTo>
                    <a:pt x="151586" y="12090"/>
                    <a:pt x="148796" y="15810"/>
                    <a:pt x="146936" y="20459"/>
                  </a:cubicBezTo>
                  <a:cubicBezTo>
                    <a:pt x="143216" y="28829"/>
                    <a:pt x="141357" y="39059"/>
                    <a:pt x="139497" y="52079"/>
                  </a:cubicBezTo>
                  <a:cubicBezTo>
                    <a:pt x="138566" y="56729"/>
                    <a:pt x="138566" y="60449"/>
                    <a:pt x="137637" y="65098"/>
                  </a:cubicBezTo>
                  <a:lnTo>
                    <a:pt x="137637" y="66028"/>
                  </a:lnTo>
                  <a:cubicBezTo>
                    <a:pt x="136707" y="75328"/>
                    <a:pt x="135776" y="84628"/>
                    <a:pt x="133916" y="93928"/>
                  </a:cubicBezTo>
                  <a:cubicBezTo>
                    <a:pt x="131127" y="108807"/>
                    <a:pt x="125547" y="120897"/>
                    <a:pt x="118107" y="131127"/>
                  </a:cubicBezTo>
                  <a:cubicBezTo>
                    <a:pt x="108807" y="142286"/>
                    <a:pt x="96717" y="152516"/>
                    <a:pt x="80908" y="159956"/>
                  </a:cubicBezTo>
                  <a:cubicBezTo>
                    <a:pt x="72538" y="164606"/>
                    <a:pt x="63238" y="167396"/>
                    <a:pt x="53939" y="171116"/>
                  </a:cubicBezTo>
                  <a:lnTo>
                    <a:pt x="50218" y="172046"/>
                  </a:lnTo>
                  <a:cubicBezTo>
                    <a:pt x="46499" y="172976"/>
                    <a:pt x="43709" y="174836"/>
                    <a:pt x="39989" y="175766"/>
                  </a:cubicBezTo>
                  <a:lnTo>
                    <a:pt x="39059" y="175766"/>
                  </a:lnTo>
                  <a:lnTo>
                    <a:pt x="39059" y="175766"/>
                  </a:lnTo>
                  <a:cubicBezTo>
                    <a:pt x="27899" y="180416"/>
                    <a:pt x="18600" y="185065"/>
                    <a:pt x="11160" y="190645"/>
                  </a:cubicBezTo>
                  <a:cubicBezTo>
                    <a:pt x="8369" y="193435"/>
                    <a:pt x="5580" y="195295"/>
                    <a:pt x="3720" y="198085"/>
                  </a:cubicBezTo>
                  <a:cubicBezTo>
                    <a:pt x="2790" y="199945"/>
                    <a:pt x="1860" y="200875"/>
                    <a:pt x="930" y="202735"/>
                  </a:cubicBezTo>
                  <a:cubicBezTo>
                    <a:pt x="930" y="203665"/>
                    <a:pt x="0" y="204595"/>
                    <a:pt x="0" y="205525"/>
                  </a:cubicBezTo>
                  <a:cubicBezTo>
                    <a:pt x="0" y="206455"/>
                    <a:pt x="0" y="207385"/>
                    <a:pt x="0" y="208315"/>
                  </a:cubicBezTo>
                  <a:cubicBezTo>
                    <a:pt x="0" y="209245"/>
                    <a:pt x="930" y="211105"/>
                    <a:pt x="930" y="212035"/>
                  </a:cubicBezTo>
                  <a:cubicBezTo>
                    <a:pt x="1860" y="213895"/>
                    <a:pt x="2790" y="215755"/>
                    <a:pt x="3720" y="217615"/>
                  </a:cubicBezTo>
                  <a:cubicBezTo>
                    <a:pt x="6510" y="221335"/>
                    <a:pt x="10230" y="224124"/>
                    <a:pt x="14879" y="227844"/>
                  </a:cubicBezTo>
                  <a:cubicBezTo>
                    <a:pt x="26969" y="237144"/>
                    <a:pt x="40919" y="244584"/>
                    <a:pt x="53939" y="251094"/>
                  </a:cubicBezTo>
                  <a:lnTo>
                    <a:pt x="57659" y="252954"/>
                  </a:lnTo>
                  <a:lnTo>
                    <a:pt x="58588" y="252954"/>
                  </a:lnTo>
                  <a:cubicBezTo>
                    <a:pt x="66028" y="256674"/>
                    <a:pt x="74398" y="261324"/>
                    <a:pt x="81838" y="265973"/>
                  </a:cubicBezTo>
                  <a:cubicBezTo>
                    <a:pt x="88348" y="270623"/>
                    <a:pt x="96717" y="276203"/>
                    <a:pt x="103227" y="282713"/>
                  </a:cubicBezTo>
                  <a:cubicBezTo>
                    <a:pt x="110667" y="290153"/>
                    <a:pt x="115317" y="297593"/>
                    <a:pt x="119037" y="306892"/>
                  </a:cubicBezTo>
                  <a:cubicBezTo>
                    <a:pt x="121827" y="315262"/>
                    <a:pt x="123687" y="323632"/>
                    <a:pt x="124617" y="335722"/>
                  </a:cubicBezTo>
                  <a:cubicBezTo>
                    <a:pt x="125547" y="345022"/>
                    <a:pt x="125547" y="354321"/>
                    <a:pt x="125547" y="361761"/>
                  </a:cubicBezTo>
                  <a:cubicBezTo>
                    <a:pt x="125547" y="371991"/>
                    <a:pt x="125547" y="383151"/>
                    <a:pt x="126477" y="394310"/>
                  </a:cubicBezTo>
                  <a:cubicBezTo>
                    <a:pt x="127407" y="401750"/>
                    <a:pt x="129266" y="407330"/>
                    <a:pt x="131127" y="412910"/>
                  </a:cubicBezTo>
                  <a:cubicBezTo>
                    <a:pt x="132987" y="416630"/>
                    <a:pt x="133916" y="419420"/>
                    <a:pt x="135776" y="422210"/>
                  </a:cubicBezTo>
                  <a:cubicBezTo>
                    <a:pt x="136707" y="423140"/>
                    <a:pt x="137637" y="424070"/>
                    <a:pt x="138566" y="425000"/>
                  </a:cubicBezTo>
                  <a:cubicBezTo>
                    <a:pt x="139497" y="425930"/>
                    <a:pt x="140426" y="425930"/>
                    <a:pt x="141357" y="426860"/>
                  </a:cubicBezTo>
                  <a:cubicBezTo>
                    <a:pt x="142286" y="426860"/>
                    <a:pt x="144146" y="427790"/>
                    <a:pt x="145076" y="427790"/>
                  </a:cubicBezTo>
                  <a:cubicBezTo>
                    <a:pt x="146007" y="427790"/>
                    <a:pt x="146936" y="427790"/>
                    <a:pt x="147866" y="427790"/>
                  </a:cubicBezTo>
                  <a:cubicBezTo>
                    <a:pt x="148796" y="427790"/>
                    <a:pt x="149726" y="427790"/>
                    <a:pt x="150656" y="427790"/>
                  </a:cubicBezTo>
                  <a:cubicBezTo>
                    <a:pt x="154376" y="426860"/>
                    <a:pt x="157166" y="425930"/>
                    <a:pt x="161816" y="425000"/>
                  </a:cubicBezTo>
                  <a:cubicBezTo>
                    <a:pt x="169256" y="421280"/>
                    <a:pt x="176696" y="417560"/>
                    <a:pt x="185065" y="411050"/>
                  </a:cubicBezTo>
                  <a:cubicBezTo>
                    <a:pt x="198085" y="400820"/>
                    <a:pt x="210175" y="389660"/>
                    <a:pt x="225055" y="373851"/>
                  </a:cubicBezTo>
                  <a:cubicBezTo>
                    <a:pt x="233424" y="365481"/>
                    <a:pt x="241794" y="355251"/>
                    <a:pt x="251094" y="345022"/>
                  </a:cubicBezTo>
                  <a:cubicBezTo>
                    <a:pt x="252954" y="343162"/>
                    <a:pt x="254813" y="340372"/>
                    <a:pt x="257604" y="338512"/>
                  </a:cubicBezTo>
                  <a:cubicBezTo>
                    <a:pt x="259463" y="337582"/>
                    <a:pt x="262254" y="336652"/>
                    <a:pt x="264113" y="335722"/>
                  </a:cubicBezTo>
                  <a:cubicBezTo>
                    <a:pt x="265043" y="335722"/>
                    <a:pt x="266904" y="335722"/>
                    <a:pt x="267833" y="335722"/>
                  </a:cubicBezTo>
                  <a:cubicBezTo>
                    <a:pt x="270623" y="335722"/>
                    <a:pt x="274343" y="336652"/>
                    <a:pt x="277133" y="336652"/>
                  </a:cubicBezTo>
                  <a:lnTo>
                    <a:pt x="280853" y="337582"/>
                  </a:lnTo>
                  <a:lnTo>
                    <a:pt x="282713" y="337582"/>
                  </a:lnTo>
                  <a:lnTo>
                    <a:pt x="283643" y="337582"/>
                  </a:lnTo>
                  <a:cubicBezTo>
                    <a:pt x="288293" y="338512"/>
                    <a:pt x="293873" y="338512"/>
                    <a:pt x="298522" y="339442"/>
                  </a:cubicBezTo>
                  <a:cubicBezTo>
                    <a:pt x="305032" y="340372"/>
                    <a:pt x="311542" y="342232"/>
                    <a:pt x="318052" y="343162"/>
                  </a:cubicBezTo>
                  <a:lnTo>
                    <a:pt x="321772" y="344092"/>
                  </a:lnTo>
                  <a:cubicBezTo>
                    <a:pt x="332932" y="345952"/>
                    <a:pt x="345952" y="348741"/>
                    <a:pt x="358971" y="350601"/>
                  </a:cubicBezTo>
                  <a:cubicBezTo>
                    <a:pt x="366411" y="351531"/>
                    <a:pt x="371061" y="351531"/>
                    <a:pt x="376641" y="351531"/>
                  </a:cubicBezTo>
                  <a:cubicBezTo>
                    <a:pt x="380360" y="351531"/>
                    <a:pt x="383151" y="351531"/>
                    <a:pt x="385941" y="350601"/>
                  </a:cubicBezTo>
                  <a:cubicBezTo>
                    <a:pt x="388730" y="349671"/>
                    <a:pt x="391520" y="349671"/>
                    <a:pt x="394310" y="348741"/>
                  </a:cubicBezTo>
                  <a:cubicBezTo>
                    <a:pt x="395240" y="347811"/>
                    <a:pt x="397100" y="347811"/>
                    <a:pt x="398030" y="346881"/>
                  </a:cubicBezTo>
                  <a:cubicBezTo>
                    <a:pt x="398960" y="345952"/>
                    <a:pt x="399890" y="345952"/>
                    <a:pt x="399890" y="345022"/>
                  </a:cubicBezTo>
                  <a:cubicBezTo>
                    <a:pt x="400820" y="344092"/>
                    <a:pt x="400820" y="343162"/>
                    <a:pt x="401750" y="342232"/>
                  </a:cubicBezTo>
                  <a:cubicBezTo>
                    <a:pt x="401750" y="341302"/>
                    <a:pt x="402680" y="339442"/>
                    <a:pt x="402680" y="338512"/>
                  </a:cubicBezTo>
                  <a:cubicBezTo>
                    <a:pt x="402680" y="336652"/>
                    <a:pt x="402680" y="333862"/>
                    <a:pt x="402680" y="331072"/>
                  </a:cubicBezTo>
                  <a:cubicBezTo>
                    <a:pt x="401750" y="324562"/>
                    <a:pt x="399890" y="318052"/>
                    <a:pt x="396170" y="309682"/>
                  </a:cubicBezTo>
                  <a:cubicBezTo>
                    <a:pt x="391520" y="299453"/>
                    <a:pt x="385941" y="289223"/>
                    <a:pt x="380360" y="279923"/>
                  </a:cubicBezTo>
                  <a:cubicBezTo>
                    <a:pt x="376641" y="272483"/>
                    <a:pt x="371991" y="265044"/>
                    <a:pt x="368271" y="256674"/>
                  </a:cubicBezTo>
                  <a:cubicBezTo>
                    <a:pt x="359901" y="239934"/>
                    <a:pt x="351531" y="218545"/>
                    <a:pt x="355251" y="194365"/>
                  </a:cubicBezTo>
                  <a:cubicBezTo>
                    <a:pt x="356181" y="187855"/>
                    <a:pt x="358971" y="182276"/>
                    <a:pt x="361761" y="176696"/>
                  </a:cubicBezTo>
                  <a:cubicBezTo>
                    <a:pt x="365481" y="170186"/>
                    <a:pt x="369201" y="163676"/>
                    <a:pt x="372921" y="157166"/>
                  </a:cubicBezTo>
                  <a:lnTo>
                    <a:pt x="376641" y="151586"/>
                  </a:lnTo>
                  <a:cubicBezTo>
                    <a:pt x="383151" y="141357"/>
                    <a:pt x="389660" y="129267"/>
                    <a:pt x="395240" y="117177"/>
                  </a:cubicBezTo>
                  <a:cubicBezTo>
                    <a:pt x="398030" y="110667"/>
                    <a:pt x="399890" y="106017"/>
                    <a:pt x="400820" y="100437"/>
                  </a:cubicBezTo>
                  <a:cubicBezTo>
                    <a:pt x="400820" y="97648"/>
                    <a:pt x="400820" y="95788"/>
                    <a:pt x="400820" y="93928"/>
                  </a:cubicBezTo>
                  <a:cubicBezTo>
                    <a:pt x="400820" y="92068"/>
                    <a:pt x="399890" y="91138"/>
                    <a:pt x="399890" y="89278"/>
                  </a:cubicBezTo>
                  <a:cubicBezTo>
                    <a:pt x="399890" y="88348"/>
                    <a:pt x="398960" y="87418"/>
                    <a:pt x="398030" y="86488"/>
                  </a:cubicBezTo>
                  <a:cubicBezTo>
                    <a:pt x="397100" y="85558"/>
                    <a:pt x="397100" y="85558"/>
                    <a:pt x="396170" y="84628"/>
                  </a:cubicBezTo>
                  <a:cubicBezTo>
                    <a:pt x="395240" y="83698"/>
                    <a:pt x="394310" y="83698"/>
                    <a:pt x="393380" y="82768"/>
                  </a:cubicBezTo>
                  <a:cubicBezTo>
                    <a:pt x="391520" y="81838"/>
                    <a:pt x="388730" y="80908"/>
                    <a:pt x="385941" y="80908"/>
                  </a:cubicBezTo>
                  <a:cubicBezTo>
                    <a:pt x="383151" y="80908"/>
                    <a:pt x="379431" y="79978"/>
                    <a:pt x="375710" y="79978"/>
                  </a:cubicBezTo>
                  <a:cubicBezTo>
                    <a:pt x="367341" y="79978"/>
                    <a:pt x="359901" y="80908"/>
                    <a:pt x="353391" y="81838"/>
                  </a:cubicBezTo>
                  <a:cubicBezTo>
                    <a:pt x="349671" y="82768"/>
                    <a:pt x="345952" y="82768"/>
                    <a:pt x="343161" y="83698"/>
                  </a:cubicBezTo>
                  <a:lnTo>
                    <a:pt x="341302" y="83698"/>
                  </a:lnTo>
                  <a:cubicBezTo>
                    <a:pt x="338511" y="84628"/>
                    <a:pt x="334792" y="84628"/>
                    <a:pt x="332002" y="84628"/>
                  </a:cubicBezTo>
                  <a:lnTo>
                    <a:pt x="331072" y="84628"/>
                  </a:lnTo>
                  <a:cubicBezTo>
                    <a:pt x="328282" y="84628"/>
                    <a:pt x="324562" y="85558"/>
                    <a:pt x="321772" y="85558"/>
                  </a:cubicBezTo>
                  <a:cubicBezTo>
                    <a:pt x="317122" y="85558"/>
                    <a:pt x="313402" y="85558"/>
                    <a:pt x="308753" y="85558"/>
                  </a:cubicBezTo>
                  <a:lnTo>
                    <a:pt x="307822" y="85558"/>
                  </a:lnTo>
                  <a:cubicBezTo>
                    <a:pt x="285503" y="85558"/>
                    <a:pt x="267833" y="81838"/>
                    <a:pt x="252954" y="74398"/>
                  </a:cubicBezTo>
                  <a:cubicBezTo>
                    <a:pt x="239004" y="66958"/>
                    <a:pt x="225055" y="55799"/>
                    <a:pt x="211105" y="39989"/>
                  </a:cubicBezTo>
                  <a:lnTo>
                    <a:pt x="206455" y="34409"/>
                  </a:lnTo>
                  <a:cubicBezTo>
                    <a:pt x="198085" y="24179"/>
                    <a:pt x="188785" y="13950"/>
                    <a:pt x="178556" y="5580"/>
                  </a:cubicBezTo>
                  <a:cubicBezTo>
                    <a:pt x="175765" y="3720"/>
                    <a:pt x="172976" y="1860"/>
                    <a:pt x="170186" y="930"/>
                  </a:cubicBezTo>
                  <a:cubicBezTo>
                    <a:pt x="168326" y="0"/>
                    <a:pt x="167396" y="0"/>
                    <a:pt x="165536" y="0"/>
                  </a:cubicBezTo>
                  <a:cubicBezTo>
                    <a:pt x="163676" y="2790"/>
                    <a:pt x="163676" y="2790"/>
                    <a:pt x="162746" y="2790"/>
                  </a:cubicBezTo>
                  <a:lnTo>
                    <a:pt x="162746" y="2790"/>
                  </a:lnTo>
                  <a:close/>
                </a:path>
              </a:pathLst>
            </a:custGeom>
            <a:solidFill>
              <a:srgbClr val="FFB43D"/>
            </a:solidFill>
            <a:ln w="93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3" name="Picture 12">
            <a:extLst>
              <a:ext uri="{FF2B5EF4-FFF2-40B4-BE49-F238E27FC236}">
                <a16:creationId xmlns:a16="http://schemas.microsoft.com/office/drawing/2014/main" id="{F2DF2993-056D-4F14-BEAE-8ABF2205AB9E}"/>
              </a:ext>
            </a:extLst>
          </p:cNvPr>
          <p:cNvPicPr>
            <a:picLocks noChangeAspect="1"/>
          </p:cNvPicPr>
          <p:nvPr/>
        </p:nvPicPr>
        <p:blipFill>
          <a:blip r:embed="rId3"/>
          <a:stretch>
            <a:fillRect/>
          </a:stretch>
        </p:blipFill>
        <p:spPr>
          <a:xfrm>
            <a:off x="5444447" y="3637740"/>
            <a:ext cx="4279763" cy="2712955"/>
          </a:xfrm>
          <a:prstGeom prst="rect">
            <a:avLst/>
          </a:prstGeom>
        </p:spPr>
      </p:pic>
    </p:spTree>
    <p:extLst>
      <p:ext uri="{BB962C8B-B14F-4D97-AF65-F5344CB8AC3E}">
        <p14:creationId xmlns:p14="http://schemas.microsoft.com/office/powerpoint/2010/main" val="99509828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4CE95E6-9CC9-4809-82FB-31E8A3446508}"/>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10000"/>
                    </a14:imgEffect>
                    <a14:imgEffect>
                      <a14:colorTemperature colorTemp="5900"/>
                    </a14:imgEffect>
                    <a14:imgEffect>
                      <a14:saturation sat="200000"/>
                    </a14:imgEffect>
                  </a14:imgLayer>
                </a14:imgProps>
              </a:ext>
            </a:extLst>
          </a:blip>
          <a:srcRect l="274" r="351"/>
          <a:stretch/>
        </p:blipFill>
        <p:spPr>
          <a:xfrm>
            <a:off x="0" y="0"/>
            <a:ext cx="12192000" cy="6858000"/>
          </a:xfrm>
          <a:prstGeom prst="rect">
            <a:avLst/>
          </a:prstGeom>
        </p:spPr>
      </p:pic>
      <p:sp>
        <p:nvSpPr>
          <p:cNvPr id="4" name="TextBox 3">
            <a:extLst>
              <a:ext uri="{FF2B5EF4-FFF2-40B4-BE49-F238E27FC236}">
                <a16:creationId xmlns:a16="http://schemas.microsoft.com/office/drawing/2014/main" id="{286EC0B0-7D35-4842-8658-862D1A3B5A93}"/>
              </a:ext>
            </a:extLst>
          </p:cNvPr>
          <p:cNvSpPr txBox="1"/>
          <p:nvPr/>
        </p:nvSpPr>
        <p:spPr>
          <a:xfrm>
            <a:off x="3283227" y="1841197"/>
            <a:ext cx="5213074" cy="2629631"/>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72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BACC6">
                      <a:lumMod val="60000"/>
                      <a:lumOff val="40000"/>
                    </a:srgbClr>
                  </a:outerShdw>
                </a:effectLst>
                <a:uLnTx/>
                <a:uFillTx/>
                <a:latin typeface="UVN Banh Mi" pitchFamily="2" charset="0"/>
                <a:ea typeface="+mn-ea"/>
                <a:cs typeface="+mn-cs"/>
              </a:rPr>
              <a:t>1. </a:t>
            </a:r>
            <a:r>
              <a:rPr kumimoji="0" lang="en-US" sz="72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4BACC6">
                      <a:lumMod val="60000"/>
                      <a:lumOff val="40000"/>
                    </a:srgbClr>
                  </a:outerShdw>
                </a:effectLst>
                <a:uLnTx/>
                <a:uFillTx/>
                <a:latin typeface="UVN Banh Mi" pitchFamily="2" charset="0"/>
                <a:ea typeface="+mn-ea"/>
                <a:cs typeface="+mn-cs"/>
              </a:rPr>
              <a:t>Trao</a:t>
            </a:r>
            <a:r>
              <a:rPr kumimoji="0" lang="en-US" sz="72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BACC6">
                      <a:lumMod val="60000"/>
                      <a:lumOff val="40000"/>
                    </a:srgbClr>
                  </a:outerShdw>
                </a:effectLst>
                <a:uLnTx/>
                <a:uFillTx/>
                <a:latin typeface="UVN Banh Mi" pitchFamily="2" charset="0"/>
                <a:ea typeface="+mn-ea"/>
                <a:cs typeface="+mn-cs"/>
              </a:rPr>
              <a:t> </a:t>
            </a:r>
            <a:r>
              <a:rPr kumimoji="0" lang="en-US" sz="72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4BACC6">
                      <a:lumMod val="60000"/>
                      <a:lumOff val="40000"/>
                    </a:srgbClr>
                  </a:outerShdw>
                </a:effectLst>
                <a:uLnTx/>
                <a:uFillTx/>
                <a:latin typeface="UVN Banh Mi" pitchFamily="2" charset="0"/>
                <a:ea typeface="+mn-ea"/>
                <a:cs typeface="+mn-cs"/>
              </a:rPr>
              <a:t>đổi</a:t>
            </a:r>
            <a:r>
              <a:rPr kumimoji="0" lang="en-US" sz="72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4BACC6">
                      <a:lumMod val="60000"/>
                      <a:lumOff val="40000"/>
                    </a:srgbClr>
                  </a:outerShdw>
                </a:effectLst>
                <a:uLnTx/>
                <a:uFillTx/>
                <a:latin typeface="UVN Banh Mi" pitchFamily="2" charset="0"/>
                <a:ea typeface="+mn-ea"/>
                <a:cs typeface="+mn-cs"/>
              </a:rPr>
              <a:t> </a:t>
            </a:r>
            <a:r>
              <a:rPr kumimoji="0" lang="en-US" sz="7200" b="1" i="0" u="none" strike="noStrike" kern="1200" cap="none" spc="0" normalizeH="0" noProof="0" dirty="0" err="1">
                <a:ln w="9525">
                  <a:solidFill>
                    <a:prstClr val="white"/>
                  </a:solidFill>
                  <a:prstDash val="solid"/>
                </a:ln>
                <a:solidFill>
                  <a:srgbClr val="FF0000"/>
                </a:solidFill>
                <a:effectLst>
                  <a:outerShdw blurRad="12700" dist="38100" dir="2700000" algn="tl" rotWithShape="0">
                    <a:srgbClr val="4BACC6">
                      <a:lumMod val="60000"/>
                      <a:lumOff val="40000"/>
                    </a:srgbClr>
                  </a:outerShdw>
                </a:effectLst>
                <a:uLnTx/>
                <a:uFillTx/>
                <a:latin typeface="UVN Banh Mi" pitchFamily="2" charset="0"/>
                <a:ea typeface="+mn-ea"/>
                <a:cs typeface="+mn-cs"/>
              </a:rPr>
              <a:t>với</a:t>
            </a:r>
            <a:r>
              <a:rPr kumimoji="0" lang="en-US" sz="72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4BACC6">
                      <a:lumMod val="60000"/>
                      <a:lumOff val="40000"/>
                    </a:srgbClr>
                  </a:outerShdw>
                </a:effectLst>
                <a:uLnTx/>
                <a:uFillTx/>
                <a:latin typeface="UVN Banh Mi" pitchFamily="2" charset="0"/>
                <a:ea typeface="+mn-ea"/>
                <a:cs typeface="+mn-cs"/>
              </a:rPr>
              <a:t> </a:t>
            </a:r>
            <a:r>
              <a:rPr kumimoji="0" lang="en-US" sz="7200" b="1" i="0" u="none" strike="noStrike" kern="1200" cap="none" spc="0" normalizeH="0" noProof="0" dirty="0" err="1">
                <a:ln w="9525">
                  <a:solidFill>
                    <a:prstClr val="white"/>
                  </a:solidFill>
                  <a:prstDash val="solid"/>
                </a:ln>
                <a:solidFill>
                  <a:srgbClr val="FF0000"/>
                </a:solidFill>
                <a:effectLst>
                  <a:outerShdw blurRad="12700" dist="38100" dir="2700000" algn="tl" rotWithShape="0">
                    <a:srgbClr val="4BACC6">
                      <a:lumMod val="60000"/>
                      <a:lumOff val="40000"/>
                    </a:srgbClr>
                  </a:outerShdw>
                </a:effectLst>
                <a:uLnTx/>
                <a:uFillTx/>
                <a:latin typeface="UVN Banh Mi" pitchFamily="2" charset="0"/>
                <a:ea typeface="+mn-ea"/>
                <a:cs typeface="+mn-cs"/>
              </a:rPr>
              <a:t>bạn</a:t>
            </a:r>
            <a:endParaRPr kumimoji="0" lang="en-US" sz="72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BACC6">
                    <a:lumMod val="60000"/>
                    <a:lumOff val="40000"/>
                  </a:srgbClr>
                </a:outerShdw>
              </a:effectLst>
              <a:uLnTx/>
              <a:uFillTx/>
              <a:latin typeface="UVN Banh Mi" pitchFamily="2" charset="0"/>
              <a:ea typeface="+mn-ea"/>
              <a:cs typeface="+mn-cs"/>
            </a:endParaRPr>
          </a:p>
        </p:txBody>
      </p:sp>
    </p:spTree>
    <p:extLst>
      <p:ext uri="{BB962C8B-B14F-4D97-AF65-F5344CB8AC3E}">
        <p14:creationId xmlns:p14="http://schemas.microsoft.com/office/powerpoint/2010/main" val="11876869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2.91667E-6 4.81481E-6 L -2.91667E-6 -0.07223 " pathEditMode="relative" rAng="0" ptsTypes="AA">
                                      <p:cBhvr>
                                        <p:cTn id="6" dur="250" accel="50000" decel="50000" autoRev="1" fill="hold">
                                          <p:stCondLst>
                                            <p:cond delay="0"/>
                                          </p:stCondLst>
                                        </p:cTn>
                                        <p:tgtEl>
                                          <p:spTgt spid="4"/>
                                        </p:tgtEl>
                                        <p:attrNameLst>
                                          <p:attrName>ppt_x</p:attrName>
                                          <p:attrName>ppt_y</p:attrName>
                                        </p:attrNameLst>
                                      </p:cBhvr>
                                      <p:rCtr x="0" y="-3611"/>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9ED">
            <a:alpha val="70000"/>
          </a:srgb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35503">
            <a:off x="-259142" y="-252921"/>
            <a:ext cx="2277275" cy="217376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31074">
            <a:off x="10727308" y="-1381105"/>
            <a:ext cx="2515169" cy="5511327"/>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755739">
            <a:off x="10986350" y="4899904"/>
            <a:ext cx="2323115" cy="2388249"/>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9490790">
            <a:off x="4219451" y="212202"/>
            <a:ext cx="1167235" cy="615036"/>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361682">
            <a:off x="-1810380" y="3244239"/>
            <a:ext cx="2996851" cy="3990964"/>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8787215">
            <a:off x="523196" y="-57419"/>
            <a:ext cx="528706" cy="2443600"/>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0046438">
            <a:off x="10501501" y="2100378"/>
            <a:ext cx="1954299" cy="1954299"/>
          </a:xfrm>
          <a:prstGeom prst="rect">
            <a:avLst/>
          </a:prstGeom>
        </p:spPr>
      </p:pic>
      <p:pic>
        <p:nvPicPr>
          <p:cNvPr id="18" name="Picture 2">
            <a:extLst>
              <a:ext uri="{FF2B5EF4-FFF2-40B4-BE49-F238E27FC236}">
                <a16:creationId xmlns:a16="http://schemas.microsoft.com/office/drawing/2014/main" id="{FA4E0029-0D34-4C28-A669-C5AB4C8E97E2}"/>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318778" y="387930"/>
            <a:ext cx="11614078" cy="6360433"/>
          </a:xfrm>
          <a:prstGeom prst="rect">
            <a:avLst/>
          </a:prstGeom>
        </p:spPr>
      </p:pic>
      <p:sp>
        <p:nvSpPr>
          <p:cNvPr id="16" name="Rectangle: Rounded Corners 15">
            <a:extLst>
              <a:ext uri="{FF2B5EF4-FFF2-40B4-BE49-F238E27FC236}">
                <a16:creationId xmlns:a16="http://schemas.microsoft.com/office/drawing/2014/main" id="{087E5F26-A50B-4DDA-AC1D-3FEE2175A515}"/>
              </a:ext>
            </a:extLst>
          </p:cNvPr>
          <p:cNvSpPr/>
          <p:nvPr/>
        </p:nvSpPr>
        <p:spPr>
          <a:xfrm>
            <a:off x="1088022" y="99391"/>
            <a:ext cx="9992139" cy="952133"/>
          </a:xfrm>
          <a:custGeom>
            <a:avLst/>
            <a:gdLst>
              <a:gd name="connsiteX0" fmla="*/ 0 w 9992139"/>
              <a:gd name="connsiteY0" fmla="*/ 476067 h 952133"/>
              <a:gd name="connsiteX1" fmla="*/ 476067 w 9992139"/>
              <a:gd name="connsiteY1" fmla="*/ 0 h 952133"/>
              <a:gd name="connsiteX2" fmla="*/ 1171452 w 9992139"/>
              <a:gd name="connsiteY2" fmla="*/ 0 h 952133"/>
              <a:gd name="connsiteX3" fmla="*/ 1866837 w 9992139"/>
              <a:gd name="connsiteY3" fmla="*/ 0 h 952133"/>
              <a:gd name="connsiteX4" fmla="*/ 2381422 w 9992139"/>
              <a:gd name="connsiteY4" fmla="*/ 0 h 952133"/>
              <a:gd name="connsiteX5" fmla="*/ 2896007 w 9992139"/>
              <a:gd name="connsiteY5" fmla="*/ 0 h 952133"/>
              <a:gd name="connsiteX6" fmla="*/ 3320192 w 9992139"/>
              <a:gd name="connsiteY6" fmla="*/ 0 h 952133"/>
              <a:gd name="connsiteX7" fmla="*/ 4105977 w 9992139"/>
              <a:gd name="connsiteY7" fmla="*/ 0 h 952133"/>
              <a:gd name="connsiteX8" fmla="*/ 4710962 w 9992139"/>
              <a:gd name="connsiteY8" fmla="*/ 0 h 952133"/>
              <a:gd name="connsiteX9" fmla="*/ 5496747 w 9992139"/>
              <a:gd name="connsiteY9" fmla="*/ 0 h 952133"/>
              <a:gd name="connsiteX10" fmla="*/ 6011332 w 9992139"/>
              <a:gd name="connsiteY10" fmla="*/ 0 h 952133"/>
              <a:gd name="connsiteX11" fmla="*/ 6706717 w 9992139"/>
              <a:gd name="connsiteY11" fmla="*/ 0 h 952133"/>
              <a:gd name="connsiteX12" fmla="*/ 7492502 w 9992139"/>
              <a:gd name="connsiteY12" fmla="*/ 0 h 952133"/>
              <a:gd name="connsiteX13" fmla="*/ 8097487 w 9992139"/>
              <a:gd name="connsiteY13" fmla="*/ 0 h 952133"/>
              <a:gd name="connsiteX14" fmla="*/ 8702472 w 9992139"/>
              <a:gd name="connsiteY14" fmla="*/ 0 h 952133"/>
              <a:gd name="connsiteX15" fmla="*/ 9516073 w 9992139"/>
              <a:gd name="connsiteY15" fmla="*/ 0 h 952133"/>
              <a:gd name="connsiteX16" fmla="*/ 9992140 w 9992139"/>
              <a:gd name="connsiteY16" fmla="*/ 476067 h 952133"/>
              <a:gd name="connsiteX17" fmla="*/ 9992139 w 9992139"/>
              <a:gd name="connsiteY17" fmla="*/ 476067 h 952133"/>
              <a:gd name="connsiteX18" fmla="*/ 9516072 w 9992139"/>
              <a:gd name="connsiteY18" fmla="*/ 952134 h 952133"/>
              <a:gd name="connsiteX19" fmla="*/ 8911087 w 9992139"/>
              <a:gd name="connsiteY19" fmla="*/ 952134 h 952133"/>
              <a:gd name="connsiteX20" fmla="*/ 8215702 w 9992139"/>
              <a:gd name="connsiteY20" fmla="*/ 952134 h 952133"/>
              <a:gd name="connsiteX21" fmla="*/ 7520317 w 9992139"/>
              <a:gd name="connsiteY21" fmla="*/ 952134 h 952133"/>
              <a:gd name="connsiteX22" fmla="*/ 6824932 w 9992139"/>
              <a:gd name="connsiteY22" fmla="*/ 952134 h 952133"/>
              <a:gd name="connsiteX23" fmla="*/ 6039147 w 9992139"/>
              <a:gd name="connsiteY23" fmla="*/ 952134 h 952133"/>
              <a:gd name="connsiteX24" fmla="*/ 5434162 w 9992139"/>
              <a:gd name="connsiteY24" fmla="*/ 952134 h 952133"/>
              <a:gd name="connsiteX25" fmla="*/ 4738777 w 9992139"/>
              <a:gd name="connsiteY25" fmla="*/ 952133 h 952133"/>
              <a:gd name="connsiteX26" fmla="*/ 4224192 w 9992139"/>
              <a:gd name="connsiteY26" fmla="*/ 952133 h 952133"/>
              <a:gd name="connsiteX27" fmla="*/ 3619207 w 9992139"/>
              <a:gd name="connsiteY27" fmla="*/ 952133 h 952133"/>
              <a:gd name="connsiteX28" fmla="*/ 3104622 w 9992139"/>
              <a:gd name="connsiteY28" fmla="*/ 952133 h 952133"/>
              <a:gd name="connsiteX29" fmla="*/ 2590037 w 9992139"/>
              <a:gd name="connsiteY29" fmla="*/ 952133 h 952133"/>
              <a:gd name="connsiteX30" fmla="*/ 1804252 w 9992139"/>
              <a:gd name="connsiteY30" fmla="*/ 952133 h 952133"/>
              <a:gd name="connsiteX31" fmla="*/ 476067 w 9992139"/>
              <a:gd name="connsiteY31" fmla="*/ 952133 h 952133"/>
              <a:gd name="connsiteX32" fmla="*/ 0 w 9992139"/>
              <a:gd name="connsiteY32" fmla="*/ 476066 h 952133"/>
              <a:gd name="connsiteX33" fmla="*/ 0 w 9992139"/>
              <a:gd name="connsiteY33" fmla="*/ 476067 h 95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992139" h="952133" fill="none" extrusionOk="0">
                <a:moveTo>
                  <a:pt x="0" y="476067"/>
                </a:moveTo>
                <a:cubicBezTo>
                  <a:pt x="-52671" y="198221"/>
                  <a:pt x="256373" y="35627"/>
                  <a:pt x="476067" y="0"/>
                </a:cubicBezTo>
                <a:cubicBezTo>
                  <a:pt x="765225" y="-7881"/>
                  <a:pt x="980545" y="23008"/>
                  <a:pt x="1171452" y="0"/>
                </a:cubicBezTo>
                <a:cubicBezTo>
                  <a:pt x="1362360" y="-23008"/>
                  <a:pt x="1686644" y="-33449"/>
                  <a:pt x="1866837" y="0"/>
                </a:cubicBezTo>
                <a:cubicBezTo>
                  <a:pt x="2047031" y="33449"/>
                  <a:pt x="2202197" y="580"/>
                  <a:pt x="2381422" y="0"/>
                </a:cubicBezTo>
                <a:cubicBezTo>
                  <a:pt x="2560648" y="-580"/>
                  <a:pt x="2656613" y="1752"/>
                  <a:pt x="2896007" y="0"/>
                </a:cubicBezTo>
                <a:cubicBezTo>
                  <a:pt x="3135402" y="-1752"/>
                  <a:pt x="3192229" y="4097"/>
                  <a:pt x="3320192" y="0"/>
                </a:cubicBezTo>
                <a:cubicBezTo>
                  <a:pt x="3448156" y="-4097"/>
                  <a:pt x="3793265" y="-1201"/>
                  <a:pt x="4105977" y="0"/>
                </a:cubicBezTo>
                <a:cubicBezTo>
                  <a:pt x="4418689" y="1201"/>
                  <a:pt x="4548023" y="-18072"/>
                  <a:pt x="4710962" y="0"/>
                </a:cubicBezTo>
                <a:cubicBezTo>
                  <a:pt x="4873901" y="18072"/>
                  <a:pt x="5177945" y="23640"/>
                  <a:pt x="5496747" y="0"/>
                </a:cubicBezTo>
                <a:cubicBezTo>
                  <a:pt x="5815550" y="-23640"/>
                  <a:pt x="5805860" y="13127"/>
                  <a:pt x="6011332" y="0"/>
                </a:cubicBezTo>
                <a:cubicBezTo>
                  <a:pt x="6216805" y="-13127"/>
                  <a:pt x="6525137" y="-27590"/>
                  <a:pt x="6706717" y="0"/>
                </a:cubicBezTo>
                <a:cubicBezTo>
                  <a:pt x="6888297" y="27590"/>
                  <a:pt x="7256590" y="-36903"/>
                  <a:pt x="7492502" y="0"/>
                </a:cubicBezTo>
                <a:cubicBezTo>
                  <a:pt x="7728415" y="36903"/>
                  <a:pt x="7933743" y="1009"/>
                  <a:pt x="8097487" y="0"/>
                </a:cubicBezTo>
                <a:cubicBezTo>
                  <a:pt x="8261231" y="-1009"/>
                  <a:pt x="8432956" y="23132"/>
                  <a:pt x="8702472" y="0"/>
                </a:cubicBezTo>
                <a:cubicBezTo>
                  <a:pt x="8971988" y="-23132"/>
                  <a:pt x="9244690" y="-5273"/>
                  <a:pt x="9516073" y="0"/>
                </a:cubicBezTo>
                <a:cubicBezTo>
                  <a:pt x="9743459" y="17702"/>
                  <a:pt x="9982168" y="210276"/>
                  <a:pt x="9992140" y="476067"/>
                </a:cubicBezTo>
                <a:lnTo>
                  <a:pt x="9992139" y="476067"/>
                </a:lnTo>
                <a:cubicBezTo>
                  <a:pt x="9943543" y="736913"/>
                  <a:pt x="9771767" y="947805"/>
                  <a:pt x="9516072" y="952134"/>
                </a:cubicBezTo>
                <a:cubicBezTo>
                  <a:pt x="9351911" y="923572"/>
                  <a:pt x="9166108" y="938260"/>
                  <a:pt x="8911087" y="952134"/>
                </a:cubicBezTo>
                <a:cubicBezTo>
                  <a:pt x="8656067" y="966008"/>
                  <a:pt x="8385349" y="982198"/>
                  <a:pt x="8215702" y="952134"/>
                </a:cubicBezTo>
                <a:cubicBezTo>
                  <a:pt x="8046056" y="922070"/>
                  <a:pt x="7847249" y="953638"/>
                  <a:pt x="7520317" y="952134"/>
                </a:cubicBezTo>
                <a:cubicBezTo>
                  <a:pt x="7193386" y="950630"/>
                  <a:pt x="7132720" y="971573"/>
                  <a:pt x="6824932" y="952134"/>
                </a:cubicBezTo>
                <a:cubicBezTo>
                  <a:pt x="6517145" y="932695"/>
                  <a:pt x="6378892" y="962476"/>
                  <a:pt x="6039147" y="952134"/>
                </a:cubicBezTo>
                <a:cubicBezTo>
                  <a:pt x="5699403" y="941792"/>
                  <a:pt x="5593684" y="947143"/>
                  <a:pt x="5434162" y="952134"/>
                </a:cubicBezTo>
                <a:cubicBezTo>
                  <a:pt x="5274640" y="957125"/>
                  <a:pt x="4991758" y="969189"/>
                  <a:pt x="4738777" y="952133"/>
                </a:cubicBezTo>
                <a:cubicBezTo>
                  <a:pt x="4485796" y="935078"/>
                  <a:pt x="4404628" y="965597"/>
                  <a:pt x="4224192" y="952133"/>
                </a:cubicBezTo>
                <a:cubicBezTo>
                  <a:pt x="4043756" y="938669"/>
                  <a:pt x="3880752" y="952800"/>
                  <a:pt x="3619207" y="952133"/>
                </a:cubicBezTo>
                <a:cubicBezTo>
                  <a:pt x="3357662" y="951466"/>
                  <a:pt x="3360006" y="954750"/>
                  <a:pt x="3104622" y="952133"/>
                </a:cubicBezTo>
                <a:cubicBezTo>
                  <a:pt x="2849239" y="949516"/>
                  <a:pt x="2805904" y="956240"/>
                  <a:pt x="2590037" y="952133"/>
                </a:cubicBezTo>
                <a:cubicBezTo>
                  <a:pt x="2374171" y="948026"/>
                  <a:pt x="2194128" y="977782"/>
                  <a:pt x="1804252" y="952133"/>
                </a:cubicBezTo>
                <a:cubicBezTo>
                  <a:pt x="1414376" y="926484"/>
                  <a:pt x="1054859" y="921463"/>
                  <a:pt x="476067" y="952133"/>
                </a:cubicBezTo>
                <a:cubicBezTo>
                  <a:pt x="205108" y="957595"/>
                  <a:pt x="23226" y="733126"/>
                  <a:pt x="0" y="476066"/>
                </a:cubicBezTo>
                <a:lnTo>
                  <a:pt x="0" y="476067"/>
                </a:lnTo>
                <a:close/>
              </a:path>
              <a:path w="9992139" h="952133" stroke="0" extrusionOk="0">
                <a:moveTo>
                  <a:pt x="0" y="476067"/>
                </a:moveTo>
                <a:cubicBezTo>
                  <a:pt x="-9345" y="222950"/>
                  <a:pt x="221818" y="36701"/>
                  <a:pt x="476067" y="0"/>
                </a:cubicBezTo>
                <a:cubicBezTo>
                  <a:pt x="670188" y="-16076"/>
                  <a:pt x="784100" y="5801"/>
                  <a:pt x="990652" y="0"/>
                </a:cubicBezTo>
                <a:cubicBezTo>
                  <a:pt x="1197205" y="-5801"/>
                  <a:pt x="1428843" y="28908"/>
                  <a:pt x="1595637" y="0"/>
                </a:cubicBezTo>
                <a:cubicBezTo>
                  <a:pt x="1762432" y="-28908"/>
                  <a:pt x="1846212" y="20578"/>
                  <a:pt x="2019822" y="0"/>
                </a:cubicBezTo>
                <a:cubicBezTo>
                  <a:pt x="2193432" y="-20578"/>
                  <a:pt x="2627668" y="-2593"/>
                  <a:pt x="2805607" y="0"/>
                </a:cubicBezTo>
                <a:cubicBezTo>
                  <a:pt x="2983546" y="2593"/>
                  <a:pt x="3063805" y="-11316"/>
                  <a:pt x="3229792" y="0"/>
                </a:cubicBezTo>
                <a:cubicBezTo>
                  <a:pt x="3395780" y="11316"/>
                  <a:pt x="3582475" y="15817"/>
                  <a:pt x="3925177" y="0"/>
                </a:cubicBezTo>
                <a:cubicBezTo>
                  <a:pt x="4267879" y="-15817"/>
                  <a:pt x="4249477" y="17325"/>
                  <a:pt x="4439762" y="0"/>
                </a:cubicBezTo>
                <a:cubicBezTo>
                  <a:pt x="4630047" y="-17325"/>
                  <a:pt x="4700007" y="-2562"/>
                  <a:pt x="4954347" y="0"/>
                </a:cubicBezTo>
                <a:cubicBezTo>
                  <a:pt x="5208688" y="2562"/>
                  <a:pt x="5222167" y="19736"/>
                  <a:pt x="5378532" y="0"/>
                </a:cubicBezTo>
                <a:cubicBezTo>
                  <a:pt x="5534897" y="-19736"/>
                  <a:pt x="5645842" y="-12147"/>
                  <a:pt x="5802717" y="0"/>
                </a:cubicBezTo>
                <a:cubicBezTo>
                  <a:pt x="5959593" y="12147"/>
                  <a:pt x="6168105" y="-6783"/>
                  <a:pt x="6317302" y="0"/>
                </a:cubicBezTo>
                <a:cubicBezTo>
                  <a:pt x="6466500" y="6783"/>
                  <a:pt x="6705789" y="-13007"/>
                  <a:pt x="6922287" y="0"/>
                </a:cubicBezTo>
                <a:cubicBezTo>
                  <a:pt x="7138786" y="13007"/>
                  <a:pt x="7316546" y="16431"/>
                  <a:pt x="7708072" y="0"/>
                </a:cubicBezTo>
                <a:cubicBezTo>
                  <a:pt x="8099598" y="-16431"/>
                  <a:pt x="8256383" y="8861"/>
                  <a:pt x="8403457" y="0"/>
                </a:cubicBezTo>
                <a:cubicBezTo>
                  <a:pt x="8550531" y="-8861"/>
                  <a:pt x="9277621" y="34640"/>
                  <a:pt x="9516073" y="0"/>
                </a:cubicBezTo>
                <a:cubicBezTo>
                  <a:pt x="9746417" y="-8750"/>
                  <a:pt x="10040229" y="215432"/>
                  <a:pt x="9992140" y="476067"/>
                </a:cubicBezTo>
                <a:lnTo>
                  <a:pt x="9992139" y="476067"/>
                </a:lnTo>
                <a:cubicBezTo>
                  <a:pt x="9981671" y="712409"/>
                  <a:pt x="9736575" y="972349"/>
                  <a:pt x="9516072" y="952134"/>
                </a:cubicBezTo>
                <a:cubicBezTo>
                  <a:pt x="9382511" y="971092"/>
                  <a:pt x="9198609" y="963663"/>
                  <a:pt x="8911087" y="952134"/>
                </a:cubicBezTo>
                <a:cubicBezTo>
                  <a:pt x="8623565" y="940605"/>
                  <a:pt x="8385577" y="950663"/>
                  <a:pt x="8125302" y="952134"/>
                </a:cubicBezTo>
                <a:cubicBezTo>
                  <a:pt x="7865027" y="953605"/>
                  <a:pt x="7541199" y="974338"/>
                  <a:pt x="7339517" y="952134"/>
                </a:cubicBezTo>
                <a:cubicBezTo>
                  <a:pt x="7137835" y="929930"/>
                  <a:pt x="6843894" y="990950"/>
                  <a:pt x="6463332" y="952134"/>
                </a:cubicBezTo>
                <a:cubicBezTo>
                  <a:pt x="6082771" y="913318"/>
                  <a:pt x="6110932" y="960539"/>
                  <a:pt x="5767947" y="952134"/>
                </a:cubicBezTo>
                <a:cubicBezTo>
                  <a:pt x="5424963" y="943729"/>
                  <a:pt x="5295685" y="947693"/>
                  <a:pt x="4891762" y="952133"/>
                </a:cubicBezTo>
                <a:cubicBezTo>
                  <a:pt x="4487839" y="956573"/>
                  <a:pt x="4492875" y="946896"/>
                  <a:pt x="4377177" y="952133"/>
                </a:cubicBezTo>
                <a:cubicBezTo>
                  <a:pt x="4261479" y="957370"/>
                  <a:pt x="3957806" y="935569"/>
                  <a:pt x="3772192" y="952133"/>
                </a:cubicBezTo>
                <a:cubicBezTo>
                  <a:pt x="3586579" y="968697"/>
                  <a:pt x="3212406" y="948026"/>
                  <a:pt x="2986407" y="952133"/>
                </a:cubicBezTo>
                <a:cubicBezTo>
                  <a:pt x="2760408" y="956240"/>
                  <a:pt x="2546972" y="987489"/>
                  <a:pt x="2200622" y="952133"/>
                </a:cubicBezTo>
                <a:cubicBezTo>
                  <a:pt x="1854272" y="916777"/>
                  <a:pt x="1768892" y="935171"/>
                  <a:pt x="1505237" y="952133"/>
                </a:cubicBezTo>
                <a:cubicBezTo>
                  <a:pt x="1241582" y="969095"/>
                  <a:pt x="1202372" y="969751"/>
                  <a:pt x="1081052" y="952133"/>
                </a:cubicBezTo>
                <a:cubicBezTo>
                  <a:pt x="959733" y="934515"/>
                  <a:pt x="687425" y="944896"/>
                  <a:pt x="476067" y="952133"/>
                </a:cubicBezTo>
                <a:cubicBezTo>
                  <a:pt x="215164" y="974386"/>
                  <a:pt x="48176" y="743084"/>
                  <a:pt x="0" y="476066"/>
                </a:cubicBezTo>
                <a:lnTo>
                  <a:pt x="0" y="476067"/>
                </a:lnTo>
                <a:close/>
              </a:path>
            </a:pathLst>
          </a:custGeom>
          <a:solidFill>
            <a:srgbClr val="CCFFFF"/>
          </a:solidFill>
          <a:ln w="38100">
            <a:solidFill>
              <a:srgbClr val="002060"/>
            </a:solidFill>
            <a:extLst>
              <a:ext uri="{C807C97D-BFC1-408E-A445-0C87EB9F89A2}">
                <ask:lineSketchStyleProp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dirty="0">
                <a:solidFill>
                  <a:srgbClr val="002060"/>
                </a:solidFill>
                <a:latin typeface="+mj-lt"/>
                <a:cs typeface="Calibri" panose="020F0502020204030204" pitchFamily="34" charset="0"/>
              </a:rPr>
              <a:t>Những hiện tượng ô nhiễm môi trường ở địa phương và nguyên nhân.</a:t>
            </a:r>
          </a:p>
        </p:txBody>
      </p:sp>
      <p:pic>
        <p:nvPicPr>
          <p:cNvPr id="10" name="Picture 9">
            <a:extLst>
              <a:ext uri="{FF2B5EF4-FFF2-40B4-BE49-F238E27FC236}">
                <a16:creationId xmlns:a16="http://schemas.microsoft.com/office/drawing/2014/main" id="{6796A1F4-61B1-89FA-C72F-25E25CAFDA5E}"/>
              </a:ext>
            </a:extLst>
          </p:cNvPr>
          <p:cNvPicPr>
            <a:picLocks noChangeAspect="1"/>
          </p:cNvPicPr>
          <p:nvPr/>
        </p:nvPicPr>
        <p:blipFill>
          <a:blip r:embed="rId18"/>
          <a:stretch>
            <a:fillRect/>
          </a:stretch>
        </p:blipFill>
        <p:spPr>
          <a:xfrm>
            <a:off x="1657557" y="1480101"/>
            <a:ext cx="8649321" cy="4004985"/>
          </a:xfrm>
          <a:prstGeom prst="rect">
            <a:avLst/>
          </a:prstGeom>
          <a:ln>
            <a:noFill/>
          </a:ln>
          <a:effectLst>
            <a:softEdge rad="112500"/>
          </a:effectLst>
        </p:spPr>
      </p:pic>
    </p:spTree>
    <p:extLst>
      <p:ext uri="{BB962C8B-B14F-4D97-AF65-F5344CB8AC3E}">
        <p14:creationId xmlns:p14="http://schemas.microsoft.com/office/powerpoint/2010/main" val="13047680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9ED">
            <a:alpha val="70000"/>
          </a:srgb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35503">
            <a:off x="-259142" y="-252921"/>
            <a:ext cx="2277275" cy="217376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31074">
            <a:off x="10727308" y="-1381105"/>
            <a:ext cx="2515169" cy="5511327"/>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755739">
            <a:off x="10986350" y="4899904"/>
            <a:ext cx="2323115" cy="2388249"/>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9490790">
            <a:off x="4219451" y="212202"/>
            <a:ext cx="1167235" cy="615036"/>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361682">
            <a:off x="-1810380" y="3244239"/>
            <a:ext cx="2996851" cy="3990964"/>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8787215">
            <a:off x="523196" y="-57419"/>
            <a:ext cx="528706" cy="2443600"/>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0046438">
            <a:off x="10501501" y="2100378"/>
            <a:ext cx="1954299" cy="1954299"/>
          </a:xfrm>
          <a:prstGeom prst="rect">
            <a:avLst/>
          </a:prstGeom>
        </p:spPr>
      </p:pic>
      <p:pic>
        <p:nvPicPr>
          <p:cNvPr id="18" name="Picture 2">
            <a:extLst>
              <a:ext uri="{FF2B5EF4-FFF2-40B4-BE49-F238E27FC236}">
                <a16:creationId xmlns:a16="http://schemas.microsoft.com/office/drawing/2014/main" id="{FA4E0029-0D34-4C28-A669-C5AB4C8E97E2}"/>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288961" y="248783"/>
            <a:ext cx="11614078" cy="6360433"/>
          </a:xfrm>
          <a:prstGeom prst="rect">
            <a:avLst/>
          </a:prstGeom>
        </p:spPr>
      </p:pic>
      <p:sp>
        <p:nvSpPr>
          <p:cNvPr id="29" name="Rectangle: Rounded Corners 28">
            <a:extLst>
              <a:ext uri="{FF2B5EF4-FFF2-40B4-BE49-F238E27FC236}">
                <a16:creationId xmlns:a16="http://schemas.microsoft.com/office/drawing/2014/main" id="{B2C074BA-7FCC-40B9-8DE7-2858FA00549E}"/>
              </a:ext>
            </a:extLst>
          </p:cNvPr>
          <p:cNvSpPr/>
          <p:nvPr/>
        </p:nvSpPr>
        <p:spPr>
          <a:xfrm>
            <a:off x="4929809" y="786282"/>
            <a:ext cx="6828182" cy="2096066"/>
          </a:xfrm>
          <a:custGeom>
            <a:avLst/>
            <a:gdLst>
              <a:gd name="connsiteX0" fmla="*/ 0 w 6828182"/>
              <a:gd name="connsiteY0" fmla="*/ 1048033 h 2096066"/>
              <a:gd name="connsiteX1" fmla="*/ 1048033 w 6828182"/>
              <a:gd name="connsiteY1" fmla="*/ 0 h 2096066"/>
              <a:gd name="connsiteX2" fmla="*/ 1818692 w 6828182"/>
              <a:gd name="connsiteY2" fmla="*/ 0 h 2096066"/>
              <a:gd name="connsiteX3" fmla="*/ 2447387 w 6828182"/>
              <a:gd name="connsiteY3" fmla="*/ 0 h 2096066"/>
              <a:gd name="connsiteX4" fmla="*/ 3076083 w 6828182"/>
              <a:gd name="connsiteY4" fmla="*/ 0 h 2096066"/>
              <a:gd name="connsiteX5" fmla="*/ 3752099 w 6828182"/>
              <a:gd name="connsiteY5" fmla="*/ 0 h 2096066"/>
              <a:gd name="connsiteX6" fmla="*/ 4333474 w 6828182"/>
              <a:gd name="connsiteY6" fmla="*/ 0 h 2096066"/>
              <a:gd name="connsiteX7" fmla="*/ 4914848 w 6828182"/>
              <a:gd name="connsiteY7" fmla="*/ 0 h 2096066"/>
              <a:gd name="connsiteX8" fmla="*/ 5780149 w 6828182"/>
              <a:gd name="connsiteY8" fmla="*/ 0 h 2096066"/>
              <a:gd name="connsiteX9" fmla="*/ 6828182 w 6828182"/>
              <a:gd name="connsiteY9" fmla="*/ 1048033 h 2096066"/>
              <a:gd name="connsiteX10" fmla="*/ 6828182 w 6828182"/>
              <a:gd name="connsiteY10" fmla="*/ 1048033 h 2096066"/>
              <a:gd name="connsiteX11" fmla="*/ 5780149 w 6828182"/>
              <a:gd name="connsiteY11" fmla="*/ 2096066 h 2096066"/>
              <a:gd name="connsiteX12" fmla="*/ 5151454 w 6828182"/>
              <a:gd name="connsiteY12" fmla="*/ 2096066 h 2096066"/>
              <a:gd name="connsiteX13" fmla="*/ 4617400 w 6828182"/>
              <a:gd name="connsiteY13" fmla="*/ 2096066 h 2096066"/>
              <a:gd name="connsiteX14" fmla="*/ 4036026 w 6828182"/>
              <a:gd name="connsiteY14" fmla="*/ 2096066 h 2096066"/>
              <a:gd name="connsiteX15" fmla="*/ 3360010 w 6828182"/>
              <a:gd name="connsiteY15" fmla="*/ 2096066 h 2096066"/>
              <a:gd name="connsiteX16" fmla="*/ 2731314 w 6828182"/>
              <a:gd name="connsiteY16" fmla="*/ 2096066 h 2096066"/>
              <a:gd name="connsiteX17" fmla="*/ 2102619 w 6828182"/>
              <a:gd name="connsiteY17" fmla="*/ 2096066 h 2096066"/>
              <a:gd name="connsiteX18" fmla="*/ 1048033 w 6828182"/>
              <a:gd name="connsiteY18" fmla="*/ 2096066 h 2096066"/>
              <a:gd name="connsiteX19" fmla="*/ 0 w 6828182"/>
              <a:gd name="connsiteY19" fmla="*/ 1048033 h 2096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28182" h="2096066" fill="none" extrusionOk="0">
                <a:moveTo>
                  <a:pt x="0" y="1048033"/>
                </a:moveTo>
                <a:cubicBezTo>
                  <a:pt x="39847" y="466679"/>
                  <a:pt x="337222" y="-42468"/>
                  <a:pt x="1048033" y="0"/>
                </a:cubicBezTo>
                <a:cubicBezTo>
                  <a:pt x="1276833" y="17942"/>
                  <a:pt x="1451638" y="30303"/>
                  <a:pt x="1818692" y="0"/>
                </a:cubicBezTo>
                <a:cubicBezTo>
                  <a:pt x="2185746" y="-30303"/>
                  <a:pt x="2228795" y="29482"/>
                  <a:pt x="2447387" y="0"/>
                </a:cubicBezTo>
                <a:cubicBezTo>
                  <a:pt x="2665979" y="-29482"/>
                  <a:pt x="2872144" y="-12537"/>
                  <a:pt x="3076083" y="0"/>
                </a:cubicBezTo>
                <a:cubicBezTo>
                  <a:pt x="3280022" y="12537"/>
                  <a:pt x="3473108" y="25454"/>
                  <a:pt x="3752099" y="0"/>
                </a:cubicBezTo>
                <a:cubicBezTo>
                  <a:pt x="4031090" y="-25454"/>
                  <a:pt x="4084661" y="3276"/>
                  <a:pt x="4333474" y="0"/>
                </a:cubicBezTo>
                <a:cubicBezTo>
                  <a:pt x="4582288" y="-3276"/>
                  <a:pt x="4706018" y="-22403"/>
                  <a:pt x="4914848" y="0"/>
                </a:cubicBezTo>
                <a:cubicBezTo>
                  <a:pt x="5123678" y="22403"/>
                  <a:pt x="5487090" y="13137"/>
                  <a:pt x="5780149" y="0"/>
                </a:cubicBezTo>
                <a:cubicBezTo>
                  <a:pt x="6481232" y="-73398"/>
                  <a:pt x="6833881" y="394479"/>
                  <a:pt x="6828182" y="1048033"/>
                </a:cubicBezTo>
                <a:lnTo>
                  <a:pt x="6828182" y="1048033"/>
                </a:lnTo>
                <a:cubicBezTo>
                  <a:pt x="6805290" y="1758658"/>
                  <a:pt x="6491057" y="2110580"/>
                  <a:pt x="5780149" y="2096066"/>
                </a:cubicBezTo>
                <a:cubicBezTo>
                  <a:pt x="5479019" y="2121723"/>
                  <a:pt x="5444820" y="2098934"/>
                  <a:pt x="5151454" y="2096066"/>
                </a:cubicBezTo>
                <a:cubicBezTo>
                  <a:pt x="4858088" y="2093198"/>
                  <a:pt x="4796720" y="2114597"/>
                  <a:pt x="4617400" y="2096066"/>
                </a:cubicBezTo>
                <a:cubicBezTo>
                  <a:pt x="4438080" y="2077535"/>
                  <a:pt x="4257942" y="2087690"/>
                  <a:pt x="4036026" y="2096066"/>
                </a:cubicBezTo>
                <a:cubicBezTo>
                  <a:pt x="3814110" y="2104442"/>
                  <a:pt x="3515918" y="2081710"/>
                  <a:pt x="3360010" y="2096066"/>
                </a:cubicBezTo>
                <a:cubicBezTo>
                  <a:pt x="3204102" y="2110422"/>
                  <a:pt x="2936973" y="2104806"/>
                  <a:pt x="2731314" y="2096066"/>
                </a:cubicBezTo>
                <a:cubicBezTo>
                  <a:pt x="2525655" y="2087326"/>
                  <a:pt x="2258068" y="2119545"/>
                  <a:pt x="2102619" y="2096066"/>
                </a:cubicBezTo>
                <a:cubicBezTo>
                  <a:pt x="1947170" y="2072587"/>
                  <a:pt x="1314131" y="2087654"/>
                  <a:pt x="1048033" y="2096066"/>
                </a:cubicBezTo>
                <a:cubicBezTo>
                  <a:pt x="482835" y="1998022"/>
                  <a:pt x="167" y="1590490"/>
                  <a:pt x="0" y="1048033"/>
                </a:cubicBezTo>
                <a:close/>
              </a:path>
              <a:path w="6828182" h="2096066" stroke="0" extrusionOk="0">
                <a:moveTo>
                  <a:pt x="0" y="1048033"/>
                </a:moveTo>
                <a:cubicBezTo>
                  <a:pt x="-68801" y="541430"/>
                  <a:pt x="495270" y="110196"/>
                  <a:pt x="1048033" y="0"/>
                </a:cubicBezTo>
                <a:cubicBezTo>
                  <a:pt x="1327565" y="-19843"/>
                  <a:pt x="1409423" y="25107"/>
                  <a:pt x="1629407" y="0"/>
                </a:cubicBezTo>
                <a:cubicBezTo>
                  <a:pt x="1849391" y="-25107"/>
                  <a:pt x="1998250" y="22116"/>
                  <a:pt x="2258103" y="0"/>
                </a:cubicBezTo>
                <a:cubicBezTo>
                  <a:pt x="2517956" y="-22116"/>
                  <a:pt x="2530128" y="16805"/>
                  <a:pt x="2792156" y="0"/>
                </a:cubicBezTo>
                <a:cubicBezTo>
                  <a:pt x="3054184" y="-16805"/>
                  <a:pt x="3196311" y="-27337"/>
                  <a:pt x="3515493" y="0"/>
                </a:cubicBezTo>
                <a:cubicBezTo>
                  <a:pt x="3834675" y="27337"/>
                  <a:pt x="3820563" y="15260"/>
                  <a:pt x="4049547" y="0"/>
                </a:cubicBezTo>
                <a:cubicBezTo>
                  <a:pt x="4278531" y="-15260"/>
                  <a:pt x="4448105" y="18505"/>
                  <a:pt x="4725563" y="0"/>
                </a:cubicBezTo>
                <a:cubicBezTo>
                  <a:pt x="5003021" y="-18505"/>
                  <a:pt x="5394732" y="34657"/>
                  <a:pt x="5780149" y="0"/>
                </a:cubicBezTo>
                <a:cubicBezTo>
                  <a:pt x="6283339" y="102930"/>
                  <a:pt x="6780426" y="602040"/>
                  <a:pt x="6828182" y="1048033"/>
                </a:cubicBezTo>
                <a:lnTo>
                  <a:pt x="6828182" y="1048033"/>
                </a:lnTo>
                <a:cubicBezTo>
                  <a:pt x="6855866" y="1623850"/>
                  <a:pt x="6334546" y="2031799"/>
                  <a:pt x="5780149" y="2096066"/>
                </a:cubicBezTo>
                <a:cubicBezTo>
                  <a:pt x="5630116" y="2074878"/>
                  <a:pt x="5400494" y="2091646"/>
                  <a:pt x="5151454" y="2096066"/>
                </a:cubicBezTo>
                <a:cubicBezTo>
                  <a:pt x="4902414" y="2100486"/>
                  <a:pt x="4713137" y="2082492"/>
                  <a:pt x="4570079" y="2096066"/>
                </a:cubicBezTo>
                <a:cubicBezTo>
                  <a:pt x="4427021" y="2109640"/>
                  <a:pt x="4005043" y="2109548"/>
                  <a:pt x="3846742" y="2096066"/>
                </a:cubicBezTo>
                <a:cubicBezTo>
                  <a:pt x="3688441" y="2082584"/>
                  <a:pt x="3366964" y="2078195"/>
                  <a:pt x="3218046" y="2096066"/>
                </a:cubicBezTo>
                <a:cubicBezTo>
                  <a:pt x="3069128" y="2113937"/>
                  <a:pt x="2902307" y="2083472"/>
                  <a:pt x="2636672" y="2096066"/>
                </a:cubicBezTo>
                <a:cubicBezTo>
                  <a:pt x="2371037" y="2108660"/>
                  <a:pt x="2196411" y="2091847"/>
                  <a:pt x="2055298" y="2096066"/>
                </a:cubicBezTo>
                <a:cubicBezTo>
                  <a:pt x="1914185" y="2100285"/>
                  <a:pt x="1386799" y="2115886"/>
                  <a:pt x="1048033" y="2096066"/>
                </a:cubicBezTo>
                <a:cubicBezTo>
                  <a:pt x="435205" y="1996872"/>
                  <a:pt x="-63061" y="1661039"/>
                  <a:pt x="0" y="1048033"/>
                </a:cubicBezTo>
                <a:close/>
              </a:path>
            </a:pathLst>
          </a:custGeom>
          <a:solidFill>
            <a:srgbClr val="CCFFFF"/>
          </a:solidFill>
          <a:ln w="38100">
            <a:solidFill>
              <a:srgbClr val="002060"/>
            </a:solidFill>
            <a:extLst>
              <a:ext uri="{C807C97D-BFC1-408E-A445-0C87EB9F89A2}">
                <ask:lineSketchStyleProp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dirty="0">
                <a:solidFill>
                  <a:srgbClr val="002060"/>
                </a:solidFill>
                <a:latin typeface="+mj-lt"/>
                <a:cs typeface="Calibri" panose="020F0502020204030204" pitchFamily="34" charset="0"/>
              </a:rPr>
              <a:t>Quan sát tranh, trao đổi nhóm với bạn về hiện tượng ô nhiễm môi trường ở địa phương và nêu nguyên nhân.</a:t>
            </a:r>
          </a:p>
        </p:txBody>
      </p:sp>
      <p:pic>
        <p:nvPicPr>
          <p:cNvPr id="7" name="Picture 6">
            <a:extLst>
              <a:ext uri="{FF2B5EF4-FFF2-40B4-BE49-F238E27FC236}">
                <a16:creationId xmlns:a16="http://schemas.microsoft.com/office/drawing/2014/main" id="{15DFF7E1-6D9A-45C9-A280-53A053EA442D}"/>
              </a:ext>
            </a:extLst>
          </p:cNvPr>
          <p:cNvPicPr>
            <a:picLocks noChangeAspect="1"/>
          </p:cNvPicPr>
          <p:nvPr/>
        </p:nvPicPr>
        <p:blipFill>
          <a:blip r:embed="rId18"/>
          <a:stretch>
            <a:fillRect/>
          </a:stretch>
        </p:blipFill>
        <p:spPr>
          <a:xfrm>
            <a:off x="725489" y="1423703"/>
            <a:ext cx="4651651" cy="4932091"/>
          </a:xfrm>
          <a:prstGeom prst="rect">
            <a:avLst/>
          </a:prstGeom>
        </p:spPr>
      </p:pic>
      <p:pic>
        <p:nvPicPr>
          <p:cNvPr id="8" name="Picture 7">
            <a:extLst>
              <a:ext uri="{FF2B5EF4-FFF2-40B4-BE49-F238E27FC236}">
                <a16:creationId xmlns:a16="http://schemas.microsoft.com/office/drawing/2014/main" id="{639103FB-39C6-E9BE-9B21-902DBF8D2FD4}"/>
              </a:ext>
            </a:extLst>
          </p:cNvPr>
          <p:cNvPicPr>
            <a:picLocks noChangeAspect="1"/>
          </p:cNvPicPr>
          <p:nvPr/>
        </p:nvPicPr>
        <p:blipFill>
          <a:blip r:embed="rId19"/>
          <a:stretch>
            <a:fillRect/>
          </a:stretch>
        </p:blipFill>
        <p:spPr>
          <a:xfrm>
            <a:off x="5595730" y="3141545"/>
            <a:ext cx="6241774" cy="2890193"/>
          </a:xfrm>
          <a:prstGeom prst="rect">
            <a:avLst/>
          </a:prstGeom>
          <a:ln>
            <a:noFill/>
          </a:ln>
          <a:effectLst>
            <a:softEdge rad="112500"/>
          </a:effectLst>
        </p:spPr>
      </p:pic>
    </p:spTree>
    <p:extLst>
      <p:ext uri="{BB962C8B-B14F-4D97-AF65-F5344CB8AC3E}">
        <p14:creationId xmlns:p14="http://schemas.microsoft.com/office/powerpoint/2010/main" val="26132226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D7E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456560">
            <a:off x="16437122" y="883497"/>
            <a:ext cx="507251" cy="715355"/>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404847">
            <a:off x="12881582" y="1489423"/>
            <a:ext cx="748207" cy="748207"/>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461588">
            <a:off x="15554162" y="3801117"/>
            <a:ext cx="814259" cy="864561"/>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646022">
            <a:off x="12899398" y="-728168"/>
            <a:ext cx="868995" cy="801056"/>
          </a:xfrm>
          <a:prstGeom prst="rect">
            <a:avLst/>
          </a:prstGeom>
        </p:spPr>
      </p:pic>
      <p:pic>
        <p:nvPicPr>
          <p:cNvPr id="6" name="Picture 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286641" y="2778612"/>
            <a:ext cx="718275" cy="858807"/>
          </a:xfrm>
          <a:prstGeom prst="rect">
            <a:avLst/>
          </a:prstGeom>
        </p:spPr>
      </p:pic>
      <p:pic>
        <p:nvPicPr>
          <p:cNvPr id="7" name="Picture 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5194065" y="500625"/>
            <a:ext cx="955373" cy="620450"/>
          </a:xfrm>
          <a:prstGeom prst="rect">
            <a:avLst/>
          </a:prstGeom>
        </p:spPr>
      </p:pic>
      <p:pic>
        <p:nvPicPr>
          <p:cNvPr id="8" name="Picture 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003586">
            <a:off x="15967559" y="1643955"/>
            <a:ext cx="363756" cy="753583"/>
          </a:xfrm>
          <a:prstGeom prst="rect">
            <a:avLst/>
          </a:prstGeom>
        </p:spPr>
      </p:pic>
      <p:pic>
        <p:nvPicPr>
          <p:cNvPr id="9" name="Picture 9"/>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1920968">
            <a:off x="12997295" y="746367"/>
            <a:ext cx="1290115" cy="422219"/>
          </a:xfrm>
          <a:prstGeom prst="rect">
            <a:avLst/>
          </a:prstGeom>
        </p:spPr>
      </p:pic>
      <p:pic>
        <p:nvPicPr>
          <p:cNvPr id="10" name="Picture 10"/>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1129358">
            <a:off x="11199678" y="1677494"/>
            <a:ext cx="559823" cy="532341"/>
          </a:xfrm>
          <a:prstGeom prst="rect">
            <a:avLst/>
          </a:prstGeom>
        </p:spPr>
      </p:pic>
      <p:pic>
        <p:nvPicPr>
          <p:cNvPr id="11" name="Picture 11"/>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1453495">
            <a:off x="12835610" y="3409213"/>
            <a:ext cx="840151" cy="950788"/>
          </a:xfrm>
          <a:prstGeom prst="rect">
            <a:avLst/>
          </a:prstGeom>
        </p:spPr>
      </p:pic>
      <p:pic>
        <p:nvPicPr>
          <p:cNvPr id="12" name="Picture 12"/>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10601344">
            <a:off x="13452356" y="2198797"/>
            <a:ext cx="967987" cy="967987"/>
          </a:xfrm>
          <a:prstGeom prst="rect">
            <a:avLst/>
          </a:prstGeom>
        </p:spPr>
      </p:pic>
      <p:pic>
        <p:nvPicPr>
          <p:cNvPr id="13" name="Picture 13"/>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rot="-9438273">
            <a:off x="16551071" y="4318744"/>
            <a:ext cx="266654" cy="1232433"/>
          </a:xfrm>
          <a:prstGeom prst="rect">
            <a:avLst/>
          </a:prstGeom>
        </p:spPr>
      </p:pic>
      <p:pic>
        <p:nvPicPr>
          <p:cNvPr id="14" name="Picture 14"/>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rcRect/>
          <a:stretch>
            <a:fillRect/>
          </a:stretch>
        </p:blipFill>
        <p:spPr>
          <a:xfrm rot="-3659741">
            <a:off x="6770235" y="4872888"/>
            <a:ext cx="609209" cy="622797"/>
          </a:xfrm>
          <a:prstGeom prst="rect">
            <a:avLst/>
          </a:prstGeom>
        </p:spPr>
      </p:pic>
      <p:pic>
        <p:nvPicPr>
          <p:cNvPr id="15" name="Picture 15"/>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r:embed="rId29"/>
              </a:ext>
            </a:extLst>
          </a:blip>
          <a:srcRect/>
          <a:stretch>
            <a:fillRect/>
          </a:stretch>
        </p:blipFill>
        <p:spPr>
          <a:xfrm rot="1842453">
            <a:off x="11598856" y="4418514"/>
            <a:ext cx="584361" cy="651924"/>
          </a:xfrm>
          <a:prstGeom prst="rect">
            <a:avLst/>
          </a:prstGeom>
        </p:spPr>
      </p:pic>
      <p:pic>
        <p:nvPicPr>
          <p:cNvPr id="16" name="Picture 16"/>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r:embed="rId31"/>
              </a:ext>
            </a:extLst>
          </a:blip>
          <a:srcRect/>
          <a:stretch>
            <a:fillRect/>
          </a:stretch>
        </p:blipFill>
        <p:spPr>
          <a:xfrm rot="1045001">
            <a:off x="11627898" y="5566308"/>
            <a:ext cx="574822" cy="1079017"/>
          </a:xfrm>
          <a:prstGeom prst="rect">
            <a:avLst/>
          </a:prstGeom>
        </p:spPr>
      </p:pic>
      <p:pic>
        <p:nvPicPr>
          <p:cNvPr id="17" name="Picture 17"/>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rcRect/>
          <a:stretch>
            <a:fillRect/>
          </a:stretch>
        </p:blipFill>
        <p:spPr>
          <a:xfrm rot="-4492633">
            <a:off x="13318052" y="4607435"/>
            <a:ext cx="410867" cy="1208433"/>
          </a:xfrm>
          <a:prstGeom prst="rect">
            <a:avLst/>
          </a:prstGeom>
        </p:spPr>
      </p:pic>
      <p:pic>
        <p:nvPicPr>
          <p:cNvPr id="23" name="Picture 23"/>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rcRect/>
          <a:stretch>
            <a:fillRect/>
          </a:stretch>
        </p:blipFill>
        <p:spPr>
          <a:xfrm>
            <a:off x="15514686" y="2542609"/>
            <a:ext cx="472005" cy="472005"/>
          </a:xfrm>
          <a:prstGeom prst="rect">
            <a:avLst/>
          </a:prstGeom>
        </p:spPr>
      </p:pic>
      <p:pic>
        <p:nvPicPr>
          <p:cNvPr id="25" name="图片 22">
            <a:extLst>
              <a:ext uri="{FF2B5EF4-FFF2-40B4-BE49-F238E27FC236}">
                <a16:creationId xmlns:a16="http://schemas.microsoft.com/office/drawing/2014/main" id="{FAF4A1CD-FF7A-4484-AF99-43DF96F1FFC2}"/>
              </a:ext>
            </a:extLst>
          </p:cNvPr>
          <p:cNvPicPr/>
          <p:nvPr/>
        </p:nvPicPr>
        <p:blipFill>
          <a:blip r:embed="rId36">
            <a:extLst>
              <a:ext uri="{28A0092B-C50C-407E-A947-70E740481C1C}">
                <a14:useLocalDpi xmlns:a14="http://schemas.microsoft.com/office/drawing/2010/main" val="0"/>
              </a:ext>
            </a:extLst>
          </a:blip>
          <a:srcRect/>
          <a:stretch>
            <a:fillRect/>
          </a:stretch>
        </p:blipFill>
        <p:spPr bwMode="auto">
          <a:xfrm>
            <a:off x="6903955" y="1113449"/>
            <a:ext cx="5478771" cy="5744551"/>
          </a:xfrm>
          <a:prstGeom prst="rect">
            <a:avLst/>
          </a:prstGeom>
          <a:noFill/>
          <a:ln>
            <a:noFill/>
          </a:ln>
        </p:spPr>
      </p:pic>
      <p:pic>
        <p:nvPicPr>
          <p:cNvPr id="27" name="Picture 26">
            <a:extLst>
              <a:ext uri="{FF2B5EF4-FFF2-40B4-BE49-F238E27FC236}">
                <a16:creationId xmlns:a16="http://schemas.microsoft.com/office/drawing/2014/main" id="{676BE420-F214-4DDB-9D46-F60D0F081262}"/>
              </a:ext>
            </a:extLst>
          </p:cNvPr>
          <p:cNvPicPr>
            <a:picLocks noChangeAspect="1"/>
          </p:cNvPicPr>
          <p:nvPr/>
        </p:nvPicPr>
        <p:blipFill>
          <a:blip r:embed="rId37"/>
          <a:stretch>
            <a:fillRect/>
          </a:stretch>
        </p:blipFill>
        <p:spPr>
          <a:xfrm>
            <a:off x="3633704" y="3197837"/>
            <a:ext cx="2799365" cy="3660163"/>
          </a:xfrm>
          <a:prstGeom prst="rect">
            <a:avLst/>
          </a:prstGeom>
          <a:effectLst>
            <a:outerShdw blurRad="76200" dir="13500000" sy="23000" kx="1200000" algn="br" rotWithShape="0">
              <a:prstClr val="black">
                <a:alpha val="20000"/>
              </a:prstClr>
            </a:outerShdw>
          </a:effectLst>
        </p:spPr>
      </p:pic>
      <p:pic>
        <p:nvPicPr>
          <p:cNvPr id="28" name="Picture 27">
            <a:extLst>
              <a:ext uri="{FF2B5EF4-FFF2-40B4-BE49-F238E27FC236}">
                <a16:creationId xmlns:a16="http://schemas.microsoft.com/office/drawing/2014/main" id="{A059E7A3-73AC-4B39-BC86-FAD76EB442DC}"/>
              </a:ext>
            </a:extLst>
          </p:cNvPr>
          <p:cNvPicPr>
            <a:picLocks noChangeAspect="1"/>
          </p:cNvPicPr>
          <p:nvPr/>
        </p:nvPicPr>
        <p:blipFill>
          <a:blip r:embed="rId38"/>
          <a:stretch>
            <a:fillRect/>
          </a:stretch>
        </p:blipFill>
        <p:spPr>
          <a:xfrm>
            <a:off x="864580" y="3101919"/>
            <a:ext cx="2540758" cy="3756081"/>
          </a:xfrm>
          <a:prstGeom prst="rect">
            <a:avLst/>
          </a:prstGeom>
          <a:effectLst>
            <a:outerShdw blurRad="76200" dir="13500000" sy="23000" kx="1200000" algn="br" rotWithShape="0">
              <a:prstClr val="black">
                <a:alpha val="20000"/>
              </a:prstClr>
            </a:outerShdw>
          </a:effectLst>
        </p:spPr>
      </p:pic>
      <p:pic>
        <p:nvPicPr>
          <p:cNvPr id="24" name="Picture 23">
            <a:extLst>
              <a:ext uri="{FF2B5EF4-FFF2-40B4-BE49-F238E27FC236}">
                <a16:creationId xmlns:a16="http://schemas.microsoft.com/office/drawing/2014/main" id="{4DD26068-2073-448B-8C7D-A963AF909A5A}"/>
              </a:ext>
            </a:extLst>
          </p:cNvPr>
          <p:cNvPicPr>
            <a:picLocks noChangeAspect="1"/>
          </p:cNvPicPr>
          <p:nvPr/>
        </p:nvPicPr>
        <p:blipFill>
          <a:blip r:embed="rId39"/>
          <a:stretch>
            <a:fillRect/>
          </a:stretch>
        </p:blipFill>
        <p:spPr>
          <a:xfrm>
            <a:off x="19050" y="141865"/>
            <a:ext cx="7023201" cy="279830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750" fill="hold"/>
                                        <p:tgtEl>
                                          <p:spTgt spid="25"/>
                                        </p:tgtEl>
                                        <p:attrNameLst>
                                          <p:attrName>ppt_w</p:attrName>
                                        </p:attrNameLst>
                                      </p:cBhvr>
                                      <p:tavLst>
                                        <p:tav tm="0">
                                          <p:val>
                                            <p:fltVal val="0"/>
                                          </p:val>
                                        </p:tav>
                                        <p:tav tm="100000">
                                          <p:val>
                                            <p:strVal val="#ppt_w"/>
                                          </p:val>
                                        </p:tav>
                                      </p:tavLst>
                                    </p:anim>
                                    <p:anim calcmode="lin" valueType="num">
                                      <p:cBhvr>
                                        <p:cTn id="8" dur="750" fill="hold"/>
                                        <p:tgtEl>
                                          <p:spTgt spid="25"/>
                                        </p:tgtEl>
                                        <p:attrNameLst>
                                          <p:attrName>ppt_h</p:attrName>
                                        </p:attrNameLst>
                                      </p:cBhvr>
                                      <p:tavLst>
                                        <p:tav tm="0">
                                          <p:val>
                                            <p:fltVal val="0"/>
                                          </p:val>
                                        </p:tav>
                                        <p:tav tm="100000">
                                          <p:val>
                                            <p:strVal val="#ppt_h"/>
                                          </p:val>
                                        </p:tav>
                                      </p:tavLst>
                                    </p:anim>
                                    <p:animEffect transition="in" filter="fade">
                                      <p:cBhvr>
                                        <p:cTn id="9"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9ED">
            <a:alpha val="70000"/>
          </a:srgb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35503">
            <a:off x="-259142" y="-252921"/>
            <a:ext cx="2277275" cy="217376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31074">
            <a:off x="10727308" y="-1381105"/>
            <a:ext cx="2515169" cy="5511327"/>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755739">
            <a:off x="10986350" y="4899904"/>
            <a:ext cx="2323115" cy="2388249"/>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9490790">
            <a:off x="4219451" y="212202"/>
            <a:ext cx="1167235" cy="615036"/>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361682">
            <a:off x="-1810380" y="3244239"/>
            <a:ext cx="2996851" cy="3990964"/>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0800000">
            <a:off x="5898521" y="-1720008"/>
            <a:ext cx="1449017" cy="474223"/>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787215">
            <a:off x="523196" y="-57419"/>
            <a:ext cx="528706" cy="2443600"/>
          </a:xfrm>
          <a:prstGeom prst="rect">
            <a:avLst/>
          </a:prstGeom>
        </p:spPr>
      </p:pic>
      <p:pic>
        <p:nvPicPr>
          <p:cNvPr id="9" name="Picture 9"/>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10046438">
            <a:off x="10501501" y="2100378"/>
            <a:ext cx="1954299" cy="1954299"/>
          </a:xfrm>
          <a:prstGeom prst="rect">
            <a:avLst/>
          </a:prstGeom>
        </p:spPr>
      </p:pic>
      <p:pic>
        <p:nvPicPr>
          <p:cNvPr id="18" name="Picture 2">
            <a:extLst>
              <a:ext uri="{FF2B5EF4-FFF2-40B4-BE49-F238E27FC236}">
                <a16:creationId xmlns:a16="http://schemas.microsoft.com/office/drawing/2014/main" id="{FA4E0029-0D34-4C28-A669-C5AB4C8E97E2}"/>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288961" y="248783"/>
            <a:ext cx="11614078" cy="6360433"/>
          </a:xfrm>
          <a:prstGeom prst="rect">
            <a:avLst/>
          </a:prstGeom>
        </p:spPr>
      </p:pic>
      <p:pic>
        <p:nvPicPr>
          <p:cNvPr id="13" name="Picture 12">
            <a:extLst>
              <a:ext uri="{FF2B5EF4-FFF2-40B4-BE49-F238E27FC236}">
                <a16:creationId xmlns:a16="http://schemas.microsoft.com/office/drawing/2014/main" id="{2969F142-7DDB-42A1-C2C6-46A57EA0D63D}"/>
              </a:ext>
            </a:extLst>
          </p:cNvPr>
          <p:cNvPicPr>
            <a:picLocks noChangeAspect="1"/>
          </p:cNvPicPr>
          <p:nvPr/>
        </p:nvPicPr>
        <p:blipFill>
          <a:blip r:embed="rId20"/>
          <a:stretch>
            <a:fillRect/>
          </a:stretch>
        </p:blipFill>
        <p:spPr>
          <a:xfrm>
            <a:off x="838407" y="1648491"/>
            <a:ext cx="4349819" cy="3831697"/>
          </a:xfrm>
          <a:prstGeom prst="rect">
            <a:avLst/>
          </a:prstGeom>
        </p:spPr>
      </p:pic>
      <p:sp>
        <p:nvSpPr>
          <p:cNvPr id="15" name="Speech Bubble: Rectangle with Corners Rounded 14">
            <a:extLst>
              <a:ext uri="{FF2B5EF4-FFF2-40B4-BE49-F238E27FC236}">
                <a16:creationId xmlns:a16="http://schemas.microsoft.com/office/drawing/2014/main" id="{4AADAC07-7534-FDB1-1C27-DB061ED99FCA}"/>
              </a:ext>
            </a:extLst>
          </p:cNvPr>
          <p:cNvSpPr/>
          <p:nvPr/>
        </p:nvSpPr>
        <p:spPr>
          <a:xfrm>
            <a:off x="5074055" y="208722"/>
            <a:ext cx="6505032" cy="2435087"/>
          </a:xfrm>
          <a:custGeom>
            <a:avLst/>
            <a:gdLst>
              <a:gd name="connsiteX0" fmla="*/ 0 w 6505032"/>
              <a:gd name="connsiteY0" fmla="*/ 405856 h 2435087"/>
              <a:gd name="connsiteX1" fmla="*/ 405856 w 6505032"/>
              <a:gd name="connsiteY1" fmla="*/ 0 h 2435087"/>
              <a:gd name="connsiteX2" fmla="*/ 1084172 w 6505032"/>
              <a:gd name="connsiteY2" fmla="*/ 0 h 2435087"/>
              <a:gd name="connsiteX3" fmla="*/ 1084172 w 6505032"/>
              <a:gd name="connsiteY3" fmla="*/ 0 h 2435087"/>
              <a:gd name="connsiteX4" fmla="*/ 2710430 w 6505032"/>
              <a:gd name="connsiteY4" fmla="*/ 0 h 2435087"/>
              <a:gd name="connsiteX5" fmla="*/ 6099176 w 6505032"/>
              <a:gd name="connsiteY5" fmla="*/ 0 h 2435087"/>
              <a:gd name="connsiteX6" fmla="*/ 6505032 w 6505032"/>
              <a:gd name="connsiteY6" fmla="*/ 405856 h 2435087"/>
              <a:gd name="connsiteX7" fmla="*/ 6505032 w 6505032"/>
              <a:gd name="connsiteY7" fmla="*/ 1420467 h 2435087"/>
              <a:gd name="connsiteX8" fmla="*/ 6505032 w 6505032"/>
              <a:gd name="connsiteY8" fmla="*/ 1420467 h 2435087"/>
              <a:gd name="connsiteX9" fmla="*/ 6505032 w 6505032"/>
              <a:gd name="connsiteY9" fmla="*/ 2029239 h 2435087"/>
              <a:gd name="connsiteX10" fmla="*/ 6505032 w 6505032"/>
              <a:gd name="connsiteY10" fmla="*/ 2029231 h 2435087"/>
              <a:gd name="connsiteX11" fmla="*/ 6099176 w 6505032"/>
              <a:gd name="connsiteY11" fmla="*/ 2435087 h 2435087"/>
              <a:gd name="connsiteX12" fmla="*/ 2710430 w 6505032"/>
              <a:gd name="connsiteY12" fmla="*/ 2435087 h 2435087"/>
              <a:gd name="connsiteX13" fmla="*/ 185198 w 6505032"/>
              <a:gd name="connsiteY13" fmla="*/ 2804806 h 2435087"/>
              <a:gd name="connsiteX14" fmla="*/ 1084172 w 6505032"/>
              <a:gd name="connsiteY14" fmla="*/ 2435087 h 2435087"/>
              <a:gd name="connsiteX15" fmla="*/ 405856 w 6505032"/>
              <a:gd name="connsiteY15" fmla="*/ 2435087 h 2435087"/>
              <a:gd name="connsiteX16" fmla="*/ 0 w 6505032"/>
              <a:gd name="connsiteY16" fmla="*/ 2029231 h 2435087"/>
              <a:gd name="connsiteX17" fmla="*/ 0 w 6505032"/>
              <a:gd name="connsiteY17" fmla="*/ 2029239 h 2435087"/>
              <a:gd name="connsiteX18" fmla="*/ 0 w 6505032"/>
              <a:gd name="connsiteY18" fmla="*/ 1420467 h 2435087"/>
              <a:gd name="connsiteX19" fmla="*/ 0 w 6505032"/>
              <a:gd name="connsiteY19" fmla="*/ 1420467 h 2435087"/>
              <a:gd name="connsiteX20" fmla="*/ 0 w 6505032"/>
              <a:gd name="connsiteY20" fmla="*/ 405856 h 2435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505032" h="2435087" fill="none" extrusionOk="0">
                <a:moveTo>
                  <a:pt x="0" y="405856"/>
                </a:moveTo>
                <a:cubicBezTo>
                  <a:pt x="-10079" y="193824"/>
                  <a:pt x="184531" y="-7638"/>
                  <a:pt x="405856" y="0"/>
                </a:cubicBezTo>
                <a:cubicBezTo>
                  <a:pt x="541480" y="5886"/>
                  <a:pt x="966020" y="-37160"/>
                  <a:pt x="1084172" y="0"/>
                </a:cubicBezTo>
                <a:lnTo>
                  <a:pt x="1084172" y="0"/>
                </a:lnTo>
                <a:cubicBezTo>
                  <a:pt x="1591811" y="-144611"/>
                  <a:pt x="2375831" y="-130241"/>
                  <a:pt x="2710430" y="0"/>
                </a:cubicBezTo>
                <a:cubicBezTo>
                  <a:pt x="3763145" y="-165514"/>
                  <a:pt x="5353383" y="-96643"/>
                  <a:pt x="6099176" y="0"/>
                </a:cubicBezTo>
                <a:cubicBezTo>
                  <a:pt x="6349546" y="21097"/>
                  <a:pt x="6484495" y="175049"/>
                  <a:pt x="6505032" y="405856"/>
                </a:cubicBezTo>
                <a:cubicBezTo>
                  <a:pt x="6454206" y="874217"/>
                  <a:pt x="6444902" y="995426"/>
                  <a:pt x="6505032" y="1420467"/>
                </a:cubicBezTo>
                <a:lnTo>
                  <a:pt x="6505032" y="1420467"/>
                </a:lnTo>
                <a:cubicBezTo>
                  <a:pt x="6537224" y="1574551"/>
                  <a:pt x="6509674" y="1905230"/>
                  <a:pt x="6505032" y="2029239"/>
                </a:cubicBezTo>
                <a:lnTo>
                  <a:pt x="6505032" y="2029231"/>
                </a:lnTo>
                <a:cubicBezTo>
                  <a:pt x="6520141" y="2290525"/>
                  <a:pt x="6303972" y="2425273"/>
                  <a:pt x="6099176" y="2435087"/>
                </a:cubicBezTo>
                <a:cubicBezTo>
                  <a:pt x="4958396" y="2583033"/>
                  <a:pt x="4151298" y="2347453"/>
                  <a:pt x="2710430" y="2435087"/>
                </a:cubicBezTo>
                <a:cubicBezTo>
                  <a:pt x="1484766" y="2573675"/>
                  <a:pt x="824672" y="2665480"/>
                  <a:pt x="185198" y="2804806"/>
                </a:cubicBezTo>
                <a:cubicBezTo>
                  <a:pt x="421422" y="2751358"/>
                  <a:pt x="924179" y="2471521"/>
                  <a:pt x="1084172" y="2435087"/>
                </a:cubicBezTo>
                <a:cubicBezTo>
                  <a:pt x="997872" y="2438618"/>
                  <a:pt x="692961" y="2491705"/>
                  <a:pt x="405856" y="2435087"/>
                </a:cubicBezTo>
                <a:cubicBezTo>
                  <a:pt x="162866" y="2412865"/>
                  <a:pt x="15113" y="2262510"/>
                  <a:pt x="0" y="2029231"/>
                </a:cubicBezTo>
                <a:lnTo>
                  <a:pt x="0" y="2029239"/>
                </a:lnTo>
                <a:cubicBezTo>
                  <a:pt x="43101" y="1885587"/>
                  <a:pt x="-20165" y="1611183"/>
                  <a:pt x="0" y="1420467"/>
                </a:cubicBezTo>
                <a:lnTo>
                  <a:pt x="0" y="1420467"/>
                </a:lnTo>
                <a:cubicBezTo>
                  <a:pt x="48367" y="1284969"/>
                  <a:pt x="-74937" y="858442"/>
                  <a:pt x="0" y="405856"/>
                </a:cubicBezTo>
                <a:close/>
              </a:path>
              <a:path w="6505032" h="2435087" stroke="0" extrusionOk="0">
                <a:moveTo>
                  <a:pt x="0" y="405856"/>
                </a:moveTo>
                <a:cubicBezTo>
                  <a:pt x="1646" y="176352"/>
                  <a:pt x="162393" y="19916"/>
                  <a:pt x="405856" y="0"/>
                </a:cubicBezTo>
                <a:cubicBezTo>
                  <a:pt x="625376" y="-1987"/>
                  <a:pt x="993707" y="937"/>
                  <a:pt x="1084172" y="0"/>
                </a:cubicBezTo>
                <a:lnTo>
                  <a:pt x="1084172" y="0"/>
                </a:lnTo>
                <a:cubicBezTo>
                  <a:pt x="1489372" y="-79298"/>
                  <a:pt x="2543292" y="116055"/>
                  <a:pt x="2710430" y="0"/>
                </a:cubicBezTo>
                <a:cubicBezTo>
                  <a:pt x="3631588" y="-137111"/>
                  <a:pt x="5736856" y="4097"/>
                  <a:pt x="6099176" y="0"/>
                </a:cubicBezTo>
                <a:cubicBezTo>
                  <a:pt x="6336820" y="-1611"/>
                  <a:pt x="6490764" y="161299"/>
                  <a:pt x="6505032" y="405856"/>
                </a:cubicBezTo>
                <a:cubicBezTo>
                  <a:pt x="6466352" y="736082"/>
                  <a:pt x="6453725" y="1049300"/>
                  <a:pt x="6505032" y="1420467"/>
                </a:cubicBezTo>
                <a:lnTo>
                  <a:pt x="6505032" y="1420467"/>
                </a:lnTo>
                <a:cubicBezTo>
                  <a:pt x="6514715" y="1684027"/>
                  <a:pt x="6521314" y="1894709"/>
                  <a:pt x="6505032" y="2029239"/>
                </a:cubicBezTo>
                <a:lnTo>
                  <a:pt x="6505032" y="2029231"/>
                </a:lnTo>
                <a:cubicBezTo>
                  <a:pt x="6511948" y="2233697"/>
                  <a:pt x="6311035" y="2420791"/>
                  <a:pt x="6099176" y="2435087"/>
                </a:cubicBezTo>
                <a:cubicBezTo>
                  <a:pt x="5231245" y="2369527"/>
                  <a:pt x="3263218" y="2438147"/>
                  <a:pt x="2710430" y="2435087"/>
                </a:cubicBezTo>
                <a:cubicBezTo>
                  <a:pt x="1525210" y="2616224"/>
                  <a:pt x="1402170" y="2757740"/>
                  <a:pt x="185198" y="2804806"/>
                </a:cubicBezTo>
                <a:cubicBezTo>
                  <a:pt x="478895" y="2653327"/>
                  <a:pt x="994028" y="2490605"/>
                  <a:pt x="1084172" y="2435087"/>
                </a:cubicBezTo>
                <a:cubicBezTo>
                  <a:pt x="986886" y="2396779"/>
                  <a:pt x="482674" y="2424042"/>
                  <a:pt x="405856" y="2435087"/>
                </a:cubicBezTo>
                <a:cubicBezTo>
                  <a:pt x="172585" y="2406016"/>
                  <a:pt x="17401" y="2281104"/>
                  <a:pt x="0" y="2029231"/>
                </a:cubicBezTo>
                <a:lnTo>
                  <a:pt x="0" y="2029239"/>
                </a:lnTo>
                <a:cubicBezTo>
                  <a:pt x="-20969" y="1802665"/>
                  <a:pt x="-39619" y="1634286"/>
                  <a:pt x="0" y="1420467"/>
                </a:cubicBezTo>
                <a:lnTo>
                  <a:pt x="0" y="1420467"/>
                </a:lnTo>
                <a:cubicBezTo>
                  <a:pt x="59509" y="1062779"/>
                  <a:pt x="12784" y="553465"/>
                  <a:pt x="0" y="405856"/>
                </a:cubicBezTo>
                <a:close/>
              </a:path>
            </a:pathLst>
          </a:custGeom>
          <a:solidFill>
            <a:srgbClr val="FFFFCC"/>
          </a:solidFill>
          <a:ln w="38100">
            <a:solidFill>
              <a:srgbClr val="002060"/>
            </a:solidFill>
            <a:extLst>
              <a:ext uri="{C807C97D-BFC1-408E-A445-0C87EB9F89A2}">
                <ask:lineSketchStyleProps xmlns:ask="http://schemas.microsoft.com/office/drawing/2018/sketchyshapes" sd="3244475365">
                  <a:prstGeom prst="wedgeRoundRectCallout">
                    <a:avLst>
                      <a:gd name="adj1" fmla="val -47153"/>
                      <a:gd name="adj2" fmla="val 65183"/>
                      <a:gd name="adj3" fmla="val 16667"/>
                    </a:avLst>
                  </a:prstGeom>
                  <ask:type>
                    <ask:lineSketchCurved/>
                  </ask:type>
                </ask:lineSketchStyleProps>
              </a:ext>
            </a:extLst>
          </a:ln>
          <a:effectLst>
            <a:outerShdw blurRad="225425" dist="50800" dir="5220000" algn="ctr">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000" dirty="0">
                <a:solidFill>
                  <a:srgbClr val="002060"/>
                </a:solidFill>
                <a:latin typeface="+mj-lt"/>
                <a:cs typeface="Calibri" panose="020F0502020204030204" pitchFamily="34" charset="0"/>
              </a:rPr>
              <a:t>Mọi người vứt rác ra ngoài đường, sử dụng túi ni lông tràn lan, không phân loại rác thải, sử dụng bếp than để đun nấu, sử dụng nhiều hóa chất để báo cho cây trồng. </a:t>
            </a:r>
            <a:endParaRPr kumimoji="0" lang="vi-VN" sz="3000" b="0" i="0" u="none" strike="noStrike" kern="1200" cap="none" spc="0" normalizeH="0" baseline="0" noProof="0" dirty="0">
              <a:ln>
                <a:noFill/>
              </a:ln>
              <a:solidFill>
                <a:srgbClr val="002060"/>
              </a:solidFill>
              <a:effectLst/>
              <a:uLnTx/>
              <a:uFillTx/>
              <a:latin typeface="+mj-lt"/>
              <a:cs typeface="Calibri" panose="020F0502020204030204" pitchFamily="34" charset="0"/>
            </a:endParaRPr>
          </a:p>
        </p:txBody>
      </p:sp>
      <p:sp>
        <p:nvSpPr>
          <p:cNvPr id="19" name="Rectangle: Rounded Corners 18">
            <a:extLst>
              <a:ext uri="{FF2B5EF4-FFF2-40B4-BE49-F238E27FC236}">
                <a16:creationId xmlns:a16="http://schemas.microsoft.com/office/drawing/2014/main" id="{BE2CEAC2-C79D-9C8D-875B-29E58957E399}"/>
              </a:ext>
            </a:extLst>
          </p:cNvPr>
          <p:cNvSpPr/>
          <p:nvPr/>
        </p:nvSpPr>
        <p:spPr>
          <a:xfrm>
            <a:off x="5542708" y="3374546"/>
            <a:ext cx="6285317" cy="1909105"/>
          </a:xfrm>
          <a:prstGeom prst="roundRect">
            <a:avLst>
              <a:gd name="adj" fmla="val 30842"/>
            </a:avLst>
          </a:prstGeom>
          <a:solidFill>
            <a:schemeClr val="bg1">
              <a:alpha val="82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mj-lt"/>
                <a:ea typeface="+mn-ea"/>
                <a:cs typeface="Calibri" panose="020F0502020204030204" pitchFamily="34" charset="0"/>
              </a:rPr>
              <a:t>Nguyên nhân: Do ý thức bảo vệ môi trường của một số người chưa tốt</a:t>
            </a:r>
            <a:endParaRPr kumimoji="0" lang="vi-VN" sz="3200" b="1" i="0" u="none" strike="noStrike" kern="1200" cap="none" spc="0" normalizeH="0" baseline="0" noProof="0" dirty="0">
              <a:ln>
                <a:noFill/>
              </a:ln>
              <a:solidFill>
                <a:srgbClr val="92D050"/>
              </a:solidFill>
              <a:effectLst/>
              <a:uLnTx/>
              <a:uFillTx/>
              <a:latin typeface="+mj-lt"/>
              <a:ea typeface="+mn-ea"/>
              <a:cs typeface="Calibri" panose="020F0502020204030204" pitchFamily="34" charset="0"/>
            </a:endParaRPr>
          </a:p>
        </p:txBody>
      </p:sp>
    </p:spTree>
    <p:extLst>
      <p:ext uri="{BB962C8B-B14F-4D97-AF65-F5344CB8AC3E}">
        <p14:creationId xmlns:p14="http://schemas.microsoft.com/office/powerpoint/2010/main" val="1128675329"/>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6000">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66000">
                                          <p:cBhvr additive="base">
                                            <p:cTn id="7" dur="1000" fill="hold"/>
                                            <p:tgtEl>
                                              <p:spTgt spid="15"/>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inVertical)">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inVertical)">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9ED">
            <a:alpha val="70000"/>
          </a:srgb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35503">
            <a:off x="-259142" y="-252921"/>
            <a:ext cx="2277275" cy="217376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31074">
            <a:off x="10727308" y="-1381105"/>
            <a:ext cx="2515169" cy="5511327"/>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755739">
            <a:off x="10986350" y="4899904"/>
            <a:ext cx="2323115" cy="2388249"/>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9490790">
            <a:off x="4219451" y="212202"/>
            <a:ext cx="1167235" cy="615036"/>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361682">
            <a:off x="-1810380" y="3244239"/>
            <a:ext cx="2996851" cy="3990964"/>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8787215">
            <a:off x="523196" y="-57419"/>
            <a:ext cx="528706" cy="2443600"/>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0046438">
            <a:off x="10501501" y="2100378"/>
            <a:ext cx="1954299" cy="1954299"/>
          </a:xfrm>
          <a:prstGeom prst="rect">
            <a:avLst/>
          </a:prstGeom>
        </p:spPr>
      </p:pic>
      <p:pic>
        <p:nvPicPr>
          <p:cNvPr id="18" name="Picture 2">
            <a:extLst>
              <a:ext uri="{FF2B5EF4-FFF2-40B4-BE49-F238E27FC236}">
                <a16:creationId xmlns:a16="http://schemas.microsoft.com/office/drawing/2014/main" id="{FA4E0029-0D34-4C28-A669-C5AB4C8E97E2}"/>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318778" y="387930"/>
            <a:ext cx="11614078" cy="6360433"/>
          </a:xfrm>
          <a:prstGeom prst="rect">
            <a:avLst/>
          </a:prstGeom>
        </p:spPr>
      </p:pic>
      <p:sp>
        <p:nvSpPr>
          <p:cNvPr id="16" name="Rectangle: Rounded Corners 15">
            <a:extLst>
              <a:ext uri="{FF2B5EF4-FFF2-40B4-BE49-F238E27FC236}">
                <a16:creationId xmlns:a16="http://schemas.microsoft.com/office/drawing/2014/main" id="{087E5F26-A50B-4DDA-AC1D-3FEE2175A515}"/>
              </a:ext>
            </a:extLst>
          </p:cNvPr>
          <p:cNvSpPr/>
          <p:nvPr/>
        </p:nvSpPr>
        <p:spPr>
          <a:xfrm>
            <a:off x="1107900" y="268357"/>
            <a:ext cx="9992139" cy="1051523"/>
          </a:xfrm>
          <a:custGeom>
            <a:avLst/>
            <a:gdLst>
              <a:gd name="connsiteX0" fmla="*/ 0 w 9992139"/>
              <a:gd name="connsiteY0" fmla="*/ 525762 h 1051523"/>
              <a:gd name="connsiteX1" fmla="*/ 525762 w 9992139"/>
              <a:gd name="connsiteY1" fmla="*/ 0 h 1051523"/>
              <a:gd name="connsiteX2" fmla="*/ 1213502 w 9992139"/>
              <a:gd name="connsiteY2" fmla="*/ 0 h 1051523"/>
              <a:gd name="connsiteX3" fmla="*/ 1901241 w 9992139"/>
              <a:gd name="connsiteY3" fmla="*/ 0 h 1051523"/>
              <a:gd name="connsiteX4" fmla="*/ 2410169 w 9992139"/>
              <a:gd name="connsiteY4" fmla="*/ 0 h 1051523"/>
              <a:gd name="connsiteX5" fmla="*/ 2919096 w 9992139"/>
              <a:gd name="connsiteY5" fmla="*/ 0 h 1051523"/>
              <a:gd name="connsiteX6" fmla="*/ 3338617 w 9992139"/>
              <a:gd name="connsiteY6" fmla="*/ 0 h 1051523"/>
              <a:gd name="connsiteX7" fmla="*/ 4115763 w 9992139"/>
              <a:gd name="connsiteY7" fmla="*/ 0 h 1051523"/>
              <a:gd name="connsiteX8" fmla="*/ 4714097 w 9992139"/>
              <a:gd name="connsiteY8" fmla="*/ 0 h 1051523"/>
              <a:gd name="connsiteX9" fmla="*/ 5491243 w 9992139"/>
              <a:gd name="connsiteY9" fmla="*/ 0 h 1051523"/>
              <a:gd name="connsiteX10" fmla="*/ 6000170 w 9992139"/>
              <a:gd name="connsiteY10" fmla="*/ 0 h 1051523"/>
              <a:gd name="connsiteX11" fmla="*/ 6687910 w 9992139"/>
              <a:gd name="connsiteY11" fmla="*/ 0 h 1051523"/>
              <a:gd name="connsiteX12" fmla="*/ 7465055 w 9992139"/>
              <a:gd name="connsiteY12" fmla="*/ 0 h 1051523"/>
              <a:gd name="connsiteX13" fmla="*/ 8063389 w 9992139"/>
              <a:gd name="connsiteY13" fmla="*/ 0 h 1051523"/>
              <a:gd name="connsiteX14" fmla="*/ 8661723 w 9992139"/>
              <a:gd name="connsiteY14" fmla="*/ 0 h 1051523"/>
              <a:gd name="connsiteX15" fmla="*/ 9466378 w 9992139"/>
              <a:gd name="connsiteY15" fmla="*/ 0 h 1051523"/>
              <a:gd name="connsiteX16" fmla="*/ 9992140 w 9992139"/>
              <a:gd name="connsiteY16" fmla="*/ 525762 h 1051523"/>
              <a:gd name="connsiteX17" fmla="*/ 9992139 w 9992139"/>
              <a:gd name="connsiteY17" fmla="*/ 525762 h 1051523"/>
              <a:gd name="connsiteX18" fmla="*/ 9466377 w 9992139"/>
              <a:gd name="connsiteY18" fmla="*/ 1051524 h 1051523"/>
              <a:gd name="connsiteX19" fmla="*/ 8868044 w 9992139"/>
              <a:gd name="connsiteY19" fmla="*/ 1051524 h 1051523"/>
              <a:gd name="connsiteX20" fmla="*/ 8180304 w 9992139"/>
              <a:gd name="connsiteY20" fmla="*/ 1051524 h 1051523"/>
              <a:gd name="connsiteX21" fmla="*/ 7492564 w 9992139"/>
              <a:gd name="connsiteY21" fmla="*/ 1051524 h 1051523"/>
              <a:gd name="connsiteX22" fmla="*/ 6804825 w 9992139"/>
              <a:gd name="connsiteY22" fmla="*/ 1051524 h 1051523"/>
              <a:gd name="connsiteX23" fmla="*/ 6027679 w 9992139"/>
              <a:gd name="connsiteY23" fmla="*/ 1051524 h 1051523"/>
              <a:gd name="connsiteX24" fmla="*/ 5429345 w 9992139"/>
              <a:gd name="connsiteY24" fmla="*/ 1051524 h 1051523"/>
              <a:gd name="connsiteX25" fmla="*/ 4741606 w 9992139"/>
              <a:gd name="connsiteY25" fmla="*/ 1051523 h 1051523"/>
              <a:gd name="connsiteX26" fmla="*/ 4232679 w 9992139"/>
              <a:gd name="connsiteY26" fmla="*/ 1051523 h 1051523"/>
              <a:gd name="connsiteX27" fmla="*/ 3634345 w 9992139"/>
              <a:gd name="connsiteY27" fmla="*/ 1051523 h 1051523"/>
              <a:gd name="connsiteX28" fmla="*/ 3125418 w 9992139"/>
              <a:gd name="connsiteY28" fmla="*/ 1051523 h 1051523"/>
              <a:gd name="connsiteX29" fmla="*/ 2616490 w 9992139"/>
              <a:gd name="connsiteY29" fmla="*/ 1051523 h 1051523"/>
              <a:gd name="connsiteX30" fmla="*/ 1839345 w 9992139"/>
              <a:gd name="connsiteY30" fmla="*/ 1051523 h 1051523"/>
              <a:gd name="connsiteX31" fmla="*/ 525762 w 9992139"/>
              <a:gd name="connsiteY31" fmla="*/ 1051523 h 1051523"/>
              <a:gd name="connsiteX32" fmla="*/ 0 w 9992139"/>
              <a:gd name="connsiteY32" fmla="*/ 525761 h 1051523"/>
              <a:gd name="connsiteX33" fmla="*/ 0 w 9992139"/>
              <a:gd name="connsiteY33" fmla="*/ 525762 h 1051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992139" h="1051523" fill="none" extrusionOk="0">
                <a:moveTo>
                  <a:pt x="0" y="525762"/>
                </a:moveTo>
                <a:cubicBezTo>
                  <a:pt x="-45240" y="222576"/>
                  <a:pt x="245633" y="8439"/>
                  <a:pt x="525762" y="0"/>
                </a:cubicBezTo>
                <a:cubicBezTo>
                  <a:pt x="668006" y="17389"/>
                  <a:pt x="990233" y="20169"/>
                  <a:pt x="1213502" y="0"/>
                </a:cubicBezTo>
                <a:cubicBezTo>
                  <a:pt x="1436771" y="-20169"/>
                  <a:pt x="1655666" y="34011"/>
                  <a:pt x="1901241" y="0"/>
                </a:cubicBezTo>
                <a:cubicBezTo>
                  <a:pt x="2146816" y="-34011"/>
                  <a:pt x="2175242" y="14176"/>
                  <a:pt x="2410169" y="0"/>
                </a:cubicBezTo>
                <a:cubicBezTo>
                  <a:pt x="2645096" y="-14176"/>
                  <a:pt x="2795602" y="15174"/>
                  <a:pt x="2919096" y="0"/>
                </a:cubicBezTo>
                <a:cubicBezTo>
                  <a:pt x="3042590" y="-15174"/>
                  <a:pt x="3141554" y="-680"/>
                  <a:pt x="3338617" y="0"/>
                </a:cubicBezTo>
                <a:cubicBezTo>
                  <a:pt x="3535680" y="680"/>
                  <a:pt x="3869587" y="30625"/>
                  <a:pt x="4115763" y="0"/>
                </a:cubicBezTo>
                <a:cubicBezTo>
                  <a:pt x="4361939" y="-30625"/>
                  <a:pt x="4571483" y="15466"/>
                  <a:pt x="4714097" y="0"/>
                </a:cubicBezTo>
                <a:cubicBezTo>
                  <a:pt x="4856711" y="-15466"/>
                  <a:pt x="5266748" y="-1573"/>
                  <a:pt x="5491243" y="0"/>
                </a:cubicBezTo>
                <a:cubicBezTo>
                  <a:pt x="5715738" y="1573"/>
                  <a:pt x="5780715" y="-12746"/>
                  <a:pt x="6000170" y="0"/>
                </a:cubicBezTo>
                <a:cubicBezTo>
                  <a:pt x="6219625" y="12746"/>
                  <a:pt x="6527981" y="-6801"/>
                  <a:pt x="6687910" y="0"/>
                </a:cubicBezTo>
                <a:cubicBezTo>
                  <a:pt x="6847839" y="6801"/>
                  <a:pt x="7239831" y="-17366"/>
                  <a:pt x="7465055" y="0"/>
                </a:cubicBezTo>
                <a:cubicBezTo>
                  <a:pt x="7690279" y="17366"/>
                  <a:pt x="7931995" y="10628"/>
                  <a:pt x="8063389" y="0"/>
                </a:cubicBezTo>
                <a:cubicBezTo>
                  <a:pt x="8194783" y="-10628"/>
                  <a:pt x="8488277" y="15750"/>
                  <a:pt x="8661723" y="0"/>
                </a:cubicBezTo>
                <a:cubicBezTo>
                  <a:pt x="8835169" y="-15750"/>
                  <a:pt x="9094571" y="20718"/>
                  <a:pt x="9466378" y="0"/>
                </a:cubicBezTo>
                <a:cubicBezTo>
                  <a:pt x="9745588" y="5559"/>
                  <a:pt x="9950158" y="223324"/>
                  <a:pt x="9992140" y="525762"/>
                </a:cubicBezTo>
                <a:lnTo>
                  <a:pt x="9992139" y="525762"/>
                </a:lnTo>
                <a:cubicBezTo>
                  <a:pt x="9924616" y="813243"/>
                  <a:pt x="9745927" y="1045045"/>
                  <a:pt x="9466377" y="1051524"/>
                </a:cubicBezTo>
                <a:cubicBezTo>
                  <a:pt x="9257072" y="1058653"/>
                  <a:pt x="9018941" y="1051340"/>
                  <a:pt x="8868044" y="1051524"/>
                </a:cubicBezTo>
                <a:cubicBezTo>
                  <a:pt x="8717147" y="1051708"/>
                  <a:pt x="8373085" y="1077432"/>
                  <a:pt x="8180304" y="1051524"/>
                </a:cubicBezTo>
                <a:cubicBezTo>
                  <a:pt x="7987523" y="1025616"/>
                  <a:pt x="7743530" y="1032913"/>
                  <a:pt x="7492564" y="1051524"/>
                </a:cubicBezTo>
                <a:cubicBezTo>
                  <a:pt x="7241598" y="1070135"/>
                  <a:pt x="7092087" y="1050995"/>
                  <a:pt x="6804825" y="1051524"/>
                </a:cubicBezTo>
                <a:cubicBezTo>
                  <a:pt x="6517563" y="1052053"/>
                  <a:pt x="6212883" y="1085771"/>
                  <a:pt x="6027679" y="1051524"/>
                </a:cubicBezTo>
                <a:cubicBezTo>
                  <a:pt x="5842475" y="1017277"/>
                  <a:pt x="5720410" y="1040622"/>
                  <a:pt x="5429345" y="1051524"/>
                </a:cubicBezTo>
                <a:cubicBezTo>
                  <a:pt x="5138280" y="1062426"/>
                  <a:pt x="4966096" y="1075851"/>
                  <a:pt x="4741606" y="1051523"/>
                </a:cubicBezTo>
                <a:cubicBezTo>
                  <a:pt x="4517116" y="1027196"/>
                  <a:pt x="4371187" y="1051175"/>
                  <a:pt x="4232679" y="1051523"/>
                </a:cubicBezTo>
                <a:cubicBezTo>
                  <a:pt x="4094171" y="1051871"/>
                  <a:pt x="3809897" y="1068190"/>
                  <a:pt x="3634345" y="1051523"/>
                </a:cubicBezTo>
                <a:cubicBezTo>
                  <a:pt x="3458793" y="1034856"/>
                  <a:pt x="3292668" y="1030849"/>
                  <a:pt x="3125418" y="1051523"/>
                </a:cubicBezTo>
                <a:cubicBezTo>
                  <a:pt x="2958168" y="1072197"/>
                  <a:pt x="2724472" y="1059166"/>
                  <a:pt x="2616490" y="1051523"/>
                </a:cubicBezTo>
                <a:cubicBezTo>
                  <a:pt x="2508508" y="1043880"/>
                  <a:pt x="2151600" y="1035494"/>
                  <a:pt x="1839345" y="1051523"/>
                </a:cubicBezTo>
                <a:cubicBezTo>
                  <a:pt x="1527091" y="1067552"/>
                  <a:pt x="1050775" y="1030399"/>
                  <a:pt x="525762" y="1051523"/>
                </a:cubicBezTo>
                <a:cubicBezTo>
                  <a:pt x="200526" y="1075225"/>
                  <a:pt x="11183" y="813307"/>
                  <a:pt x="0" y="525761"/>
                </a:cubicBezTo>
                <a:lnTo>
                  <a:pt x="0" y="525762"/>
                </a:lnTo>
                <a:close/>
              </a:path>
              <a:path w="9992139" h="1051523" stroke="0" extrusionOk="0">
                <a:moveTo>
                  <a:pt x="0" y="525762"/>
                </a:moveTo>
                <a:cubicBezTo>
                  <a:pt x="-41860" y="279326"/>
                  <a:pt x="246683" y="47764"/>
                  <a:pt x="525762" y="0"/>
                </a:cubicBezTo>
                <a:cubicBezTo>
                  <a:pt x="702716" y="-19122"/>
                  <a:pt x="794741" y="5721"/>
                  <a:pt x="1034689" y="0"/>
                </a:cubicBezTo>
                <a:cubicBezTo>
                  <a:pt x="1274637" y="-5721"/>
                  <a:pt x="1409147" y="-15185"/>
                  <a:pt x="1633023" y="0"/>
                </a:cubicBezTo>
                <a:cubicBezTo>
                  <a:pt x="1856899" y="15185"/>
                  <a:pt x="1868956" y="2163"/>
                  <a:pt x="2052544" y="0"/>
                </a:cubicBezTo>
                <a:cubicBezTo>
                  <a:pt x="2236132" y="-2163"/>
                  <a:pt x="2494751" y="12603"/>
                  <a:pt x="2829690" y="0"/>
                </a:cubicBezTo>
                <a:cubicBezTo>
                  <a:pt x="3164629" y="-12603"/>
                  <a:pt x="3157272" y="-20008"/>
                  <a:pt x="3249211" y="0"/>
                </a:cubicBezTo>
                <a:cubicBezTo>
                  <a:pt x="3341150" y="20008"/>
                  <a:pt x="3761935" y="13145"/>
                  <a:pt x="3936951" y="0"/>
                </a:cubicBezTo>
                <a:cubicBezTo>
                  <a:pt x="4111967" y="-13145"/>
                  <a:pt x="4267217" y="-2340"/>
                  <a:pt x="4445878" y="0"/>
                </a:cubicBezTo>
                <a:cubicBezTo>
                  <a:pt x="4624539" y="2340"/>
                  <a:pt x="4760948" y="9236"/>
                  <a:pt x="4954806" y="0"/>
                </a:cubicBezTo>
                <a:cubicBezTo>
                  <a:pt x="5148664" y="-9236"/>
                  <a:pt x="5280419" y="-6343"/>
                  <a:pt x="5374327" y="0"/>
                </a:cubicBezTo>
                <a:cubicBezTo>
                  <a:pt x="5468235" y="6343"/>
                  <a:pt x="5611350" y="-19634"/>
                  <a:pt x="5793848" y="0"/>
                </a:cubicBezTo>
                <a:cubicBezTo>
                  <a:pt x="5976346" y="19634"/>
                  <a:pt x="6132956" y="14098"/>
                  <a:pt x="6302775" y="0"/>
                </a:cubicBezTo>
                <a:cubicBezTo>
                  <a:pt x="6472594" y="-14098"/>
                  <a:pt x="6625250" y="-28070"/>
                  <a:pt x="6901109" y="0"/>
                </a:cubicBezTo>
                <a:cubicBezTo>
                  <a:pt x="7176968" y="28070"/>
                  <a:pt x="7400250" y="37477"/>
                  <a:pt x="7678255" y="0"/>
                </a:cubicBezTo>
                <a:cubicBezTo>
                  <a:pt x="7956260" y="-37477"/>
                  <a:pt x="8221057" y="24588"/>
                  <a:pt x="8365994" y="0"/>
                </a:cubicBezTo>
                <a:cubicBezTo>
                  <a:pt x="8510931" y="-24588"/>
                  <a:pt x="9224317" y="-18020"/>
                  <a:pt x="9466378" y="0"/>
                </a:cubicBezTo>
                <a:cubicBezTo>
                  <a:pt x="9740524" y="-4357"/>
                  <a:pt x="10039718" y="237658"/>
                  <a:pt x="9992140" y="525762"/>
                </a:cubicBezTo>
                <a:lnTo>
                  <a:pt x="9992139" y="525762"/>
                </a:lnTo>
                <a:cubicBezTo>
                  <a:pt x="9967941" y="754682"/>
                  <a:pt x="9712429" y="1072643"/>
                  <a:pt x="9466377" y="1051524"/>
                </a:cubicBezTo>
                <a:cubicBezTo>
                  <a:pt x="9342149" y="1080413"/>
                  <a:pt x="9146709" y="1064554"/>
                  <a:pt x="8868044" y="1051524"/>
                </a:cubicBezTo>
                <a:cubicBezTo>
                  <a:pt x="8589379" y="1038494"/>
                  <a:pt x="8373523" y="1015871"/>
                  <a:pt x="8090898" y="1051524"/>
                </a:cubicBezTo>
                <a:cubicBezTo>
                  <a:pt x="7808273" y="1087177"/>
                  <a:pt x="7483569" y="1041133"/>
                  <a:pt x="7313752" y="1051524"/>
                </a:cubicBezTo>
                <a:cubicBezTo>
                  <a:pt x="7143935" y="1061915"/>
                  <a:pt x="6745119" y="1079462"/>
                  <a:pt x="6447200" y="1051524"/>
                </a:cubicBezTo>
                <a:cubicBezTo>
                  <a:pt x="6149281" y="1023586"/>
                  <a:pt x="5957779" y="1024644"/>
                  <a:pt x="5759460" y="1051524"/>
                </a:cubicBezTo>
                <a:cubicBezTo>
                  <a:pt x="5561141" y="1078404"/>
                  <a:pt x="5127648" y="1020625"/>
                  <a:pt x="4892909" y="1051523"/>
                </a:cubicBezTo>
                <a:cubicBezTo>
                  <a:pt x="4658170" y="1082422"/>
                  <a:pt x="4590301" y="1058429"/>
                  <a:pt x="4383981" y="1051523"/>
                </a:cubicBezTo>
                <a:cubicBezTo>
                  <a:pt x="4177661" y="1044617"/>
                  <a:pt x="3969732" y="1077307"/>
                  <a:pt x="3785648" y="1051523"/>
                </a:cubicBezTo>
                <a:cubicBezTo>
                  <a:pt x="3601564" y="1025739"/>
                  <a:pt x="3295170" y="1063898"/>
                  <a:pt x="3008502" y="1051523"/>
                </a:cubicBezTo>
                <a:cubicBezTo>
                  <a:pt x="2721834" y="1039148"/>
                  <a:pt x="2523799" y="1022711"/>
                  <a:pt x="2231356" y="1051523"/>
                </a:cubicBezTo>
                <a:cubicBezTo>
                  <a:pt x="1938913" y="1080335"/>
                  <a:pt x="1725161" y="1042055"/>
                  <a:pt x="1543617" y="1051523"/>
                </a:cubicBezTo>
                <a:cubicBezTo>
                  <a:pt x="1362073" y="1060991"/>
                  <a:pt x="1254187" y="1067371"/>
                  <a:pt x="1124095" y="1051523"/>
                </a:cubicBezTo>
                <a:cubicBezTo>
                  <a:pt x="994003" y="1035675"/>
                  <a:pt x="778323" y="1070280"/>
                  <a:pt x="525762" y="1051523"/>
                </a:cubicBezTo>
                <a:cubicBezTo>
                  <a:pt x="236339" y="1061947"/>
                  <a:pt x="15922" y="817484"/>
                  <a:pt x="0" y="525761"/>
                </a:cubicBezTo>
                <a:lnTo>
                  <a:pt x="0" y="525762"/>
                </a:lnTo>
                <a:close/>
              </a:path>
            </a:pathLst>
          </a:custGeom>
          <a:solidFill>
            <a:srgbClr val="CCFFFF"/>
          </a:solidFill>
          <a:ln w="38100">
            <a:solidFill>
              <a:srgbClr val="002060"/>
            </a:solidFill>
            <a:extLst>
              <a:ext uri="{C807C97D-BFC1-408E-A445-0C87EB9F89A2}">
                <ask:lineSketchStyleProp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dirty="0">
                <a:solidFill>
                  <a:srgbClr val="002060"/>
                </a:solidFill>
                <a:latin typeface="+mj-lt"/>
                <a:cs typeface="Calibri" panose="020F0502020204030204" pitchFamily="34" charset="0"/>
              </a:rPr>
              <a:t>Những việc em và mọi người đã làm hoặc có thể làm để khắc phục hiện tượng ô nhiễm đó</a:t>
            </a:r>
            <a:endParaRPr kumimoji="0" lang="vi-VN" sz="3200" b="1" i="0" u="none" strike="noStrike" kern="1200" cap="none" spc="0" normalizeH="0" baseline="0" noProof="0" dirty="0">
              <a:ln>
                <a:noFill/>
              </a:ln>
              <a:solidFill>
                <a:srgbClr val="002060"/>
              </a:solidFill>
              <a:effectLst/>
              <a:uLnTx/>
              <a:uFillTx/>
              <a:latin typeface="+mj-lt"/>
              <a:cs typeface="Calibri" panose="020F0502020204030204" pitchFamily="34" charset="0"/>
            </a:endParaRPr>
          </a:p>
        </p:txBody>
      </p:sp>
      <p:pic>
        <p:nvPicPr>
          <p:cNvPr id="7" name="Picture 6">
            <a:extLst>
              <a:ext uri="{FF2B5EF4-FFF2-40B4-BE49-F238E27FC236}">
                <a16:creationId xmlns:a16="http://schemas.microsoft.com/office/drawing/2014/main" id="{FDA82A02-B04F-4044-1665-6C1DBFA560C6}"/>
              </a:ext>
            </a:extLst>
          </p:cNvPr>
          <p:cNvPicPr>
            <a:picLocks noChangeAspect="1"/>
          </p:cNvPicPr>
          <p:nvPr/>
        </p:nvPicPr>
        <p:blipFill>
          <a:blip r:embed="rId18"/>
          <a:stretch>
            <a:fillRect/>
          </a:stretch>
        </p:blipFill>
        <p:spPr>
          <a:xfrm>
            <a:off x="3418993" y="1642364"/>
            <a:ext cx="4651651" cy="4932091"/>
          </a:xfrm>
          <a:prstGeom prst="rect">
            <a:avLst/>
          </a:prstGeom>
        </p:spPr>
      </p:pic>
    </p:spTree>
    <p:extLst>
      <p:ext uri="{BB962C8B-B14F-4D97-AF65-F5344CB8AC3E}">
        <p14:creationId xmlns:p14="http://schemas.microsoft.com/office/powerpoint/2010/main" val="11414869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2" presetClass="entr" presetSubtype="4"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TotalTime>
  <Words>555</Words>
  <Application>Microsoft Office PowerPoint</Application>
  <PresentationFormat>Widescreen</PresentationFormat>
  <Paragraphs>24</Paragraphs>
  <Slides>16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#9Slide03 Arima Madurai Black</vt:lpstr>
      <vt:lpstr>#9Slide03 Sofia Pro Soft Bold</vt:lpstr>
      <vt:lpstr>#9Slide04 Vollkorn Black</vt:lpstr>
      <vt:lpstr>#9Slide05 Dear Saturday</vt:lpstr>
      <vt:lpstr>Arial</vt:lpstr>
      <vt:lpstr>Arial-Rounded</vt:lpstr>
      <vt:lpstr>Calibri</vt:lpstr>
      <vt:lpstr>Times New Roman</vt:lpstr>
      <vt:lpstr>UVN Banh Mi</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22</cp:revision>
  <dcterms:created xsi:type="dcterms:W3CDTF">2023-02-04T02:09:15Z</dcterms:created>
  <dcterms:modified xsi:type="dcterms:W3CDTF">2024-05-04T03:26:34Z</dcterms:modified>
</cp:coreProperties>
</file>