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2" r:id="rId4"/>
    <p:sldId id="265" r:id="rId5"/>
    <p:sldId id="271" r:id="rId6"/>
    <p:sldId id="272" r:id="rId7"/>
    <p:sldId id="273" r:id="rId8"/>
    <p:sldId id="268" r:id="rId9"/>
    <p:sldId id="269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SVN-Poky's" panose="020B0604020202020204" charset="0"/>
      <p:regular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314"/>
    <a:srgbClr val="92D050"/>
    <a:srgbClr val="4472C4"/>
    <a:srgbClr val="FF0000"/>
    <a:srgbClr val="FFFF00"/>
    <a:srgbClr val="33CCCC"/>
    <a:srgbClr val="FFFFFF"/>
    <a:srgbClr val="FF00FF"/>
    <a:srgbClr val="2EABDB"/>
    <a:srgbClr val="E9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63" d="100"/>
          <a:sy n="63" d="100"/>
        </p:scale>
        <p:origin x="536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432611" y="1493873"/>
            <a:ext cx="65880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470389" y="3164945"/>
            <a:ext cx="672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D06943C-4321-C53F-5596-AD2484F4E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20082" r="11356" b="25880"/>
          <a:stretch/>
        </p:blipFill>
        <p:spPr>
          <a:xfrm>
            <a:off x="846880" y="1569660"/>
            <a:ext cx="10683433" cy="5176265"/>
          </a:xfrm>
          <a:prstGeom prst="round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C50B94E-0773-F7F4-F80C-881DBC261BDE}"/>
              </a:ext>
            </a:extLst>
          </p:cNvPr>
          <p:cNvSpPr txBox="1"/>
          <p:nvPr/>
        </p:nvSpPr>
        <p:spPr>
          <a:xfrm>
            <a:off x="2741416" y="198783"/>
            <a:ext cx="918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Quan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2EE73C0-C52E-2551-A257-7DF77224AEB8}"/>
              </a:ext>
            </a:extLst>
          </p:cNvPr>
          <p:cNvSpPr/>
          <p:nvPr/>
        </p:nvSpPr>
        <p:spPr>
          <a:xfrm>
            <a:off x="1943581" y="3353764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8E7A65D-89C8-14AB-28A5-7FBA2F0C4AEF}"/>
              </a:ext>
            </a:extLst>
          </p:cNvPr>
          <p:cNvSpPr/>
          <p:nvPr/>
        </p:nvSpPr>
        <p:spPr>
          <a:xfrm>
            <a:off x="5656162" y="3263099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964A904D-74A2-01F2-9297-D2251546456E}"/>
              </a:ext>
            </a:extLst>
          </p:cNvPr>
          <p:cNvSpPr/>
          <p:nvPr/>
        </p:nvSpPr>
        <p:spPr>
          <a:xfrm>
            <a:off x="9610846" y="3442506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03974F4C-2B76-66B3-4F66-D349D5ADAB2C}"/>
              </a:ext>
            </a:extLst>
          </p:cNvPr>
          <p:cNvSpPr/>
          <p:nvPr/>
        </p:nvSpPr>
        <p:spPr>
          <a:xfrm>
            <a:off x="3866907" y="6064169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0D82B07-809A-3F32-371B-E27EE5915C58}"/>
              </a:ext>
            </a:extLst>
          </p:cNvPr>
          <p:cNvSpPr/>
          <p:nvPr/>
        </p:nvSpPr>
        <p:spPr>
          <a:xfrm>
            <a:off x="7139650" y="6064169"/>
            <a:ext cx="1761282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4CC69-2031-CE7E-C403-A31EF4E9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20" y="26506"/>
            <a:ext cx="804479" cy="6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2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C463D0-F958-904E-43D0-8A267A3181F2}"/>
              </a:ext>
            </a:extLst>
          </p:cNvPr>
          <p:cNvSpPr txBox="1"/>
          <p:nvPr/>
        </p:nvSpPr>
        <p:spPr>
          <a:xfrm>
            <a:off x="2771272" y="1590261"/>
            <a:ext cx="9185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46079-B83C-EF53-2D9B-DC7C2CC7F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29" y="1497497"/>
            <a:ext cx="804479" cy="6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3CC8800-6851-8776-4469-C8E16D7B5F31}"/>
              </a:ext>
            </a:extLst>
          </p:cNvPr>
          <p:cNvSpPr txBox="1"/>
          <p:nvPr/>
        </p:nvSpPr>
        <p:spPr>
          <a:xfrm>
            <a:off x="2718267" y="124571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F0B491C-89F5-77C9-8D03-502EB6BB83C7}"/>
              </a:ext>
            </a:extLst>
          </p:cNvPr>
          <p:cNvSpPr txBox="1"/>
          <p:nvPr/>
        </p:nvSpPr>
        <p:spPr>
          <a:xfrm>
            <a:off x="2263430" y="1166277"/>
            <a:ext cx="9745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Thảo luận những vấn đề cần thu thập số liệu liên quan đến các bạn lớp em.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78C463F-5931-B21D-3BBA-244A406558FF}"/>
              </a:ext>
            </a:extLst>
          </p:cNvPr>
          <p:cNvSpPr txBox="1"/>
          <p:nvPr/>
        </p:nvSpPr>
        <p:spPr>
          <a:xfrm>
            <a:off x="182880" y="2329339"/>
            <a:ext cx="6659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 môn thể thao ưa thích;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Món ăn ưa thích;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Phương tiện đến trường; 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42E94B-4B39-C919-9BB6-9B3B1A3B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5" y="0"/>
            <a:ext cx="751458" cy="7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7FA879-FA7A-00B7-F431-771ED775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58221" r="6489" b="1778"/>
          <a:stretch/>
        </p:blipFill>
        <p:spPr>
          <a:xfrm>
            <a:off x="0" y="1524000"/>
            <a:ext cx="12192000" cy="5334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A09205A-B213-51B9-4035-8869570C7586}"/>
              </a:ext>
            </a:extLst>
          </p:cNvPr>
          <p:cNvSpPr txBox="1"/>
          <p:nvPr/>
        </p:nvSpPr>
        <p:spPr>
          <a:xfrm>
            <a:off x="2519484" y="429371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970F06-9ACB-CF69-3631-30FD45FB1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04" y="238539"/>
            <a:ext cx="751458" cy="7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4099561" y="2105561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551</TotalTime>
  <Words>94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SVN-Poky's</vt:lpstr>
      <vt:lpstr>Times New Roman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Admin</cp:lastModifiedBy>
  <cp:revision>52</cp:revision>
  <dcterms:created xsi:type="dcterms:W3CDTF">2020-02-07T01:48:05Z</dcterms:created>
  <dcterms:modified xsi:type="dcterms:W3CDTF">2024-05-04T03:32:41Z</dcterms:modified>
  <cp:category>9Slide.vn</cp:category>
</cp:coreProperties>
</file>