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9" r:id="rId4"/>
    <p:sldId id="262" r:id="rId5"/>
    <p:sldId id="263" r:id="rId6"/>
    <p:sldId id="270" r:id="rId7"/>
    <p:sldId id="264" r:id="rId8"/>
    <p:sldId id="268" r:id="rId9"/>
    <p:sldId id="269" r:id="rId10"/>
  </p:sldIdLst>
  <p:sldSz cx="12192000" cy="6858000"/>
  <p:notesSz cx="6858000" cy="9144000"/>
  <p:embeddedFontLst>
    <p:embeddedFont>
      <p:font typeface="等线" panose="02010600030101010101" pitchFamily="2" charset="-122"/>
      <p:regular r:id="rId12"/>
    </p:embeddedFont>
    <p:embeddedFont>
      <p:font typeface="SVN-Poky's" panose="020B0604020202020204" charset="0"/>
      <p:regular r:id="rId13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52314"/>
    <a:srgbClr val="92D050"/>
    <a:srgbClr val="4472C4"/>
    <a:srgbClr val="FF0000"/>
    <a:srgbClr val="FFFF00"/>
    <a:srgbClr val="33CCCC"/>
    <a:srgbClr val="FFFFFF"/>
    <a:srgbClr val="FF00FF"/>
    <a:srgbClr val="2EABDB"/>
    <a:srgbClr val="E93C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Kiểu Trung bình 2 - Màu chủ đề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001" autoAdjust="0"/>
    <p:restoredTop sz="90110" autoAdjust="0"/>
  </p:normalViewPr>
  <p:slideViewPr>
    <p:cSldViewPr snapToGrid="0">
      <p:cViewPr varScale="1">
        <p:scale>
          <a:sx n="63" d="100"/>
          <a:sy n="63" d="100"/>
        </p:scale>
        <p:origin x="536" y="56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0384C4-4FBC-45FD-A3AD-9A89763DEA1E}" type="datetimeFigureOut">
              <a:rPr lang="zh-CN" altLang="en-US" smtClean="0"/>
              <a:t>2024/5/4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A8332A-45E4-4A45-8FD1-86A7DDFA6B2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60062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image" Target="../media/image10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8">
            <a:extLst>
              <a:ext uri="{FF2B5EF4-FFF2-40B4-BE49-F238E27FC236}">
                <a16:creationId xmlns:a16="http://schemas.microsoft.com/office/drawing/2014/main" id="{7C966466-3BFB-845E-C851-E25D789C4F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8" name="图片 18">
            <a:extLst>
              <a:ext uri="{FF2B5EF4-FFF2-40B4-BE49-F238E27FC236}">
                <a16:creationId xmlns:a16="http://schemas.microsoft.com/office/drawing/2014/main" id="{49B09D27-D218-866B-10B5-DE1F0CE5318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6528169" cy="6858000"/>
          </a:xfrm>
          <a:prstGeom prst="rect">
            <a:avLst/>
          </a:prstGeom>
        </p:spPr>
      </p:pic>
      <p:pic>
        <p:nvPicPr>
          <p:cNvPr id="9" name="图片 10">
            <a:extLst>
              <a:ext uri="{FF2B5EF4-FFF2-40B4-BE49-F238E27FC236}">
                <a16:creationId xmlns:a16="http://schemas.microsoft.com/office/drawing/2014/main" id="{65B2E590-B2DD-297B-8614-AFB3E16D8DB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8055" y="3261908"/>
            <a:ext cx="2694214" cy="3596091"/>
          </a:xfrm>
          <a:prstGeom prst="rect">
            <a:avLst/>
          </a:prstGeom>
        </p:spPr>
      </p:pic>
      <p:pic>
        <p:nvPicPr>
          <p:cNvPr id="10" name="图片 12">
            <a:extLst>
              <a:ext uri="{FF2B5EF4-FFF2-40B4-BE49-F238E27FC236}">
                <a16:creationId xmlns:a16="http://schemas.microsoft.com/office/drawing/2014/main" id="{043D2348-2D71-09AC-DD8A-4D6DE85A432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895" y="1041401"/>
            <a:ext cx="5024838" cy="5483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611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21">
            <a:extLst>
              <a:ext uri="{FF2B5EF4-FFF2-40B4-BE49-F238E27FC236}">
                <a16:creationId xmlns:a16="http://schemas.microsoft.com/office/drawing/2014/main" id="{CF54B791-46B7-B266-3C70-0FC7CB0E1428}"/>
              </a:ext>
            </a:extLst>
          </p:cNvPr>
          <p:cNvGrpSpPr/>
          <p:nvPr userDrawn="1"/>
        </p:nvGrpSpPr>
        <p:grpSpPr>
          <a:xfrm>
            <a:off x="0" y="-16562"/>
            <a:ext cx="12192000" cy="6858000"/>
            <a:chOff x="0" y="-16562"/>
            <a:chExt cx="12192000" cy="6858000"/>
          </a:xfrm>
        </p:grpSpPr>
        <p:sp>
          <p:nvSpPr>
            <p:cNvPr id="17" name="矩形 22">
              <a:extLst>
                <a:ext uri="{FF2B5EF4-FFF2-40B4-BE49-F238E27FC236}">
                  <a16:creationId xmlns:a16="http://schemas.microsoft.com/office/drawing/2014/main" id="{C20F914B-6879-09A6-0FCF-B596F023B9C7}"/>
                </a:ext>
              </a:extLst>
            </p:cNvPr>
            <p:cNvSpPr/>
            <p:nvPr/>
          </p:nvSpPr>
          <p:spPr>
            <a:xfrm flipH="1">
              <a:off x="0" y="-16562"/>
              <a:ext cx="12192000" cy="6858000"/>
            </a:xfrm>
            <a:prstGeom prst="rect">
              <a:avLst/>
            </a:prstGeom>
            <a:blipFill dpi="0" rotWithShape="1">
              <a:blip r:embed="rId2">
                <a:alphaModFix amt="20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8" name="图片 24">
              <a:extLst>
                <a:ext uri="{FF2B5EF4-FFF2-40B4-BE49-F238E27FC236}">
                  <a16:creationId xmlns:a16="http://schemas.microsoft.com/office/drawing/2014/main" id="{6D8BE89E-8D62-57B8-4138-FD24428752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0" y="225"/>
              <a:ext cx="2586182" cy="1698952"/>
            </a:xfrm>
            <a:prstGeom prst="rect">
              <a:avLst/>
            </a:prstGeom>
          </p:spPr>
        </p:pic>
      </p:grpSp>
      <p:pic>
        <p:nvPicPr>
          <p:cNvPr id="19" name="图片 6">
            <a:extLst>
              <a:ext uri="{FF2B5EF4-FFF2-40B4-BE49-F238E27FC236}">
                <a16:creationId xmlns:a16="http://schemas.microsoft.com/office/drawing/2014/main" id="{9C175BEA-6E3C-E9AF-1757-D133CFB15C7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16457" y="4269298"/>
            <a:ext cx="1939472" cy="2588702"/>
          </a:xfrm>
          <a:prstGeom prst="rect">
            <a:avLst/>
          </a:prstGeom>
        </p:spPr>
      </p:pic>
      <p:pic>
        <p:nvPicPr>
          <p:cNvPr id="20" name="图片 8">
            <a:extLst>
              <a:ext uri="{FF2B5EF4-FFF2-40B4-BE49-F238E27FC236}">
                <a16:creationId xmlns:a16="http://schemas.microsoft.com/office/drawing/2014/main" id="{65C184DB-6C59-92BF-DEDE-CB4B5FF2374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29" y="904654"/>
            <a:ext cx="3970498" cy="5953346"/>
          </a:xfrm>
          <a:prstGeom prst="rect">
            <a:avLst/>
          </a:prstGeom>
        </p:spPr>
      </p:pic>
      <p:pic>
        <p:nvPicPr>
          <p:cNvPr id="21" name="图片 23">
            <a:extLst>
              <a:ext uri="{FF2B5EF4-FFF2-40B4-BE49-F238E27FC236}">
                <a16:creationId xmlns:a16="http://schemas.microsoft.com/office/drawing/2014/main" id="{13BFE033-0DCE-9863-AE91-BF2FCD7A2BD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3839" y="1119649"/>
            <a:ext cx="304800" cy="323850"/>
          </a:xfrm>
          <a:prstGeom prst="rect">
            <a:avLst/>
          </a:prstGeom>
        </p:spPr>
      </p:pic>
      <p:pic>
        <p:nvPicPr>
          <p:cNvPr id="22" name="图片 25">
            <a:extLst>
              <a:ext uri="{FF2B5EF4-FFF2-40B4-BE49-F238E27FC236}">
                <a16:creationId xmlns:a16="http://schemas.microsoft.com/office/drawing/2014/main" id="{23B4A91A-F18D-FB41-D6CF-6FF373C48108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8214" y="355561"/>
            <a:ext cx="847114" cy="1098186"/>
          </a:xfrm>
          <a:prstGeom prst="rect">
            <a:avLst/>
          </a:prstGeom>
        </p:spPr>
      </p:pic>
      <p:pic>
        <p:nvPicPr>
          <p:cNvPr id="23" name="图片 27">
            <a:extLst>
              <a:ext uri="{FF2B5EF4-FFF2-40B4-BE49-F238E27FC236}">
                <a16:creationId xmlns:a16="http://schemas.microsoft.com/office/drawing/2014/main" id="{7DFC84A6-B997-52FA-07A3-1D5E29C0F8DE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1508" y="5467576"/>
            <a:ext cx="839235" cy="859122"/>
          </a:xfrm>
          <a:prstGeom prst="rect">
            <a:avLst/>
          </a:prstGeom>
        </p:spPr>
      </p:pic>
      <p:pic>
        <p:nvPicPr>
          <p:cNvPr id="24" name="图片 29">
            <a:extLst>
              <a:ext uri="{FF2B5EF4-FFF2-40B4-BE49-F238E27FC236}">
                <a16:creationId xmlns:a16="http://schemas.microsoft.com/office/drawing/2014/main" id="{46A8A833-5337-179E-B653-2EF234AD314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852" y="4269298"/>
            <a:ext cx="859122" cy="859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408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1">
            <a:extLst>
              <a:ext uri="{FF2B5EF4-FFF2-40B4-BE49-F238E27FC236}">
                <a16:creationId xmlns:a16="http://schemas.microsoft.com/office/drawing/2014/main" id="{F764E057-3DD2-3F3A-24EE-C12D9E7A1D19}"/>
              </a:ext>
            </a:extLst>
          </p:cNvPr>
          <p:cNvGrpSpPr/>
          <p:nvPr userDrawn="1"/>
        </p:nvGrpSpPr>
        <p:grpSpPr>
          <a:xfrm flipH="1">
            <a:off x="0" y="-16562"/>
            <a:ext cx="12192000" cy="6858000"/>
            <a:chOff x="0" y="-16562"/>
            <a:chExt cx="12192000" cy="6858000"/>
          </a:xfrm>
        </p:grpSpPr>
        <p:sp>
          <p:nvSpPr>
            <p:cNvPr id="3" name="矩形 13">
              <a:extLst>
                <a:ext uri="{FF2B5EF4-FFF2-40B4-BE49-F238E27FC236}">
                  <a16:creationId xmlns:a16="http://schemas.microsoft.com/office/drawing/2014/main" id="{8A462E1D-CA41-2BA3-475F-A8C7263672CE}"/>
                </a:ext>
              </a:extLst>
            </p:cNvPr>
            <p:cNvSpPr/>
            <p:nvPr/>
          </p:nvSpPr>
          <p:spPr>
            <a:xfrm flipH="1">
              <a:off x="0" y="-16562"/>
              <a:ext cx="12192000" cy="6858000"/>
            </a:xfrm>
            <a:prstGeom prst="rect">
              <a:avLst/>
            </a:prstGeom>
            <a:blipFill dpi="0" rotWithShape="1">
              <a:blip r:embed="rId2">
                <a:alphaModFix amt="20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4" name="图片 15">
              <a:extLst>
                <a:ext uri="{FF2B5EF4-FFF2-40B4-BE49-F238E27FC236}">
                  <a16:creationId xmlns:a16="http://schemas.microsoft.com/office/drawing/2014/main" id="{4DF6FF53-EA53-FC5F-6D19-1B8042B594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0" y="225"/>
              <a:ext cx="2586182" cy="1698952"/>
            </a:xfrm>
            <a:prstGeom prst="rect">
              <a:avLst/>
            </a:prstGeom>
          </p:spPr>
        </p:pic>
      </p:grpSp>
      <p:pic>
        <p:nvPicPr>
          <p:cNvPr id="5" name="图片 14">
            <a:extLst>
              <a:ext uri="{FF2B5EF4-FFF2-40B4-BE49-F238E27FC236}">
                <a16:creationId xmlns:a16="http://schemas.microsoft.com/office/drawing/2014/main" id="{3DE79C28-A74C-EB8D-F717-2690E59308E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9314" y="1815689"/>
            <a:ext cx="4644572" cy="5420489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D57C83FF-6B80-9143-6C7F-96391DBC4E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6000" y="5505450"/>
            <a:ext cx="6753225" cy="1352550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976E03B5-5535-5E8B-288E-511D4D6B455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86898">
            <a:off x="10540322" y="2445159"/>
            <a:ext cx="344326" cy="1084261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D3E55328-F0C4-1654-BB3A-9F26D466C96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7170" y="4606208"/>
            <a:ext cx="671739" cy="776186"/>
          </a:xfrm>
          <a:prstGeom prst="rect">
            <a:avLst/>
          </a:prstGeom>
        </p:spPr>
      </p:pic>
      <p:pic>
        <p:nvPicPr>
          <p:cNvPr id="9" name="图片 22">
            <a:extLst>
              <a:ext uri="{FF2B5EF4-FFF2-40B4-BE49-F238E27FC236}">
                <a16:creationId xmlns:a16="http://schemas.microsoft.com/office/drawing/2014/main" id="{7E8141A8-E063-1B1F-395C-126A4CB4A983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280" y="5505450"/>
            <a:ext cx="709839" cy="855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154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7">
            <a:extLst>
              <a:ext uri="{FF2B5EF4-FFF2-40B4-BE49-F238E27FC236}">
                <a16:creationId xmlns:a16="http://schemas.microsoft.com/office/drawing/2014/main" id="{E468C86D-6900-897C-96B2-B472B0203389}"/>
              </a:ext>
            </a:extLst>
          </p:cNvPr>
          <p:cNvGrpSpPr/>
          <p:nvPr userDrawn="1"/>
        </p:nvGrpSpPr>
        <p:grpSpPr>
          <a:xfrm>
            <a:off x="0" y="-16562"/>
            <a:ext cx="12192000" cy="6858000"/>
            <a:chOff x="0" y="-16562"/>
            <a:chExt cx="12192000" cy="6858000"/>
          </a:xfrm>
        </p:grpSpPr>
        <p:sp>
          <p:nvSpPr>
            <p:cNvPr id="3" name="矩形 28">
              <a:extLst>
                <a:ext uri="{FF2B5EF4-FFF2-40B4-BE49-F238E27FC236}">
                  <a16:creationId xmlns:a16="http://schemas.microsoft.com/office/drawing/2014/main" id="{CFC2E82C-2B00-2757-9BC8-FEFAB5A64A71}"/>
                </a:ext>
              </a:extLst>
            </p:cNvPr>
            <p:cNvSpPr/>
            <p:nvPr/>
          </p:nvSpPr>
          <p:spPr>
            <a:xfrm flipH="1">
              <a:off x="0" y="-16562"/>
              <a:ext cx="12192000" cy="6858000"/>
            </a:xfrm>
            <a:prstGeom prst="rect">
              <a:avLst/>
            </a:prstGeom>
            <a:blipFill dpi="0" rotWithShape="1">
              <a:blip r:embed="rId2">
                <a:alphaModFix amt="20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4" name="图片 29">
              <a:extLst>
                <a:ext uri="{FF2B5EF4-FFF2-40B4-BE49-F238E27FC236}">
                  <a16:creationId xmlns:a16="http://schemas.microsoft.com/office/drawing/2014/main" id="{A7D0CF85-3FBE-A086-C18B-2567238D68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0" y="225"/>
              <a:ext cx="2586182" cy="1698952"/>
            </a:xfrm>
            <a:prstGeom prst="rect">
              <a:avLst/>
            </a:prstGeom>
          </p:spPr>
        </p:pic>
      </p:grpSp>
      <p:pic>
        <p:nvPicPr>
          <p:cNvPr id="5" name="图片 42">
            <a:extLst>
              <a:ext uri="{FF2B5EF4-FFF2-40B4-BE49-F238E27FC236}">
                <a16:creationId xmlns:a16="http://schemas.microsoft.com/office/drawing/2014/main" id="{9AFF6B5F-BB5D-B29F-F461-73CCEDDC0A3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3252"/>
            <a:ext cx="5251833" cy="5251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706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7">
            <a:extLst>
              <a:ext uri="{FF2B5EF4-FFF2-40B4-BE49-F238E27FC236}">
                <a16:creationId xmlns:a16="http://schemas.microsoft.com/office/drawing/2014/main" id="{E468C86D-6900-897C-96B2-B472B0203389}"/>
              </a:ext>
            </a:extLst>
          </p:cNvPr>
          <p:cNvGrpSpPr/>
          <p:nvPr userDrawn="1"/>
        </p:nvGrpSpPr>
        <p:grpSpPr>
          <a:xfrm>
            <a:off x="0" y="-16562"/>
            <a:ext cx="12192000" cy="6858000"/>
            <a:chOff x="0" y="-16562"/>
            <a:chExt cx="12192000" cy="6858000"/>
          </a:xfrm>
        </p:grpSpPr>
        <p:sp>
          <p:nvSpPr>
            <p:cNvPr id="3" name="矩形 28">
              <a:extLst>
                <a:ext uri="{FF2B5EF4-FFF2-40B4-BE49-F238E27FC236}">
                  <a16:creationId xmlns:a16="http://schemas.microsoft.com/office/drawing/2014/main" id="{CFC2E82C-2B00-2757-9BC8-FEFAB5A64A71}"/>
                </a:ext>
              </a:extLst>
            </p:cNvPr>
            <p:cNvSpPr/>
            <p:nvPr/>
          </p:nvSpPr>
          <p:spPr>
            <a:xfrm flipH="1">
              <a:off x="0" y="-16562"/>
              <a:ext cx="12192000" cy="6858000"/>
            </a:xfrm>
            <a:prstGeom prst="rect">
              <a:avLst/>
            </a:prstGeom>
            <a:blipFill dpi="0" rotWithShape="1">
              <a:blip r:embed="rId2">
                <a:alphaModFix amt="20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4" name="图片 29">
              <a:extLst>
                <a:ext uri="{FF2B5EF4-FFF2-40B4-BE49-F238E27FC236}">
                  <a16:creationId xmlns:a16="http://schemas.microsoft.com/office/drawing/2014/main" id="{A7D0CF85-3FBE-A086-C18B-2567238D68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0" y="225"/>
              <a:ext cx="2586182" cy="16989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33141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3">
            <a:extLst>
              <a:ext uri="{FF2B5EF4-FFF2-40B4-BE49-F238E27FC236}">
                <a16:creationId xmlns:a16="http://schemas.microsoft.com/office/drawing/2014/main" id="{86F18C39-7358-1B84-2C80-E522996925B2}"/>
              </a:ext>
            </a:extLst>
          </p:cNvPr>
          <p:cNvGrpSpPr/>
          <p:nvPr userDrawn="1"/>
        </p:nvGrpSpPr>
        <p:grpSpPr>
          <a:xfrm flipH="1">
            <a:off x="0" y="-16562"/>
            <a:ext cx="12192000" cy="6858000"/>
            <a:chOff x="0" y="-16562"/>
            <a:chExt cx="12192000" cy="6858000"/>
          </a:xfrm>
        </p:grpSpPr>
        <p:sp>
          <p:nvSpPr>
            <p:cNvPr id="3" name="矩形 14">
              <a:extLst>
                <a:ext uri="{FF2B5EF4-FFF2-40B4-BE49-F238E27FC236}">
                  <a16:creationId xmlns:a16="http://schemas.microsoft.com/office/drawing/2014/main" id="{8B846B42-3D6B-E1EF-0D9D-368D1CDB5A10}"/>
                </a:ext>
              </a:extLst>
            </p:cNvPr>
            <p:cNvSpPr/>
            <p:nvPr/>
          </p:nvSpPr>
          <p:spPr>
            <a:xfrm flipH="1">
              <a:off x="0" y="-16562"/>
              <a:ext cx="12192000" cy="6858000"/>
            </a:xfrm>
            <a:prstGeom prst="rect">
              <a:avLst/>
            </a:prstGeom>
            <a:blipFill dpi="0" rotWithShape="1">
              <a:blip r:embed="rId2">
                <a:alphaModFix amt="20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4" name="图片 15">
              <a:extLst>
                <a:ext uri="{FF2B5EF4-FFF2-40B4-BE49-F238E27FC236}">
                  <a16:creationId xmlns:a16="http://schemas.microsoft.com/office/drawing/2014/main" id="{4D55C49A-D580-D417-38E1-C12ED2FCC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0" y="225"/>
              <a:ext cx="2586182" cy="1698952"/>
            </a:xfrm>
            <a:prstGeom prst="rect">
              <a:avLst/>
            </a:prstGeom>
          </p:spPr>
        </p:pic>
      </p:grpSp>
      <p:pic>
        <p:nvPicPr>
          <p:cNvPr id="5" name="图片 18">
            <a:extLst>
              <a:ext uri="{FF2B5EF4-FFF2-40B4-BE49-F238E27FC236}">
                <a16:creationId xmlns:a16="http://schemas.microsoft.com/office/drawing/2014/main" id="{9B5CE9A9-5C70-217C-AC35-97B24D90967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6528169" cy="6858000"/>
          </a:xfrm>
          <a:prstGeom prst="rect">
            <a:avLst/>
          </a:prstGeom>
        </p:spPr>
      </p:pic>
      <p:pic>
        <p:nvPicPr>
          <p:cNvPr id="6" name="图片 10">
            <a:extLst>
              <a:ext uri="{FF2B5EF4-FFF2-40B4-BE49-F238E27FC236}">
                <a16:creationId xmlns:a16="http://schemas.microsoft.com/office/drawing/2014/main" id="{A33D2D07-C7E3-4039-AC7F-A40553FC24C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664" y="3261908"/>
            <a:ext cx="2694214" cy="3596091"/>
          </a:xfrm>
          <a:prstGeom prst="rect">
            <a:avLst/>
          </a:prstGeom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554B610A-4C68-4AD3-D5C3-239325A78D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218" y="965201"/>
            <a:ext cx="5024838" cy="5483224"/>
          </a:xfrm>
          <a:prstGeom prst="rect">
            <a:avLst/>
          </a:prstGeom>
        </p:spPr>
      </p:pic>
      <p:grpSp>
        <p:nvGrpSpPr>
          <p:cNvPr id="8" name="Nhóm 7">
            <a:extLst>
              <a:ext uri="{FF2B5EF4-FFF2-40B4-BE49-F238E27FC236}">
                <a16:creationId xmlns:a16="http://schemas.microsoft.com/office/drawing/2014/main" id="{6C2680F2-5EFD-9B4C-E0E1-47D849BF5596}"/>
              </a:ext>
            </a:extLst>
          </p:cNvPr>
          <p:cNvGrpSpPr/>
          <p:nvPr userDrawn="1"/>
        </p:nvGrpSpPr>
        <p:grpSpPr>
          <a:xfrm>
            <a:off x="6202073" y="1945812"/>
            <a:ext cx="5719637" cy="2593368"/>
            <a:chOff x="6202073" y="1945812"/>
            <a:chExt cx="5719637" cy="2593368"/>
          </a:xfrm>
        </p:grpSpPr>
        <p:sp>
          <p:nvSpPr>
            <p:cNvPr id="9" name="文本框 11">
              <a:extLst>
                <a:ext uri="{FF2B5EF4-FFF2-40B4-BE49-F238E27FC236}">
                  <a16:creationId xmlns:a16="http://schemas.microsoft.com/office/drawing/2014/main" id="{4082B838-39E9-6AEA-0350-3FE24A0D8271}"/>
                </a:ext>
              </a:extLst>
            </p:cNvPr>
            <p:cNvSpPr txBox="1"/>
            <p:nvPr/>
          </p:nvSpPr>
          <p:spPr>
            <a:xfrm>
              <a:off x="6257879" y="1945812"/>
              <a:ext cx="5663831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000" i="0" u="none" strike="noStrike" cap="none" spc="0" normalizeH="0" baseline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字魂70号-灵悦黑体" panose="00000500000000000000" pitchFamily="2" charset="-122"/>
                  <a:ea typeface="字魂70号-灵悦黑体" panose="00000500000000000000" pitchFamily="2" charset="-122"/>
                </a:defRPr>
              </a:lvl1pPr>
            </a:lstStyle>
            <a:p>
              <a:pPr algn="ctr"/>
              <a:r>
                <a:rPr lang="en-US" altLang="zh-CN" sz="8000" b="1" spc="600">
                  <a:solidFill>
                    <a:srgbClr val="2EABDB"/>
                  </a:solidFill>
                  <a:latin typeface="SVN-Poky's" panose="020B0606040200020203" pitchFamily="34" charset="0"/>
                </a:rPr>
                <a:t>Tạm biệt các em</a:t>
              </a:r>
              <a:endParaRPr lang="zh-CN" altLang="en-US" sz="8000" b="1" spc="600" dirty="0">
                <a:solidFill>
                  <a:srgbClr val="2EABDB"/>
                </a:solidFill>
                <a:latin typeface="SVN-Poky's" panose="020B0606040200020203" pitchFamily="34" charset="0"/>
              </a:endParaRPr>
            </a:p>
          </p:txBody>
        </p: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ABA2DE39-8A57-6721-CACC-1C365D857AE2}"/>
                </a:ext>
              </a:extLst>
            </p:cNvPr>
            <p:cNvSpPr txBox="1"/>
            <p:nvPr/>
          </p:nvSpPr>
          <p:spPr>
            <a:xfrm>
              <a:off x="6202073" y="1984635"/>
              <a:ext cx="5663831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000" i="0" u="none" strike="noStrike" cap="none" spc="0" normalizeH="0" baseline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字魂70号-灵悦黑体" panose="00000500000000000000" pitchFamily="2" charset="-122"/>
                  <a:ea typeface="字魂70号-灵悦黑体" panose="00000500000000000000" pitchFamily="2" charset="-122"/>
                </a:defRPr>
              </a:lvl1pPr>
            </a:lstStyle>
            <a:p>
              <a:pPr algn="ctr"/>
              <a:r>
                <a:rPr lang="en-US" altLang="zh-CN" sz="8000" spc="600">
                  <a:latin typeface="SVN-Poky's" panose="020B0606040200020203" pitchFamily="34" charset="0"/>
                </a:rPr>
                <a:t>Tạm biệt các em</a:t>
              </a:r>
              <a:endParaRPr lang="zh-CN" altLang="en-US" sz="8000" spc="600" dirty="0">
                <a:latin typeface="SVN-Poky's" panose="020B0606040200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52537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1436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5" r:id="rId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m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m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m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42B9AE42-30B5-60D0-AB07-DEFDD586C0E5}"/>
              </a:ext>
            </a:extLst>
          </p:cNvPr>
          <p:cNvSpPr txBox="1"/>
          <p:nvPr/>
        </p:nvSpPr>
        <p:spPr>
          <a:xfrm>
            <a:off x="5432611" y="1493873"/>
            <a:ext cx="6588037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ln w="25400">
                  <a:solidFill>
                    <a:schemeClr val="tx1"/>
                  </a:solidFill>
                </a:ln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 3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8E1DE5C5-76C4-1B46-F502-C1F83A4EA351}"/>
              </a:ext>
            </a:extLst>
          </p:cNvPr>
          <p:cNvSpPr txBox="1"/>
          <p:nvPr/>
        </p:nvSpPr>
        <p:spPr>
          <a:xfrm>
            <a:off x="5470389" y="3164945"/>
            <a:ext cx="6721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5400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5400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5400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5400" dirty="0">
              <a:ln w="19050">
                <a:solidFill>
                  <a:schemeClr val="accent2">
                    <a:lumMod val="75000"/>
                  </a:schemeClr>
                </a:solidFill>
              </a:ln>
              <a:solidFill>
                <a:schemeClr val="accent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2933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F586F87E-E5FD-A99D-2F2B-00A76D1181B5}"/>
              </a:ext>
            </a:extLst>
          </p:cNvPr>
          <p:cNvSpPr txBox="1"/>
          <p:nvPr/>
        </p:nvSpPr>
        <p:spPr>
          <a:xfrm>
            <a:off x="4099561" y="2233461"/>
            <a:ext cx="784937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 err="1">
                <a:ln w="25400">
                  <a:solidFill>
                    <a:schemeClr val="tx1"/>
                  </a:solidFill>
                </a:ln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11500" dirty="0" err="1">
                <a:ln w="25400">
                  <a:solidFill>
                    <a:schemeClr val="tx1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11500" dirty="0" err="1">
                <a:ln w="25400">
                  <a:solidFill>
                    <a:schemeClr val="tx1"/>
                  </a:solidFill>
                </a:ln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r>
              <a:rPr lang="en-US" sz="11500" dirty="0" err="1">
                <a:ln w="25400"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1500" dirty="0">
                <a:ln w="25400">
                  <a:solidFill>
                    <a:schemeClr val="tx1"/>
                  </a:solidFill>
                </a:ln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500" dirty="0" err="1">
                <a:ln w="25400">
                  <a:solidFill>
                    <a:schemeClr val="tx1"/>
                  </a:solidFill>
                </a:ln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11500" dirty="0" err="1">
                <a:ln w="25400">
                  <a:solidFill>
                    <a:schemeClr val="tx1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ộ</a:t>
            </a:r>
            <a:r>
              <a:rPr lang="en-US" sz="11500" dirty="0" err="1">
                <a:ln w="25400">
                  <a:solidFill>
                    <a:schemeClr val="tx1"/>
                  </a:solidFill>
                </a:ln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11500" dirty="0" err="1">
                <a:ln w="25400"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endParaRPr lang="en-US" sz="11500" dirty="0">
              <a:ln w="25400">
                <a:solidFill>
                  <a:schemeClr val="tx1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0232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BD3FF0A6-5592-F8DF-AA5F-87514DCF8258}"/>
              </a:ext>
            </a:extLst>
          </p:cNvPr>
          <p:cNvSpPr txBox="1"/>
          <p:nvPr/>
        </p:nvSpPr>
        <p:spPr>
          <a:xfrm>
            <a:off x="5701554" y="1440085"/>
            <a:ext cx="5996367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ln w="25400">
                  <a:solidFill>
                    <a:schemeClr val="tx1"/>
                  </a:solidFill>
                </a:ln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 3</a:t>
            </a: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372688EE-5C80-434E-54AB-2B8EC340E3BE}"/>
              </a:ext>
            </a:extLst>
          </p:cNvPr>
          <p:cNvSpPr txBox="1"/>
          <p:nvPr/>
        </p:nvSpPr>
        <p:spPr>
          <a:xfrm>
            <a:off x="5667447" y="3380098"/>
            <a:ext cx="6721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vui học toán</a:t>
            </a:r>
          </a:p>
        </p:txBody>
      </p:sp>
    </p:spTree>
    <p:extLst>
      <p:ext uri="{BB962C8B-B14F-4D97-AF65-F5344CB8AC3E}">
        <p14:creationId xmlns:p14="http://schemas.microsoft.com/office/powerpoint/2010/main" val="571910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5E773E7E-FC06-C76D-47F8-39494E8E0D73}"/>
              </a:ext>
            </a:extLst>
          </p:cNvPr>
          <p:cNvSpPr txBox="1"/>
          <p:nvPr/>
        </p:nvSpPr>
        <p:spPr>
          <a:xfrm>
            <a:off x="4099561" y="2233461"/>
            <a:ext cx="784937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ln w="25400">
                  <a:solidFill>
                    <a:schemeClr val="tx1"/>
                  </a:solidFill>
                </a:ln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11500">
                <a:ln w="25400">
                  <a:solidFill>
                    <a:schemeClr val="tx1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sz="11500">
                <a:ln w="25400">
                  <a:solidFill>
                    <a:schemeClr val="tx1"/>
                  </a:solidFill>
                </a:ln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11500">
                <a:ln w="25400"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ệ</a:t>
            </a:r>
            <a:r>
              <a:rPr lang="en-US" sz="11500">
                <a:ln w="25400"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11500">
                <a:ln w="25400">
                  <a:solidFill>
                    <a:schemeClr val="tx1"/>
                  </a:solidFill>
                </a:ln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en-US" sz="11500">
                <a:ln w="25400">
                  <a:solidFill>
                    <a:schemeClr val="tx1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ậ</a:t>
            </a:r>
            <a:r>
              <a:rPr lang="en-US" sz="11500">
                <a:ln w="25400">
                  <a:solidFill>
                    <a:schemeClr val="tx1"/>
                  </a:solidFill>
                </a:ln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endParaRPr lang="en-US" sz="11500">
              <a:ln w="25400">
                <a:solidFill>
                  <a:schemeClr val="tx1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9958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EEB4D719-6955-58D9-6586-1EA574B542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3" t="14750" r="2389" b="3564"/>
          <a:stretch/>
        </p:blipFill>
        <p:spPr>
          <a:xfrm>
            <a:off x="762220" y="967408"/>
            <a:ext cx="10952701" cy="57252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B40C0E-555B-9BC0-2822-790D511033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682" y="-13252"/>
            <a:ext cx="7696466" cy="967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625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2C196FD1-AEB3-DEF5-AB20-41FC4912A8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03" t="9544" r="4023" b="59503"/>
          <a:stretch/>
        </p:blipFill>
        <p:spPr>
          <a:xfrm>
            <a:off x="213347" y="1678329"/>
            <a:ext cx="11765307" cy="42942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A0703F1-9DD0-A345-EE78-35B196EC4B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452" y="304800"/>
            <a:ext cx="8971722" cy="1086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745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B1854DCE-F84C-DAAD-3895-39B27518B3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1" t="44068" r="3848" b="4003"/>
          <a:stretch/>
        </p:blipFill>
        <p:spPr>
          <a:xfrm>
            <a:off x="181337" y="1643606"/>
            <a:ext cx="11829326" cy="523091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69DEEB7-A5EE-665C-BF57-2A00392DAB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452" y="304800"/>
            <a:ext cx="8971722" cy="1086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435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8810ACB2-3CBB-DF5B-6670-1E77E06E026B}"/>
              </a:ext>
            </a:extLst>
          </p:cNvPr>
          <p:cNvSpPr txBox="1"/>
          <p:nvPr/>
        </p:nvSpPr>
        <p:spPr>
          <a:xfrm>
            <a:off x="4099561" y="2105561"/>
            <a:ext cx="7849372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dirty="0" err="1">
                <a:ln w="25400">
                  <a:solidFill>
                    <a:schemeClr val="tx1"/>
                  </a:solidFill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16600" dirty="0" err="1">
                <a:ln w="25400">
                  <a:solidFill>
                    <a:schemeClr val="tx1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ặ</a:t>
            </a:r>
            <a:r>
              <a:rPr lang="en-US" sz="16600" dirty="0" err="1">
                <a:ln w="25400">
                  <a:solidFill>
                    <a:schemeClr val="tx1"/>
                  </a:solidFill>
                </a:ln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16600" dirty="0">
                <a:ln w="25400">
                  <a:solidFill>
                    <a:schemeClr val="tx1"/>
                  </a:solidFill>
                </a:ln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600" dirty="0" err="1">
                <a:ln w="25400"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16600" dirty="0" err="1">
                <a:ln w="25400"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ò</a:t>
            </a:r>
            <a:endParaRPr lang="en-US" sz="16600" dirty="0">
              <a:ln w="25400">
                <a:solidFill>
                  <a:schemeClr val="tx1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82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679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552</TotalTime>
  <Words>18</Words>
  <Application>Microsoft Office PowerPoint</Application>
  <PresentationFormat>Widescreen</PresentationFormat>
  <Paragraphs>7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SVN-Poky's</vt:lpstr>
      <vt:lpstr>Times New Roman</vt:lpstr>
      <vt:lpstr>等线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subject>9Slide.vn</dc:subject>
  <dc:creator>MY PC</dc:creator>
  <dc:description>9Slide.vn</dc:description>
  <cp:lastModifiedBy>Admin</cp:lastModifiedBy>
  <cp:revision>51</cp:revision>
  <dcterms:created xsi:type="dcterms:W3CDTF">2020-02-07T01:48:05Z</dcterms:created>
  <dcterms:modified xsi:type="dcterms:W3CDTF">2024-05-04T03:25:39Z</dcterms:modified>
  <cp:category>9Slide.vn</cp:category>
</cp:coreProperties>
</file>