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4"/>
  </p:notesMasterIdLst>
  <p:sldIdLst>
    <p:sldId id="9486" r:id="rId4"/>
    <p:sldId id="9516" r:id="rId5"/>
    <p:sldId id="9492" r:id="rId6"/>
    <p:sldId id="9437" r:id="rId7"/>
    <p:sldId id="277" r:id="rId8"/>
    <p:sldId id="296" r:id="rId9"/>
    <p:sldId id="9508" r:id="rId10"/>
    <p:sldId id="9474" r:id="rId11"/>
    <p:sldId id="9496" r:id="rId12"/>
    <p:sldId id="9511" r:id="rId13"/>
    <p:sldId id="9499" r:id="rId14"/>
    <p:sldId id="268" r:id="rId15"/>
    <p:sldId id="269" r:id="rId16"/>
    <p:sldId id="284" r:id="rId17"/>
    <p:sldId id="304" r:id="rId18"/>
    <p:sldId id="275" r:id="rId19"/>
    <p:sldId id="9514" r:id="rId20"/>
    <p:sldId id="9512" r:id="rId21"/>
    <p:sldId id="951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B5DF6-97D9-4CF6-B615-C72E2A06EB8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14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C0BCBC-A4C4-4F64-94B9-2AB6B11C8B5E}"/>
              </a:ext>
            </a:extLst>
          </p:cNvPr>
          <p:cNvSpPr/>
          <p:nvPr userDrawn="1"/>
        </p:nvSpPr>
        <p:spPr>
          <a:xfrm>
            <a:off x="361950" y="1424940"/>
            <a:ext cx="11468100" cy="40081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1F2B9B-985E-4DBA-8324-C6A718FC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2"/>
          <a:stretch/>
        </p:blipFill>
        <p:spPr>
          <a:xfrm rot="16200000" flipH="1">
            <a:off x="9463348" y="-286128"/>
            <a:ext cx="2442526" cy="30147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F7682A-A4CC-48F0-B0C9-B63C45617095}"/>
              </a:ext>
            </a:extLst>
          </p:cNvPr>
          <p:cNvSpPr/>
          <p:nvPr userDrawn="1"/>
        </p:nvSpPr>
        <p:spPr>
          <a:xfrm>
            <a:off x="577215" y="1607820"/>
            <a:ext cx="11037570" cy="36423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F440B6-253C-42C1-A936-764880A65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2"/>
          <a:stretch/>
        </p:blipFill>
        <p:spPr>
          <a:xfrm rot="5400000">
            <a:off x="282734" y="-282734"/>
            <a:ext cx="2442529" cy="300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C5D08-F4DF-4C91-A304-2764B7B61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8737" y="2274736"/>
            <a:ext cx="4063049" cy="510347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08CB307-C462-41A6-951A-6AB221A6AB90}"/>
              </a:ext>
            </a:extLst>
          </p:cNvPr>
          <p:cNvGrpSpPr/>
          <p:nvPr userDrawn="1"/>
        </p:nvGrpSpPr>
        <p:grpSpPr>
          <a:xfrm>
            <a:off x="362147" y="1706311"/>
            <a:ext cx="4272593" cy="5151689"/>
            <a:chOff x="362147" y="1706311"/>
            <a:chExt cx="4272593" cy="51516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D9D973-AF54-4CC0-BCCA-39C0798F2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23" y="1706311"/>
              <a:ext cx="4141217" cy="502419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B206C88-A684-4513-B344-936113928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7" y="5347372"/>
              <a:ext cx="4253737" cy="151062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443791B-A8FF-41FD-9391-B53319F9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8468" y="4933220"/>
            <a:ext cx="1706311" cy="21432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DE0B45-AFB1-43E8-8851-7510868CC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B6C40F-F346-4F18-AECF-4CF11EA20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505A40-645C-465B-8B41-17B627BF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AE75AD-CEEE-4A81-8472-930CB312E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5400000" flipH="1" flipV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A097A65-6D44-407F-A2D0-B613AFB730A9}"/>
              </a:ext>
            </a:extLst>
          </p:cNvPr>
          <p:cNvSpPr/>
          <p:nvPr userDrawn="1"/>
        </p:nvSpPr>
        <p:spPr>
          <a:xfrm>
            <a:off x="2072641" y="934010"/>
            <a:ext cx="10119360" cy="498998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028CC5-50B5-43BE-BB6D-4ED6922338AB}"/>
              </a:ext>
            </a:extLst>
          </p:cNvPr>
          <p:cNvSpPr/>
          <p:nvPr userDrawn="1"/>
        </p:nvSpPr>
        <p:spPr>
          <a:xfrm>
            <a:off x="2208929" y="1057601"/>
            <a:ext cx="9983072" cy="474279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D4C1B8-FB34-4941-AA01-1AF46302E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5384" y="3810000"/>
            <a:ext cx="24266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0ABDB32-1A89-41C5-9CAD-31942CC5D653}"/>
              </a:ext>
            </a:extLst>
          </p:cNvPr>
          <p:cNvGrpSpPr/>
          <p:nvPr userDrawn="1"/>
        </p:nvGrpSpPr>
        <p:grpSpPr>
          <a:xfrm flipH="1">
            <a:off x="0" y="985120"/>
            <a:ext cx="5289169" cy="5872880"/>
            <a:chOff x="-1" y="985121"/>
            <a:chExt cx="5289169" cy="58728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D4BFEE7-0944-4C83-B854-2607BF1D0F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37"/>
            <a:stretch/>
          </p:blipFill>
          <p:spPr>
            <a:xfrm>
              <a:off x="2242434" y="985121"/>
              <a:ext cx="3046734" cy="587288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F95DB3-970C-4609-860A-789E39A5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1403" y="4643040"/>
              <a:ext cx="1963555" cy="2466364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09D2E84-BFD7-47DE-8B21-9A597E8E5854}"/>
              </a:ext>
            </a:extLst>
          </p:cNvPr>
          <p:cNvSpPr/>
          <p:nvPr userDrawn="1"/>
        </p:nvSpPr>
        <p:spPr>
          <a:xfrm>
            <a:off x="5656106" y="0"/>
            <a:ext cx="441198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7545DA-F15A-408A-A9E0-2958E8159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83317" y="-330143"/>
            <a:ext cx="2578539" cy="32388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2FB2FD-967B-42B1-BF61-A85F3352CA47}"/>
              </a:ext>
            </a:extLst>
          </p:cNvPr>
          <p:cNvSpPr/>
          <p:nvPr userDrawn="1"/>
        </p:nvSpPr>
        <p:spPr>
          <a:xfrm>
            <a:off x="5790260" y="-2"/>
            <a:ext cx="4143672" cy="68580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365E4A-4C30-44EE-8D2A-1AB446712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" y="929641"/>
            <a:ext cx="4765549" cy="57816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922DAB-95BE-4201-A8F9-7D061A98E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5" y="5428687"/>
            <a:ext cx="4024766" cy="14293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E6DA982-2F02-4E67-AED6-6159A0D94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BA704F-50A6-4B9E-8657-C57CD293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434074" y="1175508"/>
            <a:ext cx="1231106" cy="4725411"/>
          </a:xfrm>
          <a:noFill/>
        </p:spPr>
        <p:txBody>
          <a:bodyPr vert="eaVert" wrap="square" lIns="0" tIns="0" rIns="0" bIns="0" rtlCol="0">
            <a:spAutoFit/>
          </a:bodyPr>
          <a:lstStyle>
            <a:lvl1pPr algn="ctr">
              <a:lnSpc>
                <a:spcPct val="100000"/>
              </a:lnSpc>
              <a:defRPr lang="zh-CN" altLang="en-US" sz="8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4687" y="899787"/>
            <a:ext cx="569387" cy="2362705"/>
          </a:xfrm>
          <a:noFill/>
        </p:spPr>
        <p:txBody>
          <a:bodyPr vert="eaVert" wrap="square" lIns="0" tIns="0" rIns="0" bIns="0" rtlCol="0" anchor="ctr" anchorCtr="0">
            <a:spAutoFit/>
          </a:bodyPr>
          <a:lstStyle>
            <a:lvl1pPr marL="0" indent="0">
              <a:buNone/>
              <a:def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01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AB0B45-8A35-449F-A496-92BFC400A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B5069-E2F3-47FA-986F-9383A8460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A7A179-7BEE-4F2D-BC21-2D7144A2A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12BCA6-2B00-4A61-9445-5763C0406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404B88-75DE-43B0-B1C3-52FE0A1848F3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E11E5A-78F7-4A9C-9774-65FC496F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B6F236-C19A-457C-BCF8-D8534C412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2D9B90-3E3F-4D8D-8EFF-A6C428A22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535524-A22A-49CD-9BF3-1F53AE7C2781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74ABCA-A411-4041-9353-AE5320DAE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94A2E93-9459-4717-9548-267E01A355B5}"/>
              </a:ext>
            </a:extLst>
          </p:cNvPr>
          <p:cNvGrpSpPr/>
          <p:nvPr userDrawn="1"/>
        </p:nvGrpSpPr>
        <p:grpSpPr>
          <a:xfrm>
            <a:off x="0" y="2486027"/>
            <a:ext cx="4059703" cy="4371973"/>
            <a:chOff x="0" y="929641"/>
            <a:chExt cx="5504925" cy="59283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CC88473-1FE1-4E9A-8AAF-E59CAFA79221}"/>
                </a:ext>
              </a:extLst>
            </p:cNvPr>
            <p:cNvGrpSpPr/>
            <p:nvPr userDrawn="1"/>
          </p:nvGrpSpPr>
          <p:grpSpPr>
            <a:xfrm flipH="1">
              <a:off x="0" y="985120"/>
              <a:ext cx="5289169" cy="5872880"/>
              <a:chOff x="-1" y="985121"/>
              <a:chExt cx="5289169" cy="5872880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C3F1DD2-D03B-4362-8382-2DF8B5FE1A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837"/>
              <a:stretch/>
            </p:blipFill>
            <p:spPr>
              <a:xfrm>
                <a:off x="2242434" y="985121"/>
                <a:ext cx="3046734" cy="587288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68D615A-A103-4F79-8099-D7D2338DA7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1403" y="4643040"/>
                <a:ext cx="1963555" cy="2466364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83F9D01-22CF-47EF-A1B6-E91FBA7E4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6" y="929641"/>
              <a:ext cx="4765549" cy="57816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266EF80-713F-4750-9350-5CCC70DE3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95" y="5428687"/>
              <a:ext cx="4024766" cy="1429314"/>
            </a:xfrm>
            <a:prstGeom prst="rect">
              <a:avLst/>
            </a:prstGeom>
          </p:spPr>
        </p:pic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A6F8CFE8-4BD1-4B22-B649-D3EB3D6AF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337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0BF2FB60-CFA6-42AD-87E9-A6335465687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2024/5/4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2">
            <a:extLst>
              <a:ext uri="{FF2B5EF4-FFF2-40B4-BE49-F238E27FC236}">
                <a16:creationId xmlns:a16="http://schemas.microsoft.com/office/drawing/2014/main" id="{5CC8D643-7C1B-4132-BB76-4C2F75BE68E5}"/>
              </a:ext>
            </a:extLst>
          </p:cNvPr>
          <p:cNvGrpSpPr/>
          <p:nvPr/>
        </p:nvGrpSpPr>
        <p:grpSpPr>
          <a:xfrm>
            <a:off x="3773492" y="174968"/>
            <a:ext cx="8418508" cy="6508064"/>
            <a:chOff x="2156963" y="362271"/>
            <a:chExt cx="8418508" cy="6508064"/>
          </a:xfrm>
        </p:grpSpPr>
        <p:grpSp>
          <p:nvGrpSpPr>
            <p:cNvPr id="10" name="组合 21">
              <a:extLst>
                <a:ext uri="{FF2B5EF4-FFF2-40B4-BE49-F238E27FC236}">
                  <a16:creationId xmlns:a16="http://schemas.microsoft.com/office/drawing/2014/main" id="{1C0F89A3-DEF9-46F7-9A7F-F5E0F875168F}"/>
                </a:ext>
              </a:extLst>
            </p:cNvPr>
            <p:cNvGrpSpPr/>
            <p:nvPr/>
          </p:nvGrpSpPr>
          <p:grpSpPr>
            <a:xfrm>
              <a:off x="4727794" y="362271"/>
              <a:ext cx="2736412" cy="2646878"/>
              <a:chOff x="4727794" y="202251"/>
              <a:chExt cx="2736412" cy="2646878"/>
            </a:xfrm>
          </p:grpSpPr>
          <p:grpSp>
            <p:nvGrpSpPr>
              <p:cNvPr id="12" name="组合 19">
                <a:extLst>
                  <a:ext uri="{FF2B5EF4-FFF2-40B4-BE49-F238E27FC236}">
                    <a16:creationId xmlns:a16="http://schemas.microsoft.com/office/drawing/2014/main" id="{E9B3AEC1-3851-457F-BA16-29D256DD8236}"/>
                  </a:ext>
                </a:extLst>
              </p:cNvPr>
              <p:cNvGrpSpPr/>
              <p:nvPr/>
            </p:nvGrpSpPr>
            <p:grpSpPr>
              <a:xfrm>
                <a:off x="4727794" y="635000"/>
                <a:ext cx="2736412" cy="1735665"/>
                <a:chOff x="4727794" y="635000"/>
                <a:chExt cx="2736412" cy="1735665"/>
              </a:xfrm>
            </p:grpSpPr>
            <p:sp>
              <p:nvSpPr>
                <p:cNvPr id="14" name="任意多边形: 形状 12">
                  <a:extLst>
                    <a:ext uri="{FF2B5EF4-FFF2-40B4-BE49-F238E27FC236}">
                      <a16:creationId xmlns:a16="http://schemas.microsoft.com/office/drawing/2014/main" id="{B8A12E84-DD42-49FB-9838-F2962EC8D5CC}"/>
                    </a:ext>
                  </a:extLst>
                </p:cNvPr>
                <p:cNvSpPr/>
                <p:nvPr/>
              </p:nvSpPr>
              <p:spPr>
                <a:xfrm>
                  <a:off x="5355588" y="762845"/>
                  <a:ext cx="1127760" cy="1607820"/>
                </a:xfrm>
                <a:custGeom>
                  <a:avLst/>
                  <a:gdLst>
                    <a:gd name="connsiteX0" fmla="*/ 18706 w 1127760"/>
                    <a:gd name="connsiteY0" fmla="*/ 16724 h 1607820"/>
                    <a:gd name="connsiteX1" fmla="*/ 18706 w 1127760"/>
                    <a:gd name="connsiteY1" fmla="*/ 1590677 h 1607820"/>
                    <a:gd name="connsiteX2" fmla="*/ 1109053 w 1127760"/>
                    <a:gd name="connsiteY2" fmla="*/ 1590677 h 1607820"/>
                    <a:gd name="connsiteX3" fmla="*/ 1109053 w 1127760"/>
                    <a:gd name="connsiteY3" fmla="*/ 16724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18706" y="16724"/>
                      </a:moveTo>
                      <a:lnTo>
                        <a:pt x="18706" y="1590677"/>
                      </a:lnTo>
                      <a:lnTo>
                        <a:pt x="1109053" y="1590677"/>
                      </a:lnTo>
                      <a:lnTo>
                        <a:pt x="1109053" y="16724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rgbClr val="F9A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任意多边形: 形状 9">
                  <a:extLst>
                    <a:ext uri="{FF2B5EF4-FFF2-40B4-BE49-F238E27FC236}">
                      <a16:creationId xmlns:a16="http://schemas.microsoft.com/office/drawing/2014/main" id="{E8D19419-2A10-4800-8B35-CC2F97C1D4A4}"/>
                    </a:ext>
                  </a:extLst>
                </p:cNvPr>
                <p:cNvSpPr/>
                <p:nvPr/>
              </p:nvSpPr>
              <p:spPr>
                <a:xfrm>
                  <a:off x="5532120" y="635000"/>
                  <a:ext cx="1127760" cy="1607820"/>
                </a:xfrm>
                <a:custGeom>
                  <a:avLst/>
                  <a:gdLst>
                    <a:gd name="connsiteX0" fmla="*/ 70819 w 1127760"/>
                    <a:gd name="connsiteY0" fmla="*/ 69373 h 1607820"/>
                    <a:gd name="connsiteX1" fmla="*/ 70819 w 1127760"/>
                    <a:gd name="connsiteY1" fmla="*/ 1538447 h 1607820"/>
                    <a:gd name="connsiteX2" fmla="*/ 1056941 w 1127760"/>
                    <a:gd name="connsiteY2" fmla="*/ 1538447 h 1607820"/>
                    <a:gd name="connsiteX3" fmla="*/ 1056941 w 1127760"/>
                    <a:gd name="connsiteY3" fmla="*/ 69373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70819" y="69373"/>
                      </a:moveTo>
                      <a:lnTo>
                        <a:pt x="70819" y="1538447"/>
                      </a:lnTo>
                      <a:lnTo>
                        <a:pt x="1056941" y="1538447"/>
                      </a:lnTo>
                      <a:lnTo>
                        <a:pt x="1056941" y="69373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6" name="图片 16">
                  <a:extLst>
                    <a:ext uri="{FF2B5EF4-FFF2-40B4-BE49-F238E27FC236}">
                      <a16:creationId xmlns:a16="http://schemas.microsoft.com/office/drawing/2014/main" id="{48A84B96-852C-4FF1-9791-CFABA9B85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7794" y="762845"/>
                  <a:ext cx="1079057" cy="762845"/>
                </a:xfrm>
                <a:prstGeom prst="rect">
                  <a:avLst/>
                </a:prstGeom>
              </p:spPr>
            </p:pic>
            <p:pic>
              <p:nvPicPr>
                <p:cNvPr id="17" name="图片 17">
                  <a:extLst>
                    <a:ext uri="{FF2B5EF4-FFF2-40B4-BE49-F238E27FC236}">
                      <a16:creationId xmlns:a16="http://schemas.microsoft.com/office/drawing/2014/main" id="{E0778684-01DB-4FCA-B0F2-9C3AFBD32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5149" y="1588345"/>
                  <a:ext cx="1079057" cy="762845"/>
                </a:xfrm>
                <a:prstGeom prst="rect">
                  <a:avLst/>
                </a:prstGeom>
              </p:spPr>
            </p:pic>
          </p:grpSp>
          <p:sp>
            <p:nvSpPr>
              <p:cNvPr id="13" name="文本框 18">
                <a:extLst>
                  <a:ext uri="{FF2B5EF4-FFF2-40B4-BE49-F238E27FC236}">
                    <a16:creationId xmlns:a16="http://schemas.microsoft.com/office/drawing/2014/main" id="{D8D021A5-3851-4AE4-A79A-418CD623D4D6}"/>
                  </a:ext>
                </a:extLst>
              </p:cNvPr>
              <p:cNvSpPr txBox="1"/>
              <p:nvPr/>
            </p:nvSpPr>
            <p:spPr>
              <a:xfrm>
                <a:off x="5851116" y="202251"/>
                <a:ext cx="440272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600" b="1">
                    <a:solidFill>
                      <a:srgbClr val="FC7F50"/>
                    </a:solidFill>
                    <a:latin typeface="字魂65号-时光手札体" panose="00000500000000000000" pitchFamily="2" charset="-122"/>
                    <a:ea typeface="字魂65号-时光手札体" panose="00000500000000000000" pitchFamily="2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  <p:sp>
          <p:nvSpPr>
            <p:cNvPr id="11" name="矩形 20">
              <a:extLst>
                <a:ext uri="{FF2B5EF4-FFF2-40B4-BE49-F238E27FC236}">
                  <a16:creationId xmlns:a16="http://schemas.microsoft.com/office/drawing/2014/main" id="{1941CDAF-A2E6-4C75-8A6D-7F4960D08A69}"/>
                </a:ext>
              </a:extLst>
            </p:cNvPr>
            <p:cNvSpPr/>
            <p:nvPr/>
          </p:nvSpPr>
          <p:spPr>
            <a:xfrm>
              <a:off x="2156963" y="2530685"/>
              <a:ext cx="84185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13800" b="1" dirty="0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lang="zh-CN" altLang="en-US" sz="13800" b="1" dirty="0">
                <a:solidFill>
                  <a:srgbClr val="FC7F50"/>
                </a:solidFill>
                <a:latin typeface="Times New Roman" panose="02020603050405020304" pitchFamily="18" charset="0"/>
                <a:ea typeface="字魂65号-时光手札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lại!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107531" y="2492693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19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A6DCCE"/>
      </a:accent1>
      <a:accent2>
        <a:srgbClr val="A6DCC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9">
      <a:majorFont>
        <a:latin typeface="字魂70号-灵悦黑体"/>
        <a:ea typeface="字魂70号-灵悦黑体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non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492</Words>
  <Application>Microsoft Office PowerPoint</Application>
  <PresentationFormat>Widescreen</PresentationFormat>
  <Paragraphs>77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#9Slide05 SVNClementine</vt:lpstr>
      <vt:lpstr>Arial</vt:lpstr>
      <vt:lpstr>Calibri</vt:lpstr>
      <vt:lpstr>OpenSans</vt:lpstr>
      <vt:lpstr>Tahoma</vt:lpstr>
      <vt:lpstr>Times New Roman</vt:lpstr>
      <vt:lpstr>UTM Cookies</vt:lpstr>
      <vt:lpstr>UVN Da Lat</vt:lpstr>
      <vt:lpstr>字魂59号-创粗黑</vt:lpstr>
      <vt:lpstr>字魂65号-时光手札体</vt:lpstr>
      <vt:lpstr>字魂70号-灵悦黑体</vt:lpstr>
      <vt:lpstr>思源黑体 CN Medium</vt:lpstr>
      <vt:lpstr>思源黑体 CN Normal</vt:lpstr>
      <vt:lpstr>Office 主题</vt:lpstr>
      <vt:lpstr>1_Office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2023-02-03T04:04:54Z</dcterms:created>
  <dcterms:modified xsi:type="dcterms:W3CDTF">2024-05-04T16:22:06Z</dcterms:modified>
</cp:coreProperties>
</file>