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3"/>
  </p:notesMasterIdLst>
  <p:sldIdLst>
    <p:sldId id="281" r:id="rId3"/>
    <p:sldId id="303" r:id="rId4"/>
    <p:sldId id="304" r:id="rId5"/>
    <p:sldId id="305" r:id="rId6"/>
    <p:sldId id="306" r:id="rId7"/>
    <p:sldId id="327" r:id="rId8"/>
    <p:sldId id="328" r:id="rId9"/>
    <p:sldId id="350" r:id="rId10"/>
    <p:sldId id="333" r:id="rId11"/>
    <p:sldId id="31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41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3" r:id="rId3"/>
    <p:sldLayoutId id="214748367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18" Type="http://schemas.openxmlformats.org/officeDocument/2006/relationships/image" Target="../media/image39.emf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image" Target="../media/image38.emf"/><Relationship Id="rId2" Type="http://schemas.openxmlformats.org/officeDocument/2006/relationships/image" Target="../media/image3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33.png"/><Relationship Id="rId15" Type="http://schemas.microsoft.com/office/2007/relationships/hdphoto" Target="../media/hdphoto9.wdp"/><Relationship Id="rId10" Type="http://schemas.openxmlformats.org/officeDocument/2006/relationships/image" Target="../media/image11.png"/><Relationship Id="rId19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microsoft.com/office/2007/relationships/hdphoto" Target="../media/hdphoto7.wdp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44624" y="457286"/>
            <a:ext cx="11256591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Kẹo bông ngon tuyệt!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có thấy đường rất sạch không?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rất sạch, mẹ ạ. Cô giáo con bảo: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cô chú lao công làm việc rất vất vả để mang lại môi trường trong lành cho tất cả chúng ta.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9945189" y="1962152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52501" y="3271838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14401" y="3684869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095037" y="3684869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053238" y="4025087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3719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845542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029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744636"/>
              </p:ext>
            </p:extLst>
          </p:nvPr>
        </p:nvGraphicFramePr>
        <p:xfrm>
          <a:off x="530126" y="558458"/>
          <a:ext cx="11077575" cy="64533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445924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527148" y="2900119"/>
            <a:ext cx="337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ơi, bát nào đựng tương, bát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485775" y="3916037"/>
            <a:ext cx="3362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ơi, thế đồng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011818" y="4909364"/>
            <a:ext cx="353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48125" y="4156032"/>
            <a:ext cx="366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0493" y="5527626"/>
            <a:ext cx="336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118" y="5295438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(!).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34631" y="5424854"/>
            <a:ext cx="3667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688596" y="2287007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49" y="1672203"/>
            <a:ext cx="7790361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649</Words>
  <Application>Microsoft Office PowerPoint</Application>
  <PresentationFormat>Widescreen</PresentationFormat>
  <Paragraphs>47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等线 Light</vt:lpstr>
      <vt:lpstr>Arial</vt:lpstr>
      <vt:lpstr>Calibri</vt:lpstr>
      <vt:lpstr>Caveat Brush</vt:lpstr>
      <vt:lpstr>Montserrat</vt:lpstr>
      <vt:lpstr>SVN-SAF</vt:lpstr>
      <vt:lpstr>Times New Roman</vt:lpstr>
      <vt:lpstr>字魂105号-简雅黑</vt:lpstr>
      <vt:lpstr>Office 主题​​</vt:lpstr>
      <vt:lpstr>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2023-02-03T10:52:04Z</dcterms:created>
  <dcterms:modified xsi:type="dcterms:W3CDTF">2024-05-04T16:37:32Z</dcterms:modified>
</cp:coreProperties>
</file>