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78" r:id="rId4"/>
    <p:sldId id="282" r:id="rId5"/>
    <p:sldId id="334" r:id="rId6"/>
    <p:sldId id="335" r:id="rId7"/>
    <p:sldId id="336" r:id="rId8"/>
    <p:sldId id="257" r:id="rId9"/>
    <p:sldId id="291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6F202-44D5-4DEE-8D3B-AA7911019D7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0F32-741D-4B25-825D-EDA6CE5D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ZALO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6717D-84AB-4054-A33D-4362D700A8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5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7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0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6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17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0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5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1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4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81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2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4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openxmlformats.org/officeDocument/2006/relationships/image" Target="../media/image41.svg"/><Relationship Id="rId9" Type="http://schemas.openxmlformats.org/officeDocument/2006/relationships/image" Target="../media/image49.png"/><Relationship Id="rId1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3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9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600517"/>
            <a:ext cx="6461760" cy="395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Mặt hàng nào Việt Nam xuất khẩu nhiều nhất trong năm 2020?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6050915" y="3069590"/>
            <a:ext cx="553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 hàng Việt Nam xuất khẩu nhiều nhất trong năm 2020 là cà phê.</a:t>
            </a:r>
          </a:p>
        </p:txBody>
      </p:sp>
    </p:spTree>
    <p:extLst>
      <p:ext uri="{BB962C8B-B14F-4D97-AF65-F5344CB8AC3E}">
        <p14:creationId xmlns:p14="http://schemas.microsoft.com/office/powerpoint/2010/main" val="28852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" y="1702117"/>
            <a:ext cx="5581746" cy="3418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Tổng số lượng xuất khẩu của bốn mặt hàng trên là bao nhiêu tấn?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5902961" y="3069590"/>
            <a:ext cx="604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số lượng xuất khẩu của bốn mặt hàng trên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514 718 + 1 565 280 + 285 292 + 134 964 = 2 500 254 (tấn)</a:t>
            </a:r>
          </a:p>
        </p:txBody>
      </p:sp>
    </p:spTree>
    <p:extLst>
      <p:ext uri="{BB962C8B-B14F-4D97-AF65-F5344CB8AC3E}">
        <p14:creationId xmlns:p14="http://schemas.microsoft.com/office/powerpoint/2010/main" val="41292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308187"/>
            <a:ext cx="11457168" cy="1200574"/>
            <a:chOff x="358" y="-16"/>
            <a:chExt cx="11168" cy="1418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76" y="-16"/>
              <a:ext cx="10150" cy="141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rồi nói những thông tin em biết được từ biểu đồ: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AD2A9-A5C3-2FC3-BB75-0670696CE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92" y="1925955"/>
            <a:ext cx="7332027" cy="3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47C04-DF05-57A2-F70E-70584A62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693" y="462915"/>
            <a:ext cx="5905356" cy="316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129F8-7911-B225-7C54-208D5E9B44E2}"/>
              </a:ext>
            </a:extLst>
          </p:cNvPr>
          <p:cNvSpPr txBox="1"/>
          <p:nvPr/>
        </p:nvSpPr>
        <p:spPr>
          <a:xfrm>
            <a:off x="731520" y="3923030"/>
            <a:ext cx="1120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Vàng của đoàn Thể thao Việt Nam tại SEA Games 30 là 98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Bạc của đoàn Thể thao Việt Nam tại SEA Games 30 là 85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huy chương Đồng của đoàn Thể thao Việt Nam tại SEA Games 30 là 105 huy chương.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 số huy chương đoàn Thể thao Việt Nam tại SEA Games 30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98 + 85 + 105 = 288 (huy chương)</a:t>
            </a:r>
          </a:p>
        </p:txBody>
      </p:sp>
    </p:spTree>
    <p:extLst>
      <p:ext uri="{BB962C8B-B14F-4D97-AF65-F5344CB8AC3E}">
        <p14:creationId xmlns:p14="http://schemas.microsoft.com/office/powerpoint/2010/main" val="34231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24880" y="1706880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Hoàn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B158D1-B7DC-4E31-3A54-C0F1C91A2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89" y="2704782"/>
            <a:ext cx="5190109" cy="37264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53850C-539E-CD71-B358-819719FF9A68}"/>
              </a:ext>
            </a:extLst>
          </p:cNvPr>
          <p:cNvSpPr/>
          <p:nvPr/>
        </p:nvSpPr>
        <p:spPr>
          <a:xfrm>
            <a:off x="7752080" y="408432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09F142-849B-3DEA-0794-FC77570A7430}"/>
              </a:ext>
            </a:extLst>
          </p:cNvPr>
          <p:cNvSpPr/>
          <p:nvPr/>
        </p:nvSpPr>
        <p:spPr>
          <a:xfrm>
            <a:off x="9387840" y="379984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8E61B-34C4-550A-ACE7-8AD48A2ADE27}"/>
              </a:ext>
            </a:extLst>
          </p:cNvPr>
          <p:cNvSpPr/>
          <p:nvPr/>
        </p:nvSpPr>
        <p:spPr>
          <a:xfrm>
            <a:off x="10251440" y="4064000"/>
            <a:ext cx="44704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3A0D87-1CDE-898C-18B3-72BAEC7721D0}"/>
              </a:ext>
            </a:extLst>
          </p:cNvPr>
          <p:cNvSpPr/>
          <p:nvPr/>
        </p:nvSpPr>
        <p:spPr>
          <a:xfrm>
            <a:off x="8432800" y="5974080"/>
            <a:ext cx="82296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603DFD-6822-AD59-D97D-82DFC6A8E1BC}"/>
              </a:ext>
            </a:extLst>
          </p:cNvPr>
          <p:cNvSpPr/>
          <p:nvPr/>
        </p:nvSpPr>
        <p:spPr>
          <a:xfrm>
            <a:off x="10058400" y="5963920"/>
            <a:ext cx="73152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7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410080" y="257387"/>
            <a:ext cx="11286869" cy="1076960"/>
            <a:chOff x="428" y="-76"/>
            <a:chExt cx="11002" cy="127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27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Một cơ sở sản xuất miến dong trong 4 tháng đầu năm đã sản xuất được lượng miến như sau: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428" y="35"/>
              <a:ext cx="1123" cy="1054"/>
              <a:chOff x="344" y="57"/>
              <a:chExt cx="1123" cy="105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44" y="57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33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6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956F5B-1611-9681-A318-829089D8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" y="1768157"/>
            <a:ext cx="53435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7E90-5348-797D-8DA0-7F6960521E5F}"/>
              </a:ext>
            </a:extLst>
          </p:cNvPr>
          <p:cNvSpPr txBox="1"/>
          <p:nvPr/>
        </p:nvSpPr>
        <p:spPr>
          <a:xfrm>
            <a:off x="6014720" y="1656080"/>
            <a:ext cx="5811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Lượng miến dong cơ sở đó sản xuất được trong 4 tháng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Trung bình mỗi tháng cơ sở đó sản xuất được bao nhiêu tấn miến dong?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Nếu cứ sản xuất với sản lượng trung bình như 4 tháng đầu năm thì cả năm cơ sở đó sản xuất được bao nhiêu tấn miến dong?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Lượng miến dong cơ sở đó sản xuất được trong 4 tháng là bao nhiêu tấn?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Lượng miến dong cơ sở đó sản xuất được trong 4 tháng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+ 4 + 6 + 5 = 20 (tấn)</a:t>
            </a:r>
          </a:p>
        </p:txBody>
      </p:sp>
    </p:spTree>
    <p:extLst>
      <p:ext uri="{BB962C8B-B14F-4D97-AF65-F5344CB8AC3E}">
        <p14:creationId xmlns:p14="http://schemas.microsoft.com/office/powerpoint/2010/main" val="10264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6099810" y="1243330"/>
            <a:ext cx="559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Trung bình mỗi tháng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tháng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: 4 = 5 (tấn)</a:t>
            </a:r>
          </a:p>
        </p:txBody>
      </p:sp>
    </p:spTree>
    <p:extLst>
      <p:ext uri="{BB962C8B-B14F-4D97-AF65-F5344CB8AC3E}">
        <p14:creationId xmlns:p14="http://schemas.microsoft.com/office/powerpoint/2010/main" val="958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5823D-2A79-E283-6FDA-2F51EA206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" y="1707197"/>
            <a:ext cx="53435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AF9C-96EA-26AB-FEFE-7C3F209AB699}"/>
              </a:ext>
            </a:extLst>
          </p:cNvPr>
          <p:cNvSpPr txBox="1"/>
          <p:nvPr/>
        </p:nvSpPr>
        <p:spPr>
          <a:xfrm>
            <a:off x="5720080" y="755650"/>
            <a:ext cx="6014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bao nhiêu tấn miến dong?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13E40-8CE2-FA50-8AA6-D49E8475A1A2}"/>
              </a:ext>
            </a:extLst>
          </p:cNvPr>
          <p:cNvSpPr txBox="1"/>
          <p:nvPr/>
        </p:nvSpPr>
        <p:spPr>
          <a:xfrm>
            <a:off x="5902961" y="3069590"/>
            <a:ext cx="604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 cứ sản xuất với sản lượng trung bình như 4 tháng đầu năm thì cả năm cơ sở đó sản xuất được số tấn miến dong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× 5 = 60 (tấn)</a:t>
            </a:r>
          </a:p>
        </p:txBody>
      </p:sp>
    </p:spTree>
    <p:extLst>
      <p:ext uri="{BB962C8B-B14F-4D97-AF65-F5344CB8AC3E}">
        <p14:creationId xmlns:p14="http://schemas.microsoft.com/office/powerpoint/2010/main" val="27946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3F157-ED3B-9C15-F6BE-1493ECF8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84" y="2250502"/>
            <a:ext cx="696833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79303" y="229447"/>
            <a:ext cx="11083743" cy="882227"/>
            <a:chOff x="398" y="23"/>
            <a:chExt cx="10804" cy="1042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86" y="152"/>
              <a:ext cx="9816" cy="78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98" y="23"/>
              <a:ext cx="1123" cy="1042"/>
              <a:chOff x="314" y="45"/>
              <a:chExt cx="1123" cy="104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314" y="45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643" y="1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B04345-B329-82EB-D07B-6CBDACC9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40" y="1255077"/>
            <a:ext cx="6461760" cy="3957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6A53FB-35A0-D3B8-9B9B-280046069A83}"/>
              </a:ext>
            </a:extLst>
          </p:cNvPr>
          <p:cNvSpPr txBox="1"/>
          <p:nvPr/>
        </p:nvSpPr>
        <p:spPr>
          <a:xfrm>
            <a:off x="873760" y="516128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Số lượng xuất khẩu hạt tiêu của Việt Nam trong năm 2020 là bao nhiêu tấn?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Mặt hàng nào Việt Nam xuất khẩu nhiều nhất trong năm 2020?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Tổng số lượng xuất khẩu của bốn mặt hàng trên là bao nhiêu tấn?</a:t>
            </a:r>
          </a:p>
        </p:txBody>
      </p:sp>
    </p:spTree>
    <p:extLst>
      <p:ext uri="{BB962C8B-B14F-4D97-AF65-F5344CB8AC3E}">
        <p14:creationId xmlns:p14="http://schemas.microsoft.com/office/powerpoint/2010/main" val="11863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2827E-EC47-EAC7-6589-DF952B51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600517"/>
            <a:ext cx="6461760" cy="395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9940C-2787-6B58-C2A2-E4077C46D014}"/>
              </a:ext>
            </a:extLst>
          </p:cNvPr>
          <p:cNvSpPr txBox="1"/>
          <p:nvPr/>
        </p:nvSpPr>
        <p:spPr>
          <a:xfrm>
            <a:off x="5886451" y="1304290"/>
            <a:ext cx="537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Số lượng xuất khẩu hạt tiêu của Việt Nam trong năm 2020 là bao nhiêu tấn?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58FD1-1E8D-1D73-2AEF-B1A9D8D0C88A}"/>
              </a:ext>
            </a:extLst>
          </p:cNvPr>
          <p:cNvSpPr txBox="1"/>
          <p:nvPr/>
        </p:nvSpPr>
        <p:spPr>
          <a:xfrm>
            <a:off x="6122035" y="3201670"/>
            <a:ext cx="553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lượng xuất khẩu hạt tiêu của Việt Nam trong năm 2020 là 285 292 tấn.</a:t>
            </a:r>
          </a:p>
        </p:txBody>
      </p:sp>
    </p:spTree>
    <p:extLst>
      <p:ext uri="{BB962C8B-B14F-4D97-AF65-F5344CB8AC3E}">
        <p14:creationId xmlns:p14="http://schemas.microsoft.com/office/powerpoint/2010/main" val="31983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727</Words>
  <Application>Microsoft Office PowerPoint</Application>
  <PresentationFormat>Widescreen</PresentationFormat>
  <Paragraphs>75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Berkshire Swash</vt:lpstr>
      <vt:lpstr>Arial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</cp:revision>
  <dcterms:created xsi:type="dcterms:W3CDTF">2024-03-23T08:48:07Z</dcterms:created>
  <dcterms:modified xsi:type="dcterms:W3CDTF">2024-03-24T03:15:16Z</dcterms:modified>
</cp:coreProperties>
</file>