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60" r:id="rId4"/>
    <p:sldId id="261" r:id="rId5"/>
    <p:sldId id="293" r:id="rId6"/>
    <p:sldId id="294" r:id="rId7"/>
    <p:sldId id="258" r:id="rId8"/>
    <p:sldId id="259" r:id="rId9"/>
    <p:sldId id="262" r:id="rId10"/>
    <p:sldId id="297" r:id="rId11"/>
    <p:sldId id="298" r:id="rId12"/>
    <p:sldId id="301" r:id="rId13"/>
    <p:sldId id="305" r:id="rId14"/>
    <p:sldId id="270" r:id="rId15"/>
    <p:sldId id="309" r:id="rId16"/>
    <p:sldId id="310" r:id="rId17"/>
    <p:sldId id="311" r:id="rId18"/>
    <p:sldId id="312" r:id="rId19"/>
    <p:sldId id="313" r:id="rId20"/>
    <p:sldId id="314" r:id="rId21"/>
    <p:sldId id="264" r:id="rId22"/>
    <p:sldId id="283" r:id="rId23"/>
    <p:sldId id="288" r:id="rId24"/>
    <p:sldId id="290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CE-403A-A6E3-4D2FE9B00EE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CE-403A-A6E3-4D2FE9B00EE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CE-403A-A6E3-4D2FE9B00EE5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CE-403A-A6E3-4D2FE9B00EE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CE-403A-A6E3-4D2FE9B00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AB5D6-D153-4B61-AAD1-E36FB51A980E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CF438-9FA1-4500-93DB-53B5CE57C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7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23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96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58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0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2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1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6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4360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25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8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07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866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602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39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48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DEF4A3-032F-5537-E19B-9056B210AA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8" y="-3944949"/>
            <a:ext cx="1327805" cy="132780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0ED7A23-B306-A7FF-22B8-3DCB326383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331313"/>
            <a:ext cx="1384365" cy="13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1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piliapp.com/random/coin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.piliapp.com/random/coi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C7ED7C-94BD-C5F4-C00A-C3FDA8A1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82" y="628577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A65341-4264-1282-8B89-C022D2496A75}"/>
              </a:ext>
            </a:extLst>
          </p:cNvPr>
          <p:cNvSpPr/>
          <p:nvPr/>
        </p:nvSpPr>
        <p:spPr>
          <a:xfrm>
            <a:off x="4009575" y="2156208"/>
            <a:ext cx="7658550" cy="258724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Tung đồng xu (hành động ngẫu nhiên).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Sinh ra hiện tượng ngẫu nhiên: xuất hiện mặt sấp (S) hay mặt ngửa (N).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Kiểm đếm số lần xuất hiện mặt sấp (S).</a:t>
            </a:r>
          </a:p>
        </p:txBody>
      </p:sp>
      <p:pic>
        <p:nvPicPr>
          <p:cNvPr id="1026" name="Picture 2" descr="Coin toss - Free miscellaneous icons">
            <a:extLst>
              <a:ext uri="{FF2B5EF4-FFF2-40B4-BE49-F238E27FC236}">
                <a16:creationId xmlns:a16="http://schemas.microsoft.com/office/drawing/2014/main" id="{FF8B6957-F931-9BDF-DB71-9D449566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7048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DA439-0FBA-A5B8-F5BA-65D8CAF78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41" y="1002681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3127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204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T</a:t>
            </a:r>
            <a:r>
              <a:rPr lang="vi-VN" sz="3200" dirty="0">
                <a:solidFill>
                  <a:prstClr val="black"/>
                </a:solidFill>
              </a:rPr>
              <a:t>ung một đồng xu 5 lần liên tiếp, ta có kết quả như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89904-EF5A-5029-2151-B5FDD106F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1063195"/>
            <a:ext cx="10548937" cy="4094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F2C695-0048-0904-5C0C-F34C5EA81CDB}"/>
              </a:ext>
            </a:extLst>
          </p:cNvPr>
          <p:cNvSpPr txBox="1"/>
          <p:nvPr/>
        </p:nvSpPr>
        <p:spPr>
          <a:xfrm>
            <a:off x="962025" y="5229225"/>
            <a:ext cx="10753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N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S </a:t>
            </a:r>
            <a:r>
              <a:rPr lang="en-US" sz="3200" dirty="0" err="1"/>
              <a:t>sau</a:t>
            </a:r>
            <a:r>
              <a:rPr lang="en-US" sz="3200" dirty="0"/>
              <a:t> 5 </a:t>
            </a:r>
            <a:r>
              <a:rPr lang="en-US" sz="3200" dirty="0" err="1"/>
              <a:t>lần</a:t>
            </a:r>
            <a:r>
              <a:rPr lang="en-US" sz="3200" dirty="0"/>
              <a:t> tung </a:t>
            </a:r>
            <a:r>
              <a:rPr lang="en-US" sz="3200" dirty="0" err="1"/>
              <a:t>đồng</a:t>
            </a:r>
            <a:r>
              <a:rPr lang="en-US" sz="3200" dirty="0"/>
              <a:t> xu.</a:t>
            </a: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6230B-EF37-6E6E-59C6-BE028E0B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" y="1524000"/>
            <a:ext cx="5229225" cy="40957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755CBD-8CF1-3093-C370-3C3AED4978AF}"/>
              </a:ext>
            </a:extLst>
          </p:cNvPr>
          <p:cNvSpPr/>
          <p:nvPr/>
        </p:nvSpPr>
        <p:spPr>
          <a:xfrm>
            <a:off x="6286499" y="2156208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>
                <a:solidFill>
                  <a:srgbClr val="FF0000"/>
                </a:solidFill>
                <a:latin typeface="Calibri" panose="020F0502020204030204"/>
              </a:rPr>
              <a:t>Có 3 lần xuất hiện mặt N.</a:t>
            </a:r>
            <a:endParaRPr lang="vi-VN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06470D-9BBB-271D-4897-8A591CB9466D}"/>
              </a:ext>
            </a:extLst>
          </p:cNvPr>
          <p:cNvSpPr/>
          <p:nvPr/>
        </p:nvSpPr>
        <p:spPr>
          <a:xfrm>
            <a:off x="6353174" y="3727833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>
                <a:solidFill>
                  <a:srgbClr val="FF0000"/>
                </a:solidFill>
                <a:latin typeface="Calibri" panose="020F0502020204030204"/>
              </a:rPr>
              <a:t>Có 2 lần xuất hiện mặt S.</a:t>
            </a:r>
            <a:endParaRPr lang="vi-VN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3127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204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Gieo một con xúc xắc 10 lần liên tiếp, ta có kết quả như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5AD1D-A2E4-48BA-E028-6889D2C4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073642"/>
            <a:ext cx="11110912" cy="3865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961C47-2176-CCE0-8681-2C09429BDF6B}"/>
              </a:ext>
            </a:extLst>
          </p:cNvPr>
          <p:cNvSpPr txBox="1"/>
          <p:nvPr/>
        </p:nvSpPr>
        <p:spPr>
          <a:xfrm>
            <a:off x="678211" y="5125824"/>
            <a:ext cx="1083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Hãy cho biết số lần xuất hiện mặt 1 chấm và số lần xuất hiện mặt 6 chấm sau 10 lần gieo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14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755CBD-8CF1-3093-C370-3C3AED4978AF}"/>
              </a:ext>
            </a:extLst>
          </p:cNvPr>
          <p:cNvSpPr/>
          <p:nvPr/>
        </p:nvSpPr>
        <p:spPr>
          <a:xfrm>
            <a:off x="6286499" y="2156208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/>
              </a:rPr>
              <a:t>Có 3 lần xuất hiện mặt 1 chấm.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06470D-9BBB-271D-4897-8A591CB9466D}"/>
              </a:ext>
            </a:extLst>
          </p:cNvPr>
          <p:cNvSpPr/>
          <p:nvPr/>
        </p:nvSpPr>
        <p:spPr>
          <a:xfrm>
            <a:off x="6353174" y="3727833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/>
              </a:rPr>
              <a:t>Có 1 lần xuất hiện mặt 6 chấm.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0" name="Picture 2" descr="Trò chơi &quot;đỏ đen&quot; gieo xúc xắc và sự thật không ai ngờ đến">
            <a:extLst>
              <a:ext uri="{FF2B5EF4-FFF2-40B4-BE49-F238E27FC236}">
                <a16:creationId xmlns:a16="http://schemas.microsoft.com/office/drawing/2014/main" id="{24CFEBA4-6E4B-9F07-CD51-BEB5A4C2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66850"/>
            <a:ext cx="5248275" cy="39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104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3127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204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Trò chơi “Quay kim trên vòng tròn”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BA099-4C1D-1C5F-1750-2F6CCDBB8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314450"/>
            <a:ext cx="4648200" cy="4895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D0C7F-EF24-919E-B79E-7E1D348CDC32}"/>
              </a:ext>
            </a:extLst>
          </p:cNvPr>
          <p:cNvSpPr txBox="1"/>
          <p:nvPr/>
        </p:nvSpPr>
        <p:spPr>
          <a:xfrm>
            <a:off x="5238750" y="2609850"/>
            <a:ext cx="6438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r>
              <a:rPr lang="en-US" sz="3600" dirty="0"/>
              <a:t> </a:t>
            </a:r>
            <a:r>
              <a:rPr lang="en-US" sz="3600" dirty="0" err="1"/>
              <a:t>kim</a:t>
            </a:r>
            <a:r>
              <a:rPr lang="en-US" sz="3600" dirty="0"/>
              <a:t> </a:t>
            </a:r>
            <a:r>
              <a:rPr lang="en-US" sz="3600" dirty="0" err="1"/>
              <a:t>dừng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ở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xanh</a:t>
            </a:r>
            <a:r>
              <a:rPr lang="en-US" sz="3600" dirty="0"/>
              <a:t>;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;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vàng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531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8B7983B-8AD4-80F8-4467-08117CD40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40177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05F4D6A-EFA0-C1F5-7249-AEF34C1EE455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9EF2DD-EB50-4B15-BB78-DA826E7137DC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D480D-43AC-BB26-6823-E3B3BAE993CE}"/>
              </a:ext>
            </a:extLst>
          </p:cNvPr>
          <p:cNvSpPr txBox="1"/>
          <p:nvPr/>
        </p:nvSpPr>
        <p:spPr>
          <a:xfrm>
            <a:off x="4150760" y="6349429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9654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755CBD-8CF1-3093-C370-3C3AED4978AF}"/>
              </a:ext>
            </a:extLst>
          </p:cNvPr>
          <p:cNvSpPr/>
          <p:nvPr/>
        </p:nvSpPr>
        <p:spPr>
          <a:xfrm>
            <a:off x="6229349" y="1356108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Có 5 lần kim dừng ở phần hình tròn màu xanh.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06470D-9BBB-271D-4897-8A591CB9466D}"/>
              </a:ext>
            </a:extLst>
          </p:cNvPr>
          <p:cNvSpPr/>
          <p:nvPr/>
        </p:nvSpPr>
        <p:spPr>
          <a:xfrm>
            <a:off x="6305549" y="2965833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Có 2 lần kim dừng ở phần hình tròn màu đỏ.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6D66E-45A2-5C18-41BF-8037CA44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4" y="1290637"/>
            <a:ext cx="4600575" cy="42931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930623-2F88-92AF-B934-327BA95C1F47}"/>
              </a:ext>
            </a:extLst>
          </p:cNvPr>
          <p:cNvSpPr/>
          <p:nvPr/>
        </p:nvSpPr>
        <p:spPr>
          <a:xfrm>
            <a:off x="6324599" y="4527933"/>
            <a:ext cx="5381625" cy="116801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Có 3 lần kim dừng ở phần hình tròn màu vàng.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724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3127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2047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Thực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Tung một đồng xu 20 lần liên tiếp. Sử dụng vạch kiểm để kiểm đến và hoàn thành bảng sau.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980BB-7348-0486-821D-CE8C53B18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2162175"/>
            <a:ext cx="10668000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9D1313-C697-E955-0B7F-8443CD6C2F7E}"/>
              </a:ext>
            </a:extLst>
          </p:cNvPr>
          <p:cNvSpPr txBox="1"/>
          <p:nvPr/>
        </p:nvSpPr>
        <p:spPr>
          <a:xfrm>
            <a:off x="2105025" y="4857750"/>
            <a:ext cx="855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tung online </a:t>
            </a:r>
            <a:r>
              <a:rPr lang="en-US" sz="2400" dirty="0" err="1"/>
              <a:t>tại</a:t>
            </a:r>
            <a:r>
              <a:rPr lang="en-US" sz="2400" dirty="0"/>
              <a:t> link: </a:t>
            </a:r>
            <a:r>
              <a:rPr lang="en-US" sz="2400" dirty="0">
                <a:hlinkClick r:id="rId5"/>
              </a:rPr>
              <a:t>https://vi.piliapp.com/random/coin/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2244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57150">
                <a:solidFill>
                  <a:srgbClr val="FF0066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đồ vật trong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2FA53-C3AC-4307-649F-7F543AD9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045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chơi, HS ghi nhận lại kết quả.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Sau 10 lần chơi, các bạn ghi nhận lại kết quả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5AEFBF-8546-3A3D-F6E6-31D160281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046" y="1949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919068" y="876300"/>
            <a:ext cx="5732552" cy="4679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71F48-6235-4147-B2C2-1519260AA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4284662"/>
            <a:ext cx="11302244" cy="2076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969980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Khi dự đoán, có thể đoán đúng và cũng có thể đoán sai → Có hai khả năng xảy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Chơi nhiều lần, kiểm đếm được số lần đoán đúng.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675FA-CD85-D1B0-E847-C2D94742F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71" y="2711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20" y="1471746"/>
            <a:ext cx="1828959" cy="1304657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FD0DB7C-6785-5F37-A5C4-6E87461F0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912" y="180484"/>
            <a:ext cx="1227076" cy="1227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EBA92-1194-B0AC-063E-99C7C571F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576" y="2527881"/>
            <a:ext cx="6413548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30480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4888F-B473-DBDC-D700-6E913835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318"/>
            <a:ext cx="11163300" cy="3904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D2870-76B7-0300-87D9-784A71DC708A}"/>
              </a:ext>
            </a:extLst>
          </p:cNvPr>
          <p:cNvSpPr txBox="1"/>
          <p:nvPr/>
        </p:nvSpPr>
        <p:spPr>
          <a:xfrm>
            <a:off x="2105025" y="4857750"/>
            <a:ext cx="855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tung online </a:t>
            </a:r>
            <a:r>
              <a:rPr lang="en-US" sz="2400" dirty="0" err="1"/>
              <a:t>tại</a:t>
            </a:r>
            <a:r>
              <a:rPr lang="en-US" sz="2400" dirty="0"/>
              <a:t> link: </a:t>
            </a:r>
            <a:r>
              <a:rPr lang="en-US" sz="2400" dirty="0">
                <a:hlinkClick r:id="rId4"/>
              </a:rPr>
              <a:t>https://vi.piliapp.com/random/coin/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96BE8D-C07C-FA2D-678C-C68D3EA28F77}"/>
              </a:ext>
            </a:extLst>
          </p:cNvPr>
          <p:cNvSpPr/>
          <p:nvPr/>
        </p:nvSpPr>
        <p:spPr>
          <a:xfrm>
            <a:off x="1466849" y="5524500"/>
            <a:ext cx="9439275" cy="8191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điều quan sát được trong tranh.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691</Words>
  <Application>Microsoft Office PowerPoint</Application>
  <PresentationFormat>Widescreen</PresentationFormat>
  <Paragraphs>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Times New Roman</vt:lpstr>
      <vt:lpstr>UTM Cookies</vt:lpstr>
      <vt:lpstr>Wingdings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2024-03-24T02:31:12Z</dcterms:created>
  <dcterms:modified xsi:type="dcterms:W3CDTF">2024-03-24T03:10:17Z</dcterms:modified>
</cp:coreProperties>
</file>