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69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03D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101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8AEE95-A30C-4AEC-96D2-D100B69F37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8A8542-1927-FE76-0B55-9156F38514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A0FDAD-80AA-DDBE-9BFA-2A72FF9432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45361-E310-4C33-8489-5E7C5391F764}" type="datetimeFigureOut">
              <a:rPr lang="en-US" smtClean="0"/>
              <a:t>20/5/2024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3C0F40-8176-49AC-7238-C17E7D434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FDDB37-1A2D-B43A-C75C-9A2963A1D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32641-9582-4C21-B25E-C53386F5C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133353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EF185-F89C-B063-68A0-308C5A52F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BCC86A-19D9-C78B-8CF2-EA0BFB3ECC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809026-A89A-8E74-A051-D9CF351B7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45361-E310-4C33-8489-5E7C5391F764}" type="datetimeFigureOut">
              <a:rPr lang="en-US" smtClean="0"/>
              <a:t>20/5/2024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EF68B3-A4A4-207D-FFDA-BCD3F4375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C91574-A572-856D-DC63-F24102EDE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32641-9582-4C21-B25E-C53386F5C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76579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2C25C4D-5CCD-F30B-3F85-66C2B7CA9C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A713DC-1238-CEF5-D51A-87E60E3816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E5B056-9F0F-5BD0-6E7A-64B01D69A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45361-E310-4C33-8489-5E7C5391F764}" type="datetimeFigureOut">
              <a:rPr lang="en-US" smtClean="0"/>
              <a:t>20/5/2024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611546-A052-DF40-EFD8-1F8E745CD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D1CADC-92CE-9485-B3D6-B52CE4F2D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32641-9582-4C21-B25E-C53386F5C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139064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509457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352709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586199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180491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239881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162405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296355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028164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5920FB-9726-3A20-46F0-69048D39E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79DA25-AB75-F436-3829-F9F4AA5DFF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7A7D43-C0AF-75A3-B45B-3A4EA397F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45361-E310-4C33-8489-5E7C5391F764}" type="datetimeFigureOut">
              <a:rPr lang="en-US" smtClean="0"/>
              <a:t>20/5/2024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E47E10-6B54-34FE-0F14-A0E056C9E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393784-3EF4-4F24-EBE0-78D936072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32641-9582-4C21-B25E-C53386F5C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952576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580704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337023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60644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A9DB2-D6F5-EE16-A3B1-9FE6C5E23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0722DD-AEFA-AD70-289D-6E406A7E57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77493B-721B-DD20-75AC-2E69C826EF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45361-E310-4C33-8489-5E7C5391F764}" type="datetimeFigureOut">
              <a:rPr lang="en-US" smtClean="0"/>
              <a:t>20/5/2024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388321-B469-BC94-54E0-F0B43034F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943068-C1D4-F9BF-B6A0-7B6D9B067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32641-9582-4C21-B25E-C53386F5C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143610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D6722-A30E-46C8-0858-089D375D3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80925D-E54D-9DF4-8D91-CFAB1D01B8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7D0A1E-0AC4-02C3-4296-DDCF2BEF6F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235F3D-5CB8-3ACE-E922-328CF9480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45361-E310-4C33-8489-5E7C5391F764}" type="datetimeFigureOut">
              <a:rPr lang="en-US" smtClean="0"/>
              <a:t>20/5/2024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F48FC6-62F4-6CB5-F7EA-00B8FF3CE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29BAC2-186B-E8DD-1348-3F230924F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32641-9582-4C21-B25E-C53386F5C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650590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4725A-CAFE-E5B1-77A5-5A6B73DD6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F22D92-5FC4-3870-AED1-99F763ED2A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1C81A1-5D71-B1CC-F120-20C1ED825D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551221-8DB0-871B-199D-2AF3981D4D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D83365-1B8A-908D-E116-37E1140396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04E123D-B399-A3F3-3AD1-C26BEC5B7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45361-E310-4C33-8489-5E7C5391F764}" type="datetimeFigureOut">
              <a:rPr lang="en-US" smtClean="0"/>
              <a:t>20/5/2024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CB1374-5014-A22A-7535-441981E2E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2FACD7A-3F7E-FEBC-63D4-608A0F64D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32641-9582-4C21-B25E-C53386F5C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518649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DC7065-3F92-3FA9-20F6-344DB9BF3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013DB2B-C5A3-3F7C-9B4C-84D350950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45361-E310-4C33-8489-5E7C5391F764}" type="datetimeFigureOut">
              <a:rPr lang="en-US" smtClean="0"/>
              <a:t>20/5/2024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6D14DC-AA80-1B08-075C-0FCED1E66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50C79E-F0B1-3185-980A-1F97E4CBD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32641-9582-4C21-B25E-C53386F5C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940699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86AAC8-7AB2-5BF1-56C5-9494CD71B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45361-E310-4C33-8489-5E7C5391F764}" type="datetimeFigureOut">
              <a:rPr lang="en-US" smtClean="0"/>
              <a:t>20/5/2024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3539AD-03B5-FB9C-6CF4-989E76E37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C4AD1F-9EB2-3EE9-11F9-4B67CF5CC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32641-9582-4C21-B25E-C53386F5C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600062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84020-1C46-E20C-FAC5-69567FC5D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617844-33C4-AC21-EB22-70C26983C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02DC42-E6B6-1094-6B0A-073411F375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C75842-9541-178D-20C4-A53EF42BF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45361-E310-4C33-8489-5E7C5391F764}" type="datetimeFigureOut">
              <a:rPr lang="en-US" smtClean="0"/>
              <a:t>20/5/2024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CE64F5-0168-1B3D-972A-41CCF65FF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B6590B-CAE3-F653-4A50-BDE50740D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32641-9582-4C21-B25E-C53386F5C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163741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7B5FAB-C768-D74C-94E2-C428E2ED98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3B2A9F-8076-F859-BDE3-F8E434C6A3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5A8F75-FB32-63D9-E13B-2C7B10184B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7A77F7-4E52-A4B2-2DF0-B30135F33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45361-E310-4C33-8489-5E7C5391F764}" type="datetimeFigureOut">
              <a:rPr lang="en-US" smtClean="0"/>
              <a:t>20/5/2024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BE3873-7916-5EC8-3BA9-91D11F4A8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94BF69-0682-E75F-F0B3-F337905A0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32641-9582-4C21-B25E-C53386F5C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415656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s://www.facebook.com/groups/629898828017053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hyperlink" Target="https://www.facebook.com/groups/629898828017053" TargetMode="Externa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41E8AE9-87A5-4E9E-02BF-A2313EA58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54334C-0720-EA50-B322-E2C64C07E4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E12E8B-86DE-182E-7FAB-A22F838913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45361-E310-4C33-8489-5E7C5391F764}" type="datetimeFigureOut">
              <a:rPr lang="en-US" smtClean="0"/>
              <a:t>20/5/2024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732225-1758-16EC-3D8A-61F731FA96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33FCA9-D8FF-6D5F-241E-6EB893E76D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332641-9582-4C21-B25E-C53386F5CA9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11E07873-91C9-1940-7FFE-8E2047262970}"/>
              </a:ext>
            </a:extLst>
          </p:cNvPr>
          <p:cNvSpPr txBox="1"/>
          <p:nvPr userDrawn="1"/>
        </p:nvSpPr>
        <p:spPr>
          <a:xfrm>
            <a:off x="3169920" y="8783761"/>
            <a:ext cx="681228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995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1995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1995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206A09D3-E4EA-A08A-997E-EB61CBB138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3371628" y="-6363868"/>
            <a:ext cx="1706580" cy="1808962"/>
          </a:xfrm>
          <a:prstGeom prst="rect">
            <a:avLst/>
          </a:prstGeom>
        </p:spPr>
      </p:pic>
      <p:pic>
        <p:nvPicPr>
          <p:cNvPr id="9" name="Picture 6">
            <a:extLst>
              <a:ext uri="{FF2B5EF4-FFF2-40B4-BE49-F238E27FC236}">
                <a16:creationId xmlns:a16="http://schemas.microsoft.com/office/drawing/2014/main" id="{312B1191-BBFF-9B76-BF51-E20DF0B3DE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43379572" y="-5459387"/>
            <a:ext cx="1706580" cy="1808962"/>
          </a:xfrm>
          <a:prstGeom prst="rect">
            <a:avLst/>
          </a:prstGeom>
        </p:spPr>
      </p:pic>
      <p:pic>
        <p:nvPicPr>
          <p:cNvPr id="10" name="Picture 6">
            <a:extLst>
              <a:ext uri="{FF2B5EF4-FFF2-40B4-BE49-F238E27FC236}">
                <a16:creationId xmlns:a16="http://schemas.microsoft.com/office/drawing/2014/main" id="{02A2BE15-C972-1F7B-8147-C7F1C4A9A1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3371628" y="19010732"/>
            <a:ext cx="1706580" cy="1808962"/>
          </a:xfrm>
          <a:prstGeom prst="rect">
            <a:avLst/>
          </a:prstGeom>
        </p:spPr>
      </p:pic>
      <p:pic>
        <p:nvPicPr>
          <p:cNvPr id="11" name="Picture 6">
            <a:extLst>
              <a:ext uri="{FF2B5EF4-FFF2-40B4-BE49-F238E27FC236}">
                <a16:creationId xmlns:a16="http://schemas.microsoft.com/office/drawing/2014/main" id="{A95F8309-E337-7B4F-A654-25A5903133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43379572" y="19915213"/>
            <a:ext cx="1706580" cy="1808962"/>
          </a:xfrm>
          <a:prstGeom prst="rect">
            <a:avLst/>
          </a:prstGeom>
        </p:spPr>
      </p:pic>
      <p:pic>
        <p:nvPicPr>
          <p:cNvPr id="12" name="Hình ảnh 31">
            <a:extLst>
              <a:ext uri="{FF2B5EF4-FFF2-40B4-BE49-F238E27FC236}">
                <a16:creationId xmlns:a16="http://schemas.microsoft.com/office/drawing/2014/main" id="{849E491A-8CA6-1E67-EE94-34D03DC671A4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-2009726" y="-243220"/>
            <a:ext cx="1804572" cy="2542252"/>
          </a:xfrm>
          <a:prstGeom prst="rect">
            <a:avLst/>
          </a:prstGeom>
        </p:spPr>
      </p:pic>
      <p:pic>
        <p:nvPicPr>
          <p:cNvPr id="13" name="Hình ảnh 32">
            <a:extLst>
              <a:ext uri="{FF2B5EF4-FFF2-40B4-BE49-F238E27FC236}">
                <a16:creationId xmlns:a16="http://schemas.microsoft.com/office/drawing/2014/main" id="{0041FCCB-C2A1-A88B-41F4-AF21E8FB5B22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365348" y="7879793"/>
            <a:ext cx="1804572" cy="2542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125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20/5/2024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B85C79D2-0846-0E73-1B54-6D2B6F63D164}"/>
              </a:ext>
            </a:extLst>
          </p:cNvPr>
          <p:cNvSpPr txBox="1"/>
          <p:nvPr userDrawn="1"/>
        </p:nvSpPr>
        <p:spPr>
          <a:xfrm>
            <a:off x="3169920" y="8783761"/>
            <a:ext cx="681228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995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1995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1995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0D646425-EE54-73A7-14F2-0CE75C1AEF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3371628" y="-6363868"/>
            <a:ext cx="1706580" cy="1808962"/>
          </a:xfrm>
          <a:prstGeom prst="rect">
            <a:avLst/>
          </a:prstGeom>
        </p:spPr>
      </p:pic>
      <p:pic>
        <p:nvPicPr>
          <p:cNvPr id="9" name="Picture 6">
            <a:extLst>
              <a:ext uri="{FF2B5EF4-FFF2-40B4-BE49-F238E27FC236}">
                <a16:creationId xmlns:a16="http://schemas.microsoft.com/office/drawing/2014/main" id="{099F2162-77F8-59C8-6C3C-92D598E4F5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43379572" y="-5459387"/>
            <a:ext cx="1706580" cy="1808962"/>
          </a:xfrm>
          <a:prstGeom prst="rect">
            <a:avLst/>
          </a:prstGeom>
        </p:spPr>
      </p:pic>
      <p:pic>
        <p:nvPicPr>
          <p:cNvPr id="10" name="Picture 6">
            <a:extLst>
              <a:ext uri="{FF2B5EF4-FFF2-40B4-BE49-F238E27FC236}">
                <a16:creationId xmlns:a16="http://schemas.microsoft.com/office/drawing/2014/main" id="{E6947C4A-7942-C27D-4F9E-B1B8E5A8B5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3371628" y="19010732"/>
            <a:ext cx="1706580" cy="1808962"/>
          </a:xfrm>
          <a:prstGeom prst="rect">
            <a:avLst/>
          </a:prstGeom>
        </p:spPr>
      </p:pic>
      <p:pic>
        <p:nvPicPr>
          <p:cNvPr id="11" name="Picture 6">
            <a:extLst>
              <a:ext uri="{FF2B5EF4-FFF2-40B4-BE49-F238E27FC236}">
                <a16:creationId xmlns:a16="http://schemas.microsoft.com/office/drawing/2014/main" id="{49033BA5-A557-712E-F4D3-6D9EBD7335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43379572" y="19915213"/>
            <a:ext cx="1706580" cy="1808962"/>
          </a:xfrm>
          <a:prstGeom prst="rect">
            <a:avLst/>
          </a:prstGeom>
        </p:spPr>
      </p:pic>
      <p:pic>
        <p:nvPicPr>
          <p:cNvPr id="12" name="Hình ảnh 31">
            <a:extLst>
              <a:ext uri="{FF2B5EF4-FFF2-40B4-BE49-F238E27FC236}">
                <a16:creationId xmlns:a16="http://schemas.microsoft.com/office/drawing/2014/main" id="{10DEDCF8-C6B3-7916-6ACD-9E3688A9FE47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-2009726" y="-243220"/>
            <a:ext cx="1804572" cy="2542252"/>
          </a:xfrm>
          <a:prstGeom prst="rect">
            <a:avLst/>
          </a:prstGeom>
        </p:spPr>
      </p:pic>
      <p:pic>
        <p:nvPicPr>
          <p:cNvPr id="13" name="Hình ảnh 32">
            <a:extLst>
              <a:ext uri="{FF2B5EF4-FFF2-40B4-BE49-F238E27FC236}">
                <a16:creationId xmlns:a16="http://schemas.microsoft.com/office/drawing/2014/main" id="{6D0350B3-E966-91B9-BFC3-7EB377787BBC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365348" y="7879793"/>
            <a:ext cx="1804572" cy="2542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975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5.svg"/><Relationship Id="rId18" Type="http://schemas.openxmlformats.org/officeDocument/2006/relationships/image" Target="../media/image15.pn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12" Type="http://schemas.openxmlformats.org/officeDocument/2006/relationships/image" Target="../media/image10.png"/><Relationship Id="rId17" Type="http://schemas.openxmlformats.org/officeDocument/2006/relationships/image" Target="../media/image14.png"/><Relationship Id="rId2" Type="http://schemas.openxmlformats.org/officeDocument/2006/relationships/image" Target="../media/image3.png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png"/><Relationship Id="rId11" Type="http://schemas.openxmlformats.org/officeDocument/2006/relationships/image" Target="../media/image13.svg"/><Relationship Id="rId5" Type="http://schemas.openxmlformats.org/officeDocument/2006/relationships/image" Target="../media/image5.png"/><Relationship Id="rId15" Type="http://schemas.openxmlformats.org/officeDocument/2006/relationships/image" Target="../media/image12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8.png"/><Relationship Id="rId1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5.svg"/><Relationship Id="rId7" Type="http://schemas.openxmlformats.org/officeDocument/2006/relationships/image" Target="../media/image42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8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5.svg"/><Relationship Id="rId7" Type="http://schemas.openxmlformats.org/officeDocument/2006/relationships/image" Target="../media/image3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0.png"/><Relationship Id="rId11" Type="http://schemas.openxmlformats.org/officeDocument/2006/relationships/image" Target="../media/image32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openxmlformats.org/officeDocument/2006/relationships/image" Target="../media/image9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openxmlformats.org/officeDocument/2006/relationships/image" Target="../media/image23.svg"/><Relationship Id="rId12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7.png"/><Relationship Id="rId11" Type="http://schemas.openxmlformats.org/officeDocument/2006/relationships/image" Target="../media/image12.png"/><Relationship Id="rId5" Type="http://schemas.openxmlformats.org/officeDocument/2006/relationships/image" Target="../media/image9.svg"/><Relationship Id="rId10" Type="http://schemas.openxmlformats.org/officeDocument/2006/relationships/image" Target="../media/image13.svg"/><Relationship Id="rId4" Type="http://schemas.openxmlformats.org/officeDocument/2006/relationships/image" Target="../media/image6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5.svg"/><Relationship Id="rId7" Type="http://schemas.openxmlformats.org/officeDocument/2006/relationships/image" Target="../media/image30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9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5.svg"/><Relationship Id="rId7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0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30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9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5.svg"/><Relationship Id="rId7" Type="http://schemas.openxmlformats.org/officeDocument/2006/relationships/image" Target="../media/image35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3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3" Type="http://schemas.openxmlformats.org/officeDocument/2006/relationships/image" Target="../media/image5.svg"/><Relationship Id="rId7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5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5.svg"/><Relationship Id="rId7" Type="http://schemas.openxmlformats.org/officeDocument/2006/relationships/image" Target="../media/image39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C2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5229567" y="-176287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1"/>
                </a:lnTo>
                <a:lnTo>
                  <a:pt x="0" y="110815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r="-90379" b="-3737"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-133432" y="-264854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2"/>
                </a:lnTo>
                <a:lnTo>
                  <a:pt x="0" y="110815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l="-90379" t="-3737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369292" y="980662"/>
            <a:ext cx="889091" cy="4756218"/>
            <a:chOff x="-143471" y="1"/>
            <a:chExt cx="1778183" cy="9512434"/>
          </a:xfrm>
        </p:grpSpPr>
        <p:sp>
          <p:nvSpPr>
            <p:cNvPr id="5" name="TextBox 5"/>
            <p:cNvSpPr txBox="1"/>
            <p:nvPr/>
          </p:nvSpPr>
          <p:spPr>
            <a:xfrm rot="16200000">
              <a:off x="508044" y="6126450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 rot="16200000">
              <a:off x="508046" y="-651514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 rot="16200000">
              <a:off x="508046" y="47814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 rot="16200000">
              <a:off x="508046" y="160780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 rot="16200000">
              <a:off x="508046" y="273746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 rot="16200000">
              <a:off x="508046" y="386712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 rot="16200000">
              <a:off x="508046" y="499678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 rot="16200000">
              <a:off x="508046" y="7256108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 rot="16200000">
              <a:off x="508046" y="8385768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0109468" y="887781"/>
            <a:ext cx="1519745" cy="794390"/>
            <a:chOff x="0" y="0"/>
            <a:chExt cx="3039489" cy="1588780"/>
          </a:xfrm>
        </p:grpSpPr>
        <p:grpSp>
          <p:nvGrpSpPr>
            <p:cNvPr id="15" name="Group 15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18" name="Group 18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20" name="TextBox 20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21" name="Group 21"/>
          <p:cNvGrpSpPr/>
          <p:nvPr/>
        </p:nvGrpSpPr>
        <p:grpSpPr>
          <a:xfrm>
            <a:off x="10109468" y="1745391"/>
            <a:ext cx="1519745" cy="794390"/>
            <a:chOff x="0" y="0"/>
            <a:chExt cx="3039489" cy="1588780"/>
          </a:xfrm>
        </p:grpSpPr>
        <p:grpSp>
          <p:nvGrpSpPr>
            <p:cNvPr id="22" name="Group 22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25" name="Group 25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27" name="TextBox 27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28" name="Group 28"/>
          <p:cNvGrpSpPr/>
          <p:nvPr/>
        </p:nvGrpSpPr>
        <p:grpSpPr>
          <a:xfrm>
            <a:off x="10109468" y="2603000"/>
            <a:ext cx="1519745" cy="794390"/>
            <a:chOff x="0" y="0"/>
            <a:chExt cx="3039489" cy="1588780"/>
          </a:xfrm>
        </p:grpSpPr>
        <p:grpSp>
          <p:nvGrpSpPr>
            <p:cNvPr id="29" name="Group 29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32" name="Group 32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4" name="TextBox 34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35" name="Group 35"/>
          <p:cNvGrpSpPr/>
          <p:nvPr/>
        </p:nvGrpSpPr>
        <p:grpSpPr>
          <a:xfrm>
            <a:off x="10109468" y="3460610"/>
            <a:ext cx="1519745" cy="794390"/>
            <a:chOff x="0" y="0"/>
            <a:chExt cx="3039489" cy="1588780"/>
          </a:xfrm>
        </p:grpSpPr>
        <p:grpSp>
          <p:nvGrpSpPr>
            <p:cNvPr id="36" name="Group 36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38" name="TextBox 38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39" name="Group 39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40" name="Freeform 40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41" name="TextBox 41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42" name="Group 42"/>
          <p:cNvGrpSpPr/>
          <p:nvPr/>
        </p:nvGrpSpPr>
        <p:grpSpPr>
          <a:xfrm>
            <a:off x="10109468" y="4318220"/>
            <a:ext cx="1519745" cy="794390"/>
            <a:chOff x="0" y="0"/>
            <a:chExt cx="3039489" cy="1588780"/>
          </a:xfrm>
        </p:grpSpPr>
        <p:grpSp>
          <p:nvGrpSpPr>
            <p:cNvPr id="43" name="Group 43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45" name="TextBox 45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46" name="Group 46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47" name="Freeform 47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48" name="TextBox 48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49" name="Group 49"/>
          <p:cNvGrpSpPr/>
          <p:nvPr/>
        </p:nvGrpSpPr>
        <p:grpSpPr>
          <a:xfrm>
            <a:off x="10109468" y="5175829"/>
            <a:ext cx="1519745" cy="794390"/>
            <a:chOff x="0" y="0"/>
            <a:chExt cx="3039489" cy="1588780"/>
          </a:xfrm>
        </p:grpSpPr>
        <p:grpSp>
          <p:nvGrpSpPr>
            <p:cNvPr id="50" name="Group 50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51" name="Freeform 51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52" name="TextBox 52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53" name="Group 53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54" name="Freeform 54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55" name="TextBox 55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sp>
        <p:nvSpPr>
          <p:cNvPr id="56" name="Freeform 56"/>
          <p:cNvSpPr/>
          <p:nvPr/>
        </p:nvSpPr>
        <p:spPr>
          <a:xfrm rot="5400000">
            <a:off x="8741296" y="3008640"/>
            <a:ext cx="5082439" cy="840720"/>
          </a:xfrm>
          <a:custGeom>
            <a:avLst/>
            <a:gdLst/>
            <a:ahLst/>
            <a:cxnLst/>
            <a:rect l="l" t="t" r="r" b="b"/>
            <a:pathLst>
              <a:path w="7623658" h="1261080">
                <a:moveTo>
                  <a:pt x="0" y="0"/>
                </a:moveTo>
                <a:lnTo>
                  <a:pt x="7623658" y="0"/>
                </a:lnTo>
                <a:lnTo>
                  <a:pt x="7623658" y="1261080"/>
                </a:lnTo>
                <a:lnTo>
                  <a:pt x="0" y="126108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7" name="Freeform 57"/>
          <p:cNvSpPr/>
          <p:nvPr/>
        </p:nvSpPr>
        <p:spPr>
          <a:xfrm>
            <a:off x="685801" y="6231555"/>
            <a:ext cx="10409207" cy="500943"/>
          </a:xfrm>
          <a:custGeom>
            <a:avLst/>
            <a:gdLst/>
            <a:ahLst/>
            <a:cxnLst/>
            <a:rect l="l" t="t" r="r" b="b"/>
            <a:pathLst>
              <a:path w="15613811" h="751415">
                <a:moveTo>
                  <a:pt x="0" y="0"/>
                </a:moveTo>
                <a:lnTo>
                  <a:pt x="15613811" y="0"/>
                </a:lnTo>
                <a:lnTo>
                  <a:pt x="15613811" y="751415"/>
                </a:lnTo>
                <a:lnTo>
                  <a:pt x="0" y="75141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58" name="Group 58"/>
          <p:cNvGrpSpPr/>
          <p:nvPr/>
        </p:nvGrpSpPr>
        <p:grpSpPr>
          <a:xfrm>
            <a:off x="685801" y="495494"/>
            <a:ext cx="10409207" cy="5867013"/>
            <a:chOff x="0" y="0"/>
            <a:chExt cx="4112279" cy="2317832"/>
          </a:xfrm>
        </p:grpSpPr>
        <p:sp>
          <p:nvSpPr>
            <p:cNvPr id="59" name="Freeform 59"/>
            <p:cNvSpPr/>
            <p:nvPr/>
          </p:nvSpPr>
          <p:spPr>
            <a:xfrm>
              <a:off x="0" y="0"/>
              <a:ext cx="4112280" cy="2317832"/>
            </a:xfrm>
            <a:custGeom>
              <a:avLst/>
              <a:gdLst/>
              <a:ahLst/>
              <a:cxnLst/>
              <a:rect l="l" t="t" r="r" b="b"/>
              <a:pathLst>
                <a:path w="4112280" h="2317832">
                  <a:moveTo>
                    <a:pt x="9917" y="0"/>
                  </a:moveTo>
                  <a:lnTo>
                    <a:pt x="4102363" y="0"/>
                  </a:lnTo>
                  <a:cubicBezTo>
                    <a:pt x="4107840" y="0"/>
                    <a:pt x="4112280" y="4440"/>
                    <a:pt x="4112280" y="9917"/>
                  </a:cubicBezTo>
                  <a:lnTo>
                    <a:pt x="4112280" y="2307916"/>
                  </a:lnTo>
                  <a:cubicBezTo>
                    <a:pt x="4112280" y="2310546"/>
                    <a:pt x="4111235" y="2313068"/>
                    <a:pt x="4109375" y="2314928"/>
                  </a:cubicBezTo>
                  <a:cubicBezTo>
                    <a:pt x="4107515" y="2316788"/>
                    <a:pt x="4104993" y="2317832"/>
                    <a:pt x="4102363" y="2317832"/>
                  </a:cubicBezTo>
                  <a:lnTo>
                    <a:pt x="9917" y="2317832"/>
                  </a:lnTo>
                  <a:cubicBezTo>
                    <a:pt x="4440" y="2317832"/>
                    <a:pt x="0" y="2313393"/>
                    <a:pt x="0" y="2307916"/>
                  </a:cubicBezTo>
                  <a:lnTo>
                    <a:pt x="0" y="9917"/>
                  </a:lnTo>
                  <a:cubicBezTo>
                    <a:pt x="0" y="4440"/>
                    <a:pt x="4440" y="0"/>
                    <a:pt x="9917" y="0"/>
                  </a:cubicBezTo>
                  <a:close/>
                </a:path>
              </a:pathLst>
            </a:custGeom>
            <a:solidFill>
              <a:srgbClr val="FCF4E8"/>
            </a:solidFill>
          </p:spPr>
        </p:sp>
        <p:sp>
          <p:nvSpPr>
            <p:cNvPr id="60" name="TextBox 60"/>
            <p:cNvSpPr txBox="1"/>
            <p:nvPr/>
          </p:nvSpPr>
          <p:spPr>
            <a:xfrm>
              <a:off x="0" y="-38100"/>
              <a:ext cx="4112279" cy="235593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61" name="Group 61"/>
          <p:cNvGrpSpPr/>
          <p:nvPr/>
        </p:nvGrpSpPr>
        <p:grpSpPr>
          <a:xfrm>
            <a:off x="1026860" y="1081834"/>
            <a:ext cx="175410" cy="175410"/>
            <a:chOff x="0" y="0"/>
            <a:chExt cx="812800" cy="812800"/>
          </a:xfrm>
        </p:grpSpPr>
        <p:sp>
          <p:nvSpPr>
            <p:cNvPr id="62" name="Freeform 6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3" name="TextBox 6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64" name="Group 64"/>
          <p:cNvGrpSpPr/>
          <p:nvPr/>
        </p:nvGrpSpPr>
        <p:grpSpPr>
          <a:xfrm>
            <a:off x="1026860" y="1646915"/>
            <a:ext cx="175410" cy="175410"/>
            <a:chOff x="0" y="0"/>
            <a:chExt cx="812800" cy="812800"/>
          </a:xfrm>
        </p:grpSpPr>
        <p:sp>
          <p:nvSpPr>
            <p:cNvPr id="65" name="Freeform 6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6" name="TextBox 6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67" name="Group 67"/>
          <p:cNvGrpSpPr/>
          <p:nvPr/>
        </p:nvGrpSpPr>
        <p:grpSpPr>
          <a:xfrm>
            <a:off x="1026860" y="2211996"/>
            <a:ext cx="175410" cy="175410"/>
            <a:chOff x="0" y="0"/>
            <a:chExt cx="812800" cy="812800"/>
          </a:xfrm>
        </p:grpSpPr>
        <p:sp>
          <p:nvSpPr>
            <p:cNvPr id="68" name="Freeform 6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9" name="TextBox 6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70" name="Group 70"/>
          <p:cNvGrpSpPr/>
          <p:nvPr/>
        </p:nvGrpSpPr>
        <p:grpSpPr>
          <a:xfrm>
            <a:off x="1026860" y="2777076"/>
            <a:ext cx="175410" cy="175410"/>
            <a:chOff x="0" y="0"/>
            <a:chExt cx="812800" cy="812800"/>
          </a:xfrm>
        </p:grpSpPr>
        <p:sp>
          <p:nvSpPr>
            <p:cNvPr id="71" name="Freeform 7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2" name="TextBox 7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73" name="Group 73"/>
          <p:cNvGrpSpPr/>
          <p:nvPr/>
        </p:nvGrpSpPr>
        <p:grpSpPr>
          <a:xfrm>
            <a:off x="1026860" y="3342157"/>
            <a:ext cx="175410" cy="175410"/>
            <a:chOff x="0" y="0"/>
            <a:chExt cx="812800" cy="812800"/>
          </a:xfrm>
        </p:grpSpPr>
        <p:sp>
          <p:nvSpPr>
            <p:cNvPr id="74" name="Freeform 7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5" name="TextBox 7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76" name="Group 76"/>
          <p:cNvGrpSpPr/>
          <p:nvPr/>
        </p:nvGrpSpPr>
        <p:grpSpPr>
          <a:xfrm>
            <a:off x="1026860" y="3907238"/>
            <a:ext cx="175410" cy="175410"/>
            <a:chOff x="0" y="0"/>
            <a:chExt cx="812800" cy="812800"/>
          </a:xfrm>
        </p:grpSpPr>
        <p:sp>
          <p:nvSpPr>
            <p:cNvPr id="77" name="Freeform 7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8" name="TextBox 7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79" name="Group 79"/>
          <p:cNvGrpSpPr/>
          <p:nvPr/>
        </p:nvGrpSpPr>
        <p:grpSpPr>
          <a:xfrm>
            <a:off x="1026860" y="4472318"/>
            <a:ext cx="175410" cy="175410"/>
            <a:chOff x="0" y="0"/>
            <a:chExt cx="812800" cy="812800"/>
          </a:xfrm>
        </p:grpSpPr>
        <p:sp>
          <p:nvSpPr>
            <p:cNvPr id="80" name="Freeform 8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1" name="TextBox 8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82" name="Group 82"/>
          <p:cNvGrpSpPr/>
          <p:nvPr/>
        </p:nvGrpSpPr>
        <p:grpSpPr>
          <a:xfrm>
            <a:off x="1026860" y="5037398"/>
            <a:ext cx="175410" cy="175410"/>
            <a:chOff x="0" y="0"/>
            <a:chExt cx="812800" cy="812800"/>
          </a:xfrm>
        </p:grpSpPr>
        <p:sp>
          <p:nvSpPr>
            <p:cNvPr id="83" name="Freeform 8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4" name="TextBox 8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85" name="Group 85"/>
          <p:cNvGrpSpPr/>
          <p:nvPr/>
        </p:nvGrpSpPr>
        <p:grpSpPr>
          <a:xfrm>
            <a:off x="1026860" y="5602479"/>
            <a:ext cx="175410" cy="175410"/>
            <a:chOff x="0" y="0"/>
            <a:chExt cx="812800" cy="812800"/>
          </a:xfrm>
        </p:grpSpPr>
        <p:sp>
          <p:nvSpPr>
            <p:cNvPr id="86" name="Freeform 8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7" name="TextBox 8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88" name="Group 88"/>
          <p:cNvGrpSpPr/>
          <p:nvPr/>
        </p:nvGrpSpPr>
        <p:grpSpPr>
          <a:xfrm>
            <a:off x="1022461" y="682550"/>
            <a:ext cx="9970759" cy="5486400"/>
            <a:chOff x="0" y="0"/>
            <a:chExt cx="3939065" cy="2167467"/>
          </a:xfrm>
        </p:grpSpPr>
        <p:sp>
          <p:nvSpPr>
            <p:cNvPr id="89" name="Freeform 89"/>
            <p:cNvSpPr/>
            <p:nvPr/>
          </p:nvSpPr>
          <p:spPr>
            <a:xfrm>
              <a:off x="0" y="0"/>
              <a:ext cx="3939065" cy="2167467"/>
            </a:xfrm>
            <a:custGeom>
              <a:avLst/>
              <a:gdLst/>
              <a:ahLst/>
              <a:cxnLst/>
              <a:rect l="l" t="t" r="r" b="b"/>
              <a:pathLst>
                <a:path w="3939065" h="2167467">
                  <a:moveTo>
                    <a:pt x="10353" y="0"/>
                  </a:moveTo>
                  <a:lnTo>
                    <a:pt x="3928713" y="0"/>
                  </a:lnTo>
                  <a:cubicBezTo>
                    <a:pt x="3931458" y="0"/>
                    <a:pt x="3934092" y="1091"/>
                    <a:pt x="3936033" y="3032"/>
                  </a:cubicBezTo>
                  <a:cubicBezTo>
                    <a:pt x="3937975" y="4974"/>
                    <a:pt x="3939065" y="7607"/>
                    <a:pt x="3939065" y="10353"/>
                  </a:cubicBezTo>
                  <a:lnTo>
                    <a:pt x="3939065" y="2157114"/>
                  </a:lnTo>
                  <a:cubicBezTo>
                    <a:pt x="3939065" y="2159860"/>
                    <a:pt x="3937975" y="2162493"/>
                    <a:pt x="3936033" y="2164435"/>
                  </a:cubicBezTo>
                  <a:cubicBezTo>
                    <a:pt x="3934092" y="2166376"/>
                    <a:pt x="3931458" y="2167467"/>
                    <a:pt x="3928713" y="2167467"/>
                  </a:cubicBezTo>
                  <a:lnTo>
                    <a:pt x="10353" y="2167467"/>
                  </a:lnTo>
                  <a:cubicBezTo>
                    <a:pt x="7607" y="2167467"/>
                    <a:pt x="4974" y="2166376"/>
                    <a:pt x="3032" y="2164435"/>
                  </a:cubicBezTo>
                  <a:cubicBezTo>
                    <a:pt x="1091" y="2162493"/>
                    <a:pt x="0" y="2159860"/>
                    <a:pt x="0" y="2157114"/>
                  </a:cubicBezTo>
                  <a:lnTo>
                    <a:pt x="0" y="10353"/>
                  </a:lnTo>
                  <a:cubicBezTo>
                    <a:pt x="0" y="7607"/>
                    <a:pt x="1091" y="4974"/>
                    <a:pt x="3032" y="3032"/>
                  </a:cubicBezTo>
                  <a:cubicBezTo>
                    <a:pt x="4974" y="1091"/>
                    <a:pt x="7607" y="0"/>
                    <a:pt x="1035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9FC2B6"/>
              </a:solidFill>
              <a:prstDash val="lgDash"/>
              <a:miter/>
            </a:ln>
          </p:spPr>
        </p:sp>
        <p:sp>
          <p:nvSpPr>
            <p:cNvPr id="90" name="TextBox 90"/>
            <p:cNvSpPr txBox="1"/>
            <p:nvPr/>
          </p:nvSpPr>
          <p:spPr>
            <a:xfrm>
              <a:off x="0" y="-38100"/>
              <a:ext cx="3939065" cy="220556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94" name="Freeform 94"/>
          <p:cNvSpPr/>
          <p:nvPr/>
        </p:nvSpPr>
        <p:spPr>
          <a:xfrm>
            <a:off x="3210840" y="3884159"/>
            <a:ext cx="1274565" cy="278397"/>
          </a:xfrm>
          <a:custGeom>
            <a:avLst/>
            <a:gdLst/>
            <a:ahLst/>
            <a:cxnLst/>
            <a:rect l="l" t="t" r="r" b="b"/>
            <a:pathLst>
              <a:path w="1911848" h="417595">
                <a:moveTo>
                  <a:pt x="0" y="0"/>
                </a:moveTo>
                <a:lnTo>
                  <a:pt x="1911848" y="0"/>
                </a:lnTo>
                <a:lnTo>
                  <a:pt x="1911848" y="417595"/>
                </a:lnTo>
                <a:lnTo>
                  <a:pt x="0" y="41759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 t="-112263"/>
            </a:stretch>
          </a:blipFill>
        </p:spPr>
      </p:sp>
      <p:sp>
        <p:nvSpPr>
          <p:cNvPr id="95" name="Freeform 95"/>
          <p:cNvSpPr/>
          <p:nvPr/>
        </p:nvSpPr>
        <p:spPr>
          <a:xfrm rot="-244622">
            <a:off x="9985879" y="4872436"/>
            <a:ext cx="1058563" cy="1460087"/>
          </a:xfrm>
          <a:custGeom>
            <a:avLst/>
            <a:gdLst/>
            <a:ahLst/>
            <a:cxnLst/>
            <a:rect l="l" t="t" r="r" b="b"/>
            <a:pathLst>
              <a:path w="1587845" h="2190131">
                <a:moveTo>
                  <a:pt x="0" y="0"/>
                </a:moveTo>
                <a:lnTo>
                  <a:pt x="1587845" y="0"/>
                </a:lnTo>
                <a:lnTo>
                  <a:pt x="1587845" y="2190131"/>
                </a:lnTo>
                <a:lnTo>
                  <a:pt x="0" y="219013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96" name="Freeform 96"/>
          <p:cNvSpPr/>
          <p:nvPr/>
        </p:nvSpPr>
        <p:spPr>
          <a:xfrm rot="254373">
            <a:off x="9145571" y="5173477"/>
            <a:ext cx="840309" cy="1159046"/>
          </a:xfrm>
          <a:custGeom>
            <a:avLst/>
            <a:gdLst/>
            <a:ahLst/>
            <a:cxnLst/>
            <a:rect l="l" t="t" r="r" b="b"/>
            <a:pathLst>
              <a:path w="1260463" h="1738569">
                <a:moveTo>
                  <a:pt x="0" y="0"/>
                </a:moveTo>
                <a:lnTo>
                  <a:pt x="1260462" y="0"/>
                </a:lnTo>
                <a:lnTo>
                  <a:pt x="1260462" y="1738569"/>
                </a:lnTo>
                <a:lnTo>
                  <a:pt x="0" y="1738569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97" name="Freeform 97"/>
          <p:cNvSpPr/>
          <p:nvPr/>
        </p:nvSpPr>
        <p:spPr>
          <a:xfrm>
            <a:off x="9282476" y="2109009"/>
            <a:ext cx="1274565" cy="278397"/>
          </a:xfrm>
          <a:custGeom>
            <a:avLst/>
            <a:gdLst/>
            <a:ahLst/>
            <a:cxnLst/>
            <a:rect l="l" t="t" r="r" b="b"/>
            <a:pathLst>
              <a:path w="1911848" h="417595">
                <a:moveTo>
                  <a:pt x="0" y="0"/>
                </a:moveTo>
                <a:lnTo>
                  <a:pt x="1911848" y="0"/>
                </a:lnTo>
                <a:lnTo>
                  <a:pt x="1911848" y="417595"/>
                </a:lnTo>
                <a:lnTo>
                  <a:pt x="0" y="41759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 t="-112263"/>
            </a:stretch>
          </a:blipFill>
        </p:spPr>
      </p:sp>
      <p:sp>
        <p:nvSpPr>
          <p:cNvPr id="98" name="Freeform 98"/>
          <p:cNvSpPr/>
          <p:nvPr/>
        </p:nvSpPr>
        <p:spPr>
          <a:xfrm rot="1255237">
            <a:off x="1634328" y="5072547"/>
            <a:ext cx="786695" cy="541733"/>
          </a:xfrm>
          <a:custGeom>
            <a:avLst/>
            <a:gdLst/>
            <a:ahLst/>
            <a:cxnLst/>
            <a:rect l="l" t="t" r="r" b="b"/>
            <a:pathLst>
              <a:path w="1180043" h="812600">
                <a:moveTo>
                  <a:pt x="0" y="0"/>
                </a:moveTo>
                <a:lnTo>
                  <a:pt x="1180044" y="0"/>
                </a:lnTo>
                <a:lnTo>
                  <a:pt x="1180044" y="812600"/>
                </a:lnTo>
                <a:lnTo>
                  <a:pt x="0" y="812600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t="-62571" r="-193516" b="-197067"/>
            </a:stretch>
          </a:blipFill>
        </p:spPr>
      </p:sp>
      <p:sp>
        <p:nvSpPr>
          <p:cNvPr id="99" name="Freeform 99"/>
          <p:cNvSpPr/>
          <p:nvPr/>
        </p:nvSpPr>
        <p:spPr>
          <a:xfrm rot="-1453828" flipH="1">
            <a:off x="2494854" y="5405738"/>
            <a:ext cx="485862" cy="334574"/>
          </a:xfrm>
          <a:custGeom>
            <a:avLst/>
            <a:gdLst/>
            <a:ahLst/>
            <a:cxnLst/>
            <a:rect l="l" t="t" r="r" b="b"/>
            <a:pathLst>
              <a:path w="728793" h="501861">
                <a:moveTo>
                  <a:pt x="728794" y="0"/>
                </a:moveTo>
                <a:lnTo>
                  <a:pt x="0" y="0"/>
                </a:lnTo>
                <a:lnTo>
                  <a:pt x="0" y="501861"/>
                </a:lnTo>
                <a:lnTo>
                  <a:pt x="728794" y="501861"/>
                </a:lnTo>
                <a:lnTo>
                  <a:pt x="728794" y="0"/>
                </a:lnTo>
                <a:close/>
              </a:path>
            </a:pathLst>
          </a:custGeom>
          <a:blipFill>
            <a:blip r:embed="rId9"/>
            <a:stretch>
              <a:fillRect t="-62571" r="-193516" b="-197067"/>
            </a:stretch>
          </a:blipFill>
        </p:spPr>
      </p:sp>
      <p:sp>
        <p:nvSpPr>
          <p:cNvPr id="100" name="Freeform 100"/>
          <p:cNvSpPr/>
          <p:nvPr/>
        </p:nvSpPr>
        <p:spPr>
          <a:xfrm rot="-6902382" flipH="1">
            <a:off x="9440972" y="1282456"/>
            <a:ext cx="674530" cy="464494"/>
          </a:xfrm>
          <a:custGeom>
            <a:avLst/>
            <a:gdLst/>
            <a:ahLst/>
            <a:cxnLst/>
            <a:rect l="l" t="t" r="r" b="b"/>
            <a:pathLst>
              <a:path w="1011795" h="696741">
                <a:moveTo>
                  <a:pt x="1011795" y="0"/>
                </a:moveTo>
                <a:lnTo>
                  <a:pt x="0" y="0"/>
                </a:lnTo>
                <a:lnTo>
                  <a:pt x="0" y="696740"/>
                </a:lnTo>
                <a:lnTo>
                  <a:pt x="1011795" y="696740"/>
                </a:lnTo>
                <a:lnTo>
                  <a:pt x="1011795" y="0"/>
                </a:lnTo>
                <a:close/>
              </a:path>
            </a:pathLst>
          </a:custGeom>
          <a:blipFill>
            <a:blip r:embed="rId9"/>
            <a:stretch>
              <a:fillRect t="-62571" r="-193516" b="-197067"/>
            </a:stretch>
          </a:blipFill>
        </p:spPr>
      </p:sp>
      <p:sp>
        <p:nvSpPr>
          <p:cNvPr id="101" name="Freeform 101"/>
          <p:cNvSpPr/>
          <p:nvPr/>
        </p:nvSpPr>
        <p:spPr>
          <a:xfrm>
            <a:off x="4821435" y="5411788"/>
            <a:ext cx="1274565" cy="278397"/>
          </a:xfrm>
          <a:custGeom>
            <a:avLst/>
            <a:gdLst/>
            <a:ahLst/>
            <a:cxnLst/>
            <a:rect l="l" t="t" r="r" b="b"/>
            <a:pathLst>
              <a:path w="1911848" h="417595">
                <a:moveTo>
                  <a:pt x="0" y="0"/>
                </a:moveTo>
                <a:lnTo>
                  <a:pt x="1911848" y="0"/>
                </a:lnTo>
                <a:lnTo>
                  <a:pt x="1911848" y="417595"/>
                </a:lnTo>
                <a:lnTo>
                  <a:pt x="0" y="41759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 t="-112263"/>
            </a:stretch>
          </a:blipFill>
        </p:spPr>
      </p:sp>
      <p:sp>
        <p:nvSpPr>
          <p:cNvPr id="102" name="Freeform 102"/>
          <p:cNvSpPr/>
          <p:nvPr/>
        </p:nvSpPr>
        <p:spPr>
          <a:xfrm>
            <a:off x="3163183" y="4504812"/>
            <a:ext cx="1303488" cy="1519494"/>
          </a:xfrm>
          <a:custGeom>
            <a:avLst/>
            <a:gdLst/>
            <a:ahLst/>
            <a:cxnLst/>
            <a:rect l="l" t="t" r="r" b="b"/>
            <a:pathLst>
              <a:path w="1672771" h="1797873">
                <a:moveTo>
                  <a:pt x="0" y="0"/>
                </a:moveTo>
                <a:lnTo>
                  <a:pt x="1672771" y="0"/>
                </a:lnTo>
                <a:lnTo>
                  <a:pt x="1672771" y="1797873"/>
                </a:lnTo>
                <a:lnTo>
                  <a:pt x="0" y="179787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03" name="Freeform 103"/>
          <p:cNvSpPr/>
          <p:nvPr/>
        </p:nvSpPr>
        <p:spPr>
          <a:xfrm>
            <a:off x="6680251" y="4369644"/>
            <a:ext cx="1764284" cy="1584342"/>
          </a:xfrm>
          <a:custGeom>
            <a:avLst/>
            <a:gdLst/>
            <a:ahLst/>
            <a:cxnLst/>
            <a:rect l="l" t="t" r="r" b="b"/>
            <a:pathLst>
              <a:path w="2270234" h="2057400">
                <a:moveTo>
                  <a:pt x="0" y="0"/>
                </a:moveTo>
                <a:lnTo>
                  <a:pt x="2270234" y="0"/>
                </a:lnTo>
                <a:lnTo>
                  <a:pt x="2270234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grpSp>
        <p:nvGrpSpPr>
          <p:cNvPr id="106" name="Group 106"/>
          <p:cNvGrpSpPr/>
          <p:nvPr/>
        </p:nvGrpSpPr>
        <p:grpSpPr>
          <a:xfrm>
            <a:off x="401042" y="1126759"/>
            <a:ext cx="889091" cy="4756218"/>
            <a:chOff x="8929" y="1"/>
            <a:chExt cx="1778183" cy="9512434"/>
          </a:xfrm>
        </p:grpSpPr>
        <p:sp>
          <p:nvSpPr>
            <p:cNvPr id="107" name="TextBox 107"/>
            <p:cNvSpPr txBox="1"/>
            <p:nvPr/>
          </p:nvSpPr>
          <p:spPr>
            <a:xfrm rot="5400000">
              <a:off x="660444" y="-651514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108" name="TextBox 108"/>
            <p:cNvSpPr txBox="1"/>
            <p:nvPr/>
          </p:nvSpPr>
          <p:spPr>
            <a:xfrm rot="5400000">
              <a:off x="660446" y="47814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109" name="TextBox 109"/>
            <p:cNvSpPr txBox="1"/>
            <p:nvPr/>
          </p:nvSpPr>
          <p:spPr>
            <a:xfrm rot="5400000">
              <a:off x="660446" y="160780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110" name="TextBox 110"/>
            <p:cNvSpPr txBox="1"/>
            <p:nvPr/>
          </p:nvSpPr>
          <p:spPr>
            <a:xfrm rot="5400000">
              <a:off x="660446" y="273746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111" name="TextBox 111"/>
            <p:cNvSpPr txBox="1"/>
            <p:nvPr/>
          </p:nvSpPr>
          <p:spPr>
            <a:xfrm rot="5400000">
              <a:off x="660446" y="386712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112" name="TextBox 112"/>
            <p:cNvSpPr txBox="1"/>
            <p:nvPr/>
          </p:nvSpPr>
          <p:spPr>
            <a:xfrm rot="5400000">
              <a:off x="660446" y="499678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113" name="TextBox 113"/>
            <p:cNvSpPr txBox="1"/>
            <p:nvPr/>
          </p:nvSpPr>
          <p:spPr>
            <a:xfrm rot="5400000">
              <a:off x="660446" y="6126448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114" name="TextBox 114"/>
            <p:cNvSpPr txBox="1"/>
            <p:nvPr/>
          </p:nvSpPr>
          <p:spPr>
            <a:xfrm rot="5400000">
              <a:off x="660446" y="7256108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115" name="TextBox 115"/>
            <p:cNvSpPr txBox="1"/>
            <p:nvPr/>
          </p:nvSpPr>
          <p:spPr>
            <a:xfrm rot="5400000">
              <a:off x="660446" y="8385768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</p:grpSp>
      <p:sp>
        <p:nvSpPr>
          <p:cNvPr id="116" name="Freeform 116"/>
          <p:cNvSpPr/>
          <p:nvPr/>
        </p:nvSpPr>
        <p:spPr>
          <a:xfrm>
            <a:off x="9513" y="2729713"/>
            <a:ext cx="2490577" cy="3906787"/>
          </a:xfrm>
          <a:custGeom>
            <a:avLst/>
            <a:gdLst/>
            <a:ahLst/>
            <a:cxnLst/>
            <a:rect l="l" t="t" r="r" b="b"/>
            <a:pathLst>
              <a:path w="3735866" h="5860181">
                <a:moveTo>
                  <a:pt x="0" y="0"/>
                </a:moveTo>
                <a:lnTo>
                  <a:pt x="3735865" y="0"/>
                </a:lnTo>
                <a:lnTo>
                  <a:pt x="3735865" y="5860181"/>
                </a:lnTo>
                <a:lnTo>
                  <a:pt x="0" y="5860181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</p:sp>
      <p:sp>
        <p:nvSpPr>
          <p:cNvPr id="117" name="Freeform 117"/>
          <p:cNvSpPr/>
          <p:nvPr/>
        </p:nvSpPr>
        <p:spPr>
          <a:xfrm flipH="1">
            <a:off x="8749709" y="3057551"/>
            <a:ext cx="3483985" cy="3784795"/>
          </a:xfrm>
          <a:custGeom>
            <a:avLst/>
            <a:gdLst/>
            <a:ahLst/>
            <a:cxnLst/>
            <a:rect l="l" t="t" r="r" b="b"/>
            <a:pathLst>
              <a:path w="5225978" h="5677192">
                <a:moveTo>
                  <a:pt x="5225979" y="0"/>
                </a:moveTo>
                <a:lnTo>
                  <a:pt x="0" y="0"/>
                </a:lnTo>
                <a:lnTo>
                  <a:pt x="0" y="5677192"/>
                </a:lnTo>
                <a:lnTo>
                  <a:pt x="5225979" y="5677192"/>
                </a:lnTo>
                <a:lnTo>
                  <a:pt x="5225979" y="0"/>
                </a:lnTo>
                <a:close/>
              </a:path>
            </a:pathLst>
          </a:custGeom>
          <a:blipFill>
            <a:blip r:embed="rId15"/>
            <a:stretch>
              <a:fillRect t="-439" b="-439"/>
            </a:stretch>
          </a:blipFill>
        </p:spPr>
      </p:sp>
      <p:pic>
        <p:nvPicPr>
          <p:cNvPr id="121" name="Picture 120">
            <a:extLst>
              <a:ext uri="{FF2B5EF4-FFF2-40B4-BE49-F238E27FC236}">
                <a16:creationId xmlns:a16="http://schemas.microsoft.com/office/drawing/2014/main" id="{471ABBED-85F8-D1A8-5508-F68E77D2519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588" y="536148"/>
            <a:ext cx="1472011" cy="1472011"/>
          </a:xfrm>
          <a:prstGeom prst="rect">
            <a:avLst/>
          </a:prstGeom>
        </p:spPr>
      </p:pic>
      <p:pic>
        <p:nvPicPr>
          <p:cNvPr id="104" name="Picture 103">
            <a:extLst>
              <a:ext uri="{FF2B5EF4-FFF2-40B4-BE49-F238E27FC236}">
                <a16:creationId xmlns:a16="http://schemas.microsoft.com/office/drawing/2014/main" id="{B36D728B-6243-1BD9-950C-D07607A5712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637806" y="1150027"/>
            <a:ext cx="3279932" cy="1091279"/>
          </a:xfrm>
          <a:prstGeom prst="rect">
            <a:avLst/>
          </a:prstGeom>
        </p:spPr>
      </p:pic>
      <p:pic>
        <p:nvPicPr>
          <p:cNvPr id="120" name="Picture 119">
            <a:extLst>
              <a:ext uri="{FF2B5EF4-FFF2-40B4-BE49-F238E27FC236}">
                <a16:creationId xmlns:a16="http://schemas.microsoft.com/office/drawing/2014/main" id="{2B351FD9-42DE-A739-1898-D746F8986038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23101" y="1964659"/>
            <a:ext cx="9955631" cy="25117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C2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5229567" y="-176287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1"/>
                </a:lnTo>
                <a:lnTo>
                  <a:pt x="0" y="110815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r="-90379" b="-3737"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-133432" y="-264854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2"/>
                </a:lnTo>
                <a:lnTo>
                  <a:pt x="0" y="110815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l="-90379" t="-3737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0109468" y="3460610"/>
            <a:ext cx="1519745" cy="794390"/>
            <a:chOff x="0" y="0"/>
            <a:chExt cx="3039489" cy="1588780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11" name="Group 11"/>
          <p:cNvGrpSpPr/>
          <p:nvPr/>
        </p:nvGrpSpPr>
        <p:grpSpPr>
          <a:xfrm>
            <a:off x="10109468" y="4318220"/>
            <a:ext cx="1519745" cy="794390"/>
            <a:chOff x="0" y="0"/>
            <a:chExt cx="3039489" cy="1588780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18" name="Group 18"/>
          <p:cNvGrpSpPr/>
          <p:nvPr/>
        </p:nvGrpSpPr>
        <p:grpSpPr>
          <a:xfrm>
            <a:off x="10109468" y="5175829"/>
            <a:ext cx="1519745" cy="794390"/>
            <a:chOff x="0" y="0"/>
            <a:chExt cx="3039489" cy="1588780"/>
          </a:xfrm>
        </p:grpSpPr>
        <p:grpSp>
          <p:nvGrpSpPr>
            <p:cNvPr id="19" name="Group 19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22" name="Group 22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25" name="Group 25"/>
          <p:cNvGrpSpPr/>
          <p:nvPr/>
        </p:nvGrpSpPr>
        <p:grpSpPr>
          <a:xfrm>
            <a:off x="10171299" y="887781"/>
            <a:ext cx="1457913" cy="794390"/>
            <a:chOff x="0" y="0"/>
            <a:chExt cx="2915827" cy="1588780"/>
          </a:xfrm>
        </p:grpSpPr>
        <p:grpSp>
          <p:nvGrpSpPr>
            <p:cNvPr id="26" name="Group 26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29" name="Group 29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32" name="Group 32"/>
          <p:cNvGrpSpPr/>
          <p:nvPr/>
        </p:nvGrpSpPr>
        <p:grpSpPr>
          <a:xfrm>
            <a:off x="10171299" y="1745391"/>
            <a:ext cx="1457913" cy="794390"/>
            <a:chOff x="0" y="0"/>
            <a:chExt cx="2915827" cy="1588780"/>
          </a:xfrm>
        </p:grpSpPr>
        <p:grpSp>
          <p:nvGrpSpPr>
            <p:cNvPr id="33" name="Group 33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35" name="TextBox 35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36" name="Group 36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8" name="TextBox 38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sp>
        <p:nvSpPr>
          <p:cNvPr id="39" name="Freeform 39"/>
          <p:cNvSpPr/>
          <p:nvPr/>
        </p:nvSpPr>
        <p:spPr>
          <a:xfrm rot="5400000">
            <a:off x="8741296" y="3008640"/>
            <a:ext cx="5082439" cy="840720"/>
          </a:xfrm>
          <a:custGeom>
            <a:avLst/>
            <a:gdLst/>
            <a:ahLst/>
            <a:cxnLst/>
            <a:rect l="l" t="t" r="r" b="b"/>
            <a:pathLst>
              <a:path w="7623658" h="1261080">
                <a:moveTo>
                  <a:pt x="0" y="0"/>
                </a:moveTo>
                <a:lnTo>
                  <a:pt x="7623658" y="0"/>
                </a:lnTo>
                <a:lnTo>
                  <a:pt x="7623658" y="1261080"/>
                </a:lnTo>
                <a:lnTo>
                  <a:pt x="0" y="126108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40" name="Group 40"/>
          <p:cNvGrpSpPr/>
          <p:nvPr/>
        </p:nvGrpSpPr>
        <p:grpSpPr>
          <a:xfrm>
            <a:off x="369292" y="980662"/>
            <a:ext cx="889091" cy="4756218"/>
            <a:chOff x="-143471" y="1"/>
            <a:chExt cx="1778183" cy="9512434"/>
          </a:xfrm>
        </p:grpSpPr>
        <p:sp>
          <p:nvSpPr>
            <p:cNvPr id="41" name="TextBox 41"/>
            <p:cNvSpPr txBox="1"/>
            <p:nvPr/>
          </p:nvSpPr>
          <p:spPr>
            <a:xfrm rot="16200000">
              <a:off x="508044" y="6126450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42" name="TextBox 42"/>
            <p:cNvSpPr txBox="1"/>
            <p:nvPr/>
          </p:nvSpPr>
          <p:spPr>
            <a:xfrm rot="16200000">
              <a:off x="508046" y="-651514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43" name="TextBox 43"/>
            <p:cNvSpPr txBox="1"/>
            <p:nvPr/>
          </p:nvSpPr>
          <p:spPr>
            <a:xfrm rot="16200000">
              <a:off x="508046" y="47814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44" name="TextBox 44"/>
            <p:cNvSpPr txBox="1"/>
            <p:nvPr/>
          </p:nvSpPr>
          <p:spPr>
            <a:xfrm rot="16200000">
              <a:off x="508046" y="160780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45" name="TextBox 45"/>
            <p:cNvSpPr txBox="1"/>
            <p:nvPr/>
          </p:nvSpPr>
          <p:spPr>
            <a:xfrm rot="16200000">
              <a:off x="508046" y="273746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46" name="TextBox 46"/>
            <p:cNvSpPr txBox="1"/>
            <p:nvPr/>
          </p:nvSpPr>
          <p:spPr>
            <a:xfrm rot="16200000">
              <a:off x="508046" y="386712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47" name="TextBox 47"/>
            <p:cNvSpPr txBox="1"/>
            <p:nvPr/>
          </p:nvSpPr>
          <p:spPr>
            <a:xfrm rot="16200000">
              <a:off x="508046" y="499678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48" name="TextBox 48"/>
            <p:cNvSpPr txBox="1"/>
            <p:nvPr/>
          </p:nvSpPr>
          <p:spPr>
            <a:xfrm rot="16200000">
              <a:off x="508046" y="7256108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49" name="TextBox 49"/>
            <p:cNvSpPr txBox="1"/>
            <p:nvPr/>
          </p:nvSpPr>
          <p:spPr>
            <a:xfrm rot="16200000">
              <a:off x="508046" y="8385768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</p:grpSp>
      <p:sp>
        <p:nvSpPr>
          <p:cNvPr id="50" name="Freeform 50"/>
          <p:cNvSpPr/>
          <p:nvPr/>
        </p:nvSpPr>
        <p:spPr>
          <a:xfrm>
            <a:off x="685801" y="6231555"/>
            <a:ext cx="10409207" cy="500943"/>
          </a:xfrm>
          <a:custGeom>
            <a:avLst/>
            <a:gdLst/>
            <a:ahLst/>
            <a:cxnLst/>
            <a:rect l="l" t="t" r="r" b="b"/>
            <a:pathLst>
              <a:path w="15613811" h="751415">
                <a:moveTo>
                  <a:pt x="0" y="0"/>
                </a:moveTo>
                <a:lnTo>
                  <a:pt x="15613811" y="0"/>
                </a:lnTo>
                <a:lnTo>
                  <a:pt x="15613811" y="751415"/>
                </a:lnTo>
                <a:lnTo>
                  <a:pt x="0" y="75141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51" name="Group 51"/>
          <p:cNvGrpSpPr/>
          <p:nvPr/>
        </p:nvGrpSpPr>
        <p:grpSpPr>
          <a:xfrm>
            <a:off x="685801" y="495494"/>
            <a:ext cx="10409207" cy="5867013"/>
            <a:chOff x="0" y="0"/>
            <a:chExt cx="4112279" cy="2317832"/>
          </a:xfrm>
        </p:grpSpPr>
        <p:sp>
          <p:nvSpPr>
            <p:cNvPr id="52" name="Freeform 52"/>
            <p:cNvSpPr/>
            <p:nvPr/>
          </p:nvSpPr>
          <p:spPr>
            <a:xfrm>
              <a:off x="0" y="0"/>
              <a:ext cx="4112280" cy="2317832"/>
            </a:xfrm>
            <a:custGeom>
              <a:avLst/>
              <a:gdLst/>
              <a:ahLst/>
              <a:cxnLst/>
              <a:rect l="l" t="t" r="r" b="b"/>
              <a:pathLst>
                <a:path w="4112280" h="2317832">
                  <a:moveTo>
                    <a:pt x="9917" y="0"/>
                  </a:moveTo>
                  <a:lnTo>
                    <a:pt x="4102363" y="0"/>
                  </a:lnTo>
                  <a:cubicBezTo>
                    <a:pt x="4107840" y="0"/>
                    <a:pt x="4112280" y="4440"/>
                    <a:pt x="4112280" y="9917"/>
                  </a:cubicBezTo>
                  <a:lnTo>
                    <a:pt x="4112280" y="2307916"/>
                  </a:lnTo>
                  <a:cubicBezTo>
                    <a:pt x="4112280" y="2310546"/>
                    <a:pt x="4111235" y="2313068"/>
                    <a:pt x="4109375" y="2314928"/>
                  </a:cubicBezTo>
                  <a:cubicBezTo>
                    <a:pt x="4107515" y="2316788"/>
                    <a:pt x="4104993" y="2317832"/>
                    <a:pt x="4102363" y="2317832"/>
                  </a:cubicBezTo>
                  <a:lnTo>
                    <a:pt x="9917" y="2317832"/>
                  </a:lnTo>
                  <a:cubicBezTo>
                    <a:pt x="4440" y="2317832"/>
                    <a:pt x="0" y="2313393"/>
                    <a:pt x="0" y="2307916"/>
                  </a:cubicBezTo>
                  <a:lnTo>
                    <a:pt x="0" y="9917"/>
                  </a:lnTo>
                  <a:cubicBezTo>
                    <a:pt x="0" y="4440"/>
                    <a:pt x="4440" y="0"/>
                    <a:pt x="9917" y="0"/>
                  </a:cubicBezTo>
                  <a:close/>
                </a:path>
              </a:pathLst>
            </a:custGeom>
            <a:solidFill>
              <a:srgbClr val="FCF4E8"/>
            </a:solidFill>
          </p:spPr>
        </p:sp>
        <p:sp>
          <p:nvSpPr>
            <p:cNvPr id="53" name="TextBox 53"/>
            <p:cNvSpPr txBox="1"/>
            <p:nvPr/>
          </p:nvSpPr>
          <p:spPr>
            <a:xfrm>
              <a:off x="0" y="-38100"/>
              <a:ext cx="4112279" cy="235593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4" name="Group 54"/>
          <p:cNvGrpSpPr/>
          <p:nvPr/>
        </p:nvGrpSpPr>
        <p:grpSpPr>
          <a:xfrm>
            <a:off x="891396" y="685800"/>
            <a:ext cx="9970759" cy="5486400"/>
            <a:chOff x="0" y="0"/>
            <a:chExt cx="3939065" cy="2167467"/>
          </a:xfrm>
        </p:grpSpPr>
        <p:sp>
          <p:nvSpPr>
            <p:cNvPr id="55" name="Freeform 55"/>
            <p:cNvSpPr/>
            <p:nvPr/>
          </p:nvSpPr>
          <p:spPr>
            <a:xfrm>
              <a:off x="0" y="0"/>
              <a:ext cx="3939065" cy="2167467"/>
            </a:xfrm>
            <a:custGeom>
              <a:avLst/>
              <a:gdLst/>
              <a:ahLst/>
              <a:cxnLst/>
              <a:rect l="l" t="t" r="r" b="b"/>
              <a:pathLst>
                <a:path w="3939065" h="2167467">
                  <a:moveTo>
                    <a:pt x="10353" y="0"/>
                  </a:moveTo>
                  <a:lnTo>
                    <a:pt x="3928713" y="0"/>
                  </a:lnTo>
                  <a:cubicBezTo>
                    <a:pt x="3931458" y="0"/>
                    <a:pt x="3934092" y="1091"/>
                    <a:pt x="3936033" y="3032"/>
                  </a:cubicBezTo>
                  <a:cubicBezTo>
                    <a:pt x="3937975" y="4974"/>
                    <a:pt x="3939065" y="7607"/>
                    <a:pt x="3939065" y="10353"/>
                  </a:cubicBezTo>
                  <a:lnTo>
                    <a:pt x="3939065" y="2157114"/>
                  </a:lnTo>
                  <a:cubicBezTo>
                    <a:pt x="3939065" y="2159860"/>
                    <a:pt x="3937975" y="2162493"/>
                    <a:pt x="3936033" y="2164435"/>
                  </a:cubicBezTo>
                  <a:cubicBezTo>
                    <a:pt x="3934092" y="2166376"/>
                    <a:pt x="3931458" y="2167467"/>
                    <a:pt x="3928713" y="2167467"/>
                  </a:cubicBezTo>
                  <a:lnTo>
                    <a:pt x="10353" y="2167467"/>
                  </a:lnTo>
                  <a:cubicBezTo>
                    <a:pt x="7607" y="2167467"/>
                    <a:pt x="4974" y="2166376"/>
                    <a:pt x="3032" y="2164435"/>
                  </a:cubicBezTo>
                  <a:cubicBezTo>
                    <a:pt x="1091" y="2162493"/>
                    <a:pt x="0" y="2159860"/>
                    <a:pt x="0" y="2157114"/>
                  </a:cubicBezTo>
                  <a:lnTo>
                    <a:pt x="0" y="10353"/>
                  </a:lnTo>
                  <a:cubicBezTo>
                    <a:pt x="0" y="7607"/>
                    <a:pt x="1091" y="4974"/>
                    <a:pt x="3032" y="3032"/>
                  </a:cubicBezTo>
                  <a:cubicBezTo>
                    <a:pt x="4974" y="1091"/>
                    <a:pt x="7607" y="0"/>
                    <a:pt x="1035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9FC2B6"/>
              </a:solidFill>
              <a:prstDash val="lgDash"/>
              <a:miter/>
            </a:ln>
          </p:spPr>
        </p:sp>
        <p:sp>
          <p:nvSpPr>
            <p:cNvPr id="56" name="TextBox 56"/>
            <p:cNvSpPr txBox="1"/>
            <p:nvPr/>
          </p:nvSpPr>
          <p:spPr>
            <a:xfrm>
              <a:off x="0" y="-38100"/>
              <a:ext cx="3939065" cy="220556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7" name="Group 57"/>
          <p:cNvGrpSpPr/>
          <p:nvPr/>
        </p:nvGrpSpPr>
        <p:grpSpPr>
          <a:xfrm>
            <a:off x="10376362" y="2603000"/>
            <a:ext cx="1457913" cy="794390"/>
            <a:chOff x="0" y="0"/>
            <a:chExt cx="595553" cy="324506"/>
          </a:xfrm>
        </p:grpSpPr>
        <p:sp>
          <p:nvSpPr>
            <p:cNvPr id="58" name="Freeform 58"/>
            <p:cNvSpPr/>
            <p:nvPr/>
          </p:nvSpPr>
          <p:spPr>
            <a:xfrm>
              <a:off x="0" y="0"/>
              <a:ext cx="595553" cy="324506"/>
            </a:xfrm>
            <a:custGeom>
              <a:avLst/>
              <a:gdLst/>
              <a:ahLst/>
              <a:cxnLst/>
              <a:rect l="l" t="t" r="r" b="b"/>
              <a:pathLst>
                <a:path w="595553" h="324506">
                  <a:moveTo>
                    <a:pt x="88505" y="0"/>
                  </a:moveTo>
                  <a:lnTo>
                    <a:pt x="507048" y="0"/>
                  </a:lnTo>
                  <a:cubicBezTo>
                    <a:pt x="555928" y="0"/>
                    <a:pt x="595553" y="39625"/>
                    <a:pt x="595553" y="88505"/>
                  </a:cubicBezTo>
                  <a:lnTo>
                    <a:pt x="595553" y="236001"/>
                  </a:lnTo>
                  <a:cubicBezTo>
                    <a:pt x="595553" y="284881"/>
                    <a:pt x="555928" y="324506"/>
                    <a:pt x="507048" y="324506"/>
                  </a:cubicBezTo>
                  <a:lnTo>
                    <a:pt x="88505" y="324506"/>
                  </a:lnTo>
                  <a:cubicBezTo>
                    <a:pt x="39625" y="324506"/>
                    <a:pt x="0" y="284881"/>
                    <a:pt x="0" y="236001"/>
                  </a:cubicBezTo>
                  <a:lnTo>
                    <a:pt x="0" y="88505"/>
                  </a:lnTo>
                  <a:cubicBezTo>
                    <a:pt x="0" y="39625"/>
                    <a:pt x="39625" y="0"/>
                    <a:pt x="88505" y="0"/>
                  </a:cubicBezTo>
                  <a:close/>
                </a:path>
              </a:pathLst>
            </a:custGeom>
            <a:solidFill>
              <a:srgbClr val="FFCF91"/>
            </a:solidFill>
          </p:spPr>
        </p:sp>
        <p:sp>
          <p:nvSpPr>
            <p:cNvPr id="59" name="TextBox 59"/>
            <p:cNvSpPr txBox="1"/>
            <p:nvPr/>
          </p:nvSpPr>
          <p:spPr>
            <a:xfrm>
              <a:off x="0" y="-38100"/>
              <a:ext cx="595553" cy="362606"/>
            </a:xfrm>
            <a:prstGeom prst="rect">
              <a:avLst/>
            </a:prstGeom>
          </p:spPr>
          <p:txBody>
            <a:bodyPr lIns="34657" tIns="34657" rIns="34657" bIns="3465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60" name="Group 60"/>
          <p:cNvGrpSpPr/>
          <p:nvPr/>
        </p:nvGrpSpPr>
        <p:grpSpPr>
          <a:xfrm>
            <a:off x="10444215" y="2661607"/>
            <a:ext cx="1332205" cy="677177"/>
            <a:chOff x="0" y="0"/>
            <a:chExt cx="544201" cy="276625"/>
          </a:xfrm>
        </p:grpSpPr>
        <p:sp>
          <p:nvSpPr>
            <p:cNvPr id="61" name="Freeform 61"/>
            <p:cNvSpPr/>
            <p:nvPr/>
          </p:nvSpPr>
          <p:spPr>
            <a:xfrm>
              <a:off x="0" y="0"/>
              <a:ext cx="544201" cy="276625"/>
            </a:xfrm>
            <a:custGeom>
              <a:avLst/>
              <a:gdLst/>
              <a:ahLst/>
              <a:cxnLst/>
              <a:rect l="l" t="t" r="r" b="b"/>
              <a:pathLst>
                <a:path w="544201" h="276625">
                  <a:moveTo>
                    <a:pt x="77485" y="0"/>
                  </a:moveTo>
                  <a:lnTo>
                    <a:pt x="466716" y="0"/>
                  </a:lnTo>
                  <a:cubicBezTo>
                    <a:pt x="509510" y="0"/>
                    <a:pt x="544201" y="34691"/>
                    <a:pt x="544201" y="77485"/>
                  </a:cubicBezTo>
                  <a:lnTo>
                    <a:pt x="544201" y="199140"/>
                  </a:lnTo>
                  <a:cubicBezTo>
                    <a:pt x="544201" y="241933"/>
                    <a:pt x="509510" y="276625"/>
                    <a:pt x="466716" y="276625"/>
                  </a:cubicBezTo>
                  <a:lnTo>
                    <a:pt x="77485" y="276625"/>
                  </a:lnTo>
                  <a:cubicBezTo>
                    <a:pt x="34691" y="276625"/>
                    <a:pt x="0" y="241933"/>
                    <a:pt x="0" y="199140"/>
                  </a:cubicBezTo>
                  <a:lnTo>
                    <a:pt x="0" y="77485"/>
                  </a:lnTo>
                  <a:cubicBezTo>
                    <a:pt x="0" y="34691"/>
                    <a:pt x="34691" y="0"/>
                    <a:pt x="77485" y="0"/>
                  </a:cubicBezTo>
                  <a:close/>
                </a:path>
              </a:pathLst>
            </a:custGeom>
            <a:solidFill>
              <a:srgbClr val="FFCF91"/>
            </a:solidFill>
            <a:ln w="28575" cap="sq">
              <a:solidFill>
                <a:srgbClr val="FCF4E8"/>
              </a:solidFill>
              <a:prstDash val="lgDash"/>
              <a:miter/>
            </a:ln>
          </p:spPr>
        </p:sp>
        <p:sp>
          <p:nvSpPr>
            <p:cNvPr id="62" name="TextBox 62"/>
            <p:cNvSpPr txBox="1"/>
            <p:nvPr/>
          </p:nvSpPr>
          <p:spPr>
            <a:xfrm>
              <a:off x="0" y="-76200"/>
              <a:ext cx="544201" cy="352825"/>
            </a:xfrm>
            <a:prstGeom prst="rect">
              <a:avLst/>
            </a:prstGeom>
          </p:spPr>
          <p:txBody>
            <a:bodyPr lIns="34657" tIns="34657" rIns="34657" bIns="34657" rtlCol="0" anchor="ctr"/>
            <a:lstStyle/>
            <a:p>
              <a:pPr algn="ctr" defTabSz="609630">
                <a:lnSpc>
                  <a:spcPts val="2800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63" name="Group 63"/>
          <p:cNvGrpSpPr/>
          <p:nvPr/>
        </p:nvGrpSpPr>
        <p:grpSpPr>
          <a:xfrm>
            <a:off x="1026860" y="1081834"/>
            <a:ext cx="175410" cy="175410"/>
            <a:chOff x="0" y="0"/>
            <a:chExt cx="812800" cy="812800"/>
          </a:xfrm>
        </p:grpSpPr>
        <p:sp>
          <p:nvSpPr>
            <p:cNvPr id="64" name="Freeform 6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5" name="TextBox 6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66" name="Group 66"/>
          <p:cNvGrpSpPr/>
          <p:nvPr/>
        </p:nvGrpSpPr>
        <p:grpSpPr>
          <a:xfrm>
            <a:off x="1026860" y="1646915"/>
            <a:ext cx="175410" cy="175410"/>
            <a:chOff x="0" y="0"/>
            <a:chExt cx="812800" cy="812800"/>
          </a:xfrm>
        </p:grpSpPr>
        <p:sp>
          <p:nvSpPr>
            <p:cNvPr id="67" name="Freeform 6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8" name="TextBox 6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69" name="Group 69"/>
          <p:cNvGrpSpPr/>
          <p:nvPr/>
        </p:nvGrpSpPr>
        <p:grpSpPr>
          <a:xfrm>
            <a:off x="1026860" y="2211996"/>
            <a:ext cx="175410" cy="175410"/>
            <a:chOff x="0" y="0"/>
            <a:chExt cx="812800" cy="812800"/>
          </a:xfrm>
        </p:grpSpPr>
        <p:sp>
          <p:nvSpPr>
            <p:cNvPr id="70" name="Freeform 7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1" name="TextBox 7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72" name="Group 72"/>
          <p:cNvGrpSpPr/>
          <p:nvPr/>
        </p:nvGrpSpPr>
        <p:grpSpPr>
          <a:xfrm>
            <a:off x="1026860" y="2777076"/>
            <a:ext cx="175410" cy="175410"/>
            <a:chOff x="0" y="0"/>
            <a:chExt cx="812800" cy="812800"/>
          </a:xfrm>
        </p:grpSpPr>
        <p:sp>
          <p:nvSpPr>
            <p:cNvPr id="73" name="Freeform 7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4" name="TextBox 7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75" name="Group 75"/>
          <p:cNvGrpSpPr/>
          <p:nvPr/>
        </p:nvGrpSpPr>
        <p:grpSpPr>
          <a:xfrm>
            <a:off x="1026860" y="3342157"/>
            <a:ext cx="175410" cy="175410"/>
            <a:chOff x="0" y="0"/>
            <a:chExt cx="812800" cy="812800"/>
          </a:xfrm>
        </p:grpSpPr>
        <p:sp>
          <p:nvSpPr>
            <p:cNvPr id="76" name="Freeform 7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7" name="TextBox 7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78" name="Group 78"/>
          <p:cNvGrpSpPr/>
          <p:nvPr/>
        </p:nvGrpSpPr>
        <p:grpSpPr>
          <a:xfrm>
            <a:off x="1026860" y="3907238"/>
            <a:ext cx="175410" cy="175410"/>
            <a:chOff x="0" y="0"/>
            <a:chExt cx="812800" cy="812800"/>
          </a:xfrm>
        </p:grpSpPr>
        <p:sp>
          <p:nvSpPr>
            <p:cNvPr id="79" name="Freeform 7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0" name="TextBox 8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81" name="Group 81"/>
          <p:cNvGrpSpPr/>
          <p:nvPr/>
        </p:nvGrpSpPr>
        <p:grpSpPr>
          <a:xfrm>
            <a:off x="1026860" y="4472318"/>
            <a:ext cx="175410" cy="175410"/>
            <a:chOff x="0" y="0"/>
            <a:chExt cx="812800" cy="812800"/>
          </a:xfrm>
        </p:grpSpPr>
        <p:sp>
          <p:nvSpPr>
            <p:cNvPr id="82" name="Freeform 8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3" name="TextBox 8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84" name="Group 84"/>
          <p:cNvGrpSpPr/>
          <p:nvPr/>
        </p:nvGrpSpPr>
        <p:grpSpPr>
          <a:xfrm>
            <a:off x="1026860" y="5037398"/>
            <a:ext cx="175410" cy="175410"/>
            <a:chOff x="0" y="0"/>
            <a:chExt cx="812800" cy="812800"/>
          </a:xfrm>
        </p:grpSpPr>
        <p:sp>
          <p:nvSpPr>
            <p:cNvPr id="85" name="Freeform 8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6" name="TextBox 8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87" name="Group 87"/>
          <p:cNvGrpSpPr/>
          <p:nvPr/>
        </p:nvGrpSpPr>
        <p:grpSpPr>
          <a:xfrm>
            <a:off x="1026860" y="5602479"/>
            <a:ext cx="175410" cy="175410"/>
            <a:chOff x="0" y="0"/>
            <a:chExt cx="812800" cy="812800"/>
          </a:xfrm>
        </p:grpSpPr>
        <p:sp>
          <p:nvSpPr>
            <p:cNvPr id="88" name="Freeform 8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9" name="TextBox 8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90" name="Freeform 90"/>
          <p:cNvSpPr/>
          <p:nvPr/>
        </p:nvSpPr>
        <p:spPr>
          <a:xfrm>
            <a:off x="1262847" y="887781"/>
            <a:ext cx="1033840" cy="1227685"/>
          </a:xfrm>
          <a:custGeom>
            <a:avLst/>
            <a:gdLst/>
            <a:ahLst/>
            <a:cxnLst/>
            <a:rect l="l" t="t" r="r" b="b"/>
            <a:pathLst>
              <a:path w="1550760" h="1841527">
                <a:moveTo>
                  <a:pt x="0" y="0"/>
                </a:moveTo>
                <a:lnTo>
                  <a:pt x="1550760" y="0"/>
                </a:lnTo>
                <a:lnTo>
                  <a:pt x="1550760" y="1841527"/>
                </a:lnTo>
                <a:lnTo>
                  <a:pt x="0" y="184152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1" name="Freeform 91"/>
          <p:cNvSpPr/>
          <p:nvPr/>
        </p:nvSpPr>
        <p:spPr>
          <a:xfrm>
            <a:off x="4838490" y="1854165"/>
            <a:ext cx="6030850" cy="4116055"/>
          </a:xfrm>
          <a:custGeom>
            <a:avLst/>
            <a:gdLst/>
            <a:ahLst/>
            <a:cxnLst/>
            <a:rect l="l" t="t" r="r" b="b"/>
            <a:pathLst>
              <a:path w="9046275" h="6174083">
                <a:moveTo>
                  <a:pt x="0" y="0"/>
                </a:moveTo>
                <a:lnTo>
                  <a:pt x="9046276" y="0"/>
                </a:lnTo>
                <a:lnTo>
                  <a:pt x="9046276" y="6174083"/>
                </a:lnTo>
                <a:lnTo>
                  <a:pt x="0" y="617408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grpSp>
        <p:nvGrpSpPr>
          <p:cNvPr id="92" name="Group 92"/>
          <p:cNvGrpSpPr/>
          <p:nvPr/>
        </p:nvGrpSpPr>
        <p:grpSpPr>
          <a:xfrm>
            <a:off x="401042" y="1126759"/>
            <a:ext cx="889091" cy="4756218"/>
            <a:chOff x="8929" y="1"/>
            <a:chExt cx="1778183" cy="9512434"/>
          </a:xfrm>
        </p:grpSpPr>
        <p:sp>
          <p:nvSpPr>
            <p:cNvPr id="93" name="TextBox 93"/>
            <p:cNvSpPr txBox="1"/>
            <p:nvPr/>
          </p:nvSpPr>
          <p:spPr>
            <a:xfrm rot="5400000">
              <a:off x="660444" y="-651514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94" name="TextBox 94"/>
            <p:cNvSpPr txBox="1"/>
            <p:nvPr/>
          </p:nvSpPr>
          <p:spPr>
            <a:xfrm rot="5400000">
              <a:off x="660446" y="47814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95" name="TextBox 95"/>
            <p:cNvSpPr txBox="1"/>
            <p:nvPr/>
          </p:nvSpPr>
          <p:spPr>
            <a:xfrm rot="5400000">
              <a:off x="660446" y="160780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96" name="TextBox 96"/>
            <p:cNvSpPr txBox="1"/>
            <p:nvPr/>
          </p:nvSpPr>
          <p:spPr>
            <a:xfrm rot="5400000">
              <a:off x="660446" y="273746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97" name="TextBox 97"/>
            <p:cNvSpPr txBox="1"/>
            <p:nvPr/>
          </p:nvSpPr>
          <p:spPr>
            <a:xfrm rot="5400000">
              <a:off x="660446" y="386712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98" name="TextBox 98"/>
            <p:cNvSpPr txBox="1"/>
            <p:nvPr/>
          </p:nvSpPr>
          <p:spPr>
            <a:xfrm rot="5400000">
              <a:off x="660446" y="499678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 dirty="0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99" name="TextBox 99"/>
            <p:cNvSpPr txBox="1"/>
            <p:nvPr/>
          </p:nvSpPr>
          <p:spPr>
            <a:xfrm rot="5400000">
              <a:off x="660446" y="6126448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100" name="TextBox 100"/>
            <p:cNvSpPr txBox="1"/>
            <p:nvPr/>
          </p:nvSpPr>
          <p:spPr>
            <a:xfrm rot="5400000">
              <a:off x="660446" y="7256108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101" name="TextBox 101"/>
            <p:cNvSpPr txBox="1"/>
            <p:nvPr/>
          </p:nvSpPr>
          <p:spPr>
            <a:xfrm rot="5400000">
              <a:off x="660446" y="8385768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</p:grpSp>
      <p:sp>
        <p:nvSpPr>
          <p:cNvPr id="102" name="TextBox 102"/>
          <p:cNvSpPr txBox="1"/>
          <p:nvPr/>
        </p:nvSpPr>
        <p:spPr>
          <a:xfrm>
            <a:off x="2228612" y="703230"/>
            <a:ext cx="7623186" cy="10976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4518"/>
              </a:lnSpc>
              <a:spcBef>
                <a:spcPct val="0"/>
              </a:spcBef>
            </a:pPr>
            <a:r>
              <a:rPr lang="en-US" sz="3011">
                <a:solidFill>
                  <a:srgbClr val="503D36"/>
                </a:solidFill>
                <a:latin typeface="Cambria Bold"/>
              </a:rPr>
              <a:t>Nghe thầy cô nhận xét và chỉnh sửa giấy mời theo hướng dẫn. </a:t>
            </a:r>
          </a:p>
        </p:txBody>
      </p:sp>
      <p:grpSp>
        <p:nvGrpSpPr>
          <p:cNvPr id="103" name="Group 103"/>
          <p:cNvGrpSpPr/>
          <p:nvPr/>
        </p:nvGrpSpPr>
        <p:grpSpPr>
          <a:xfrm>
            <a:off x="1427152" y="2349297"/>
            <a:ext cx="3404153" cy="3115881"/>
            <a:chOff x="0" y="0"/>
            <a:chExt cx="6808306" cy="6231761"/>
          </a:xfrm>
        </p:grpSpPr>
        <p:grpSp>
          <p:nvGrpSpPr>
            <p:cNvPr id="104" name="Group 104"/>
            <p:cNvGrpSpPr/>
            <p:nvPr/>
          </p:nvGrpSpPr>
          <p:grpSpPr>
            <a:xfrm>
              <a:off x="0" y="0"/>
              <a:ext cx="6808306" cy="6231761"/>
              <a:chOff x="0" y="0"/>
              <a:chExt cx="1446988" cy="1324453"/>
            </a:xfrm>
          </p:grpSpPr>
          <p:sp>
            <p:nvSpPr>
              <p:cNvPr id="105" name="Freeform 105"/>
              <p:cNvSpPr/>
              <p:nvPr/>
            </p:nvSpPr>
            <p:spPr>
              <a:xfrm>
                <a:off x="0" y="0"/>
                <a:ext cx="1446988" cy="1324453"/>
              </a:xfrm>
              <a:custGeom>
                <a:avLst/>
                <a:gdLst/>
                <a:ahLst/>
                <a:cxnLst/>
                <a:rect l="l" t="t" r="r" b="b"/>
                <a:pathLst>
                  <a:path w="1446988" h="1324453">
                    <a:moveTo>
                      <a:pt x="70458" y="0"/>
                    </a:moveTo>
                    <a:lnTo>
                      <a:pt x="1376530" y="0"/>
                    </a:lnTo>
                    <a:cubicBezTo>
                      <a:pt x="1395217" y="0"/>
                      <a:pt x="1413138" y="7423"/>
                      <a:pt x="1426351" y="20637"/>
                    </a:cubicBezTo>
                    <a:cubicBezTo>
                      <a:pt x="1439565" y="33850"/>
                      <a:pt x="1446988" y="51771"/>
                      <a:pt x="1446988" y="70458"/>
                    </a:cubicBezTo>
                    <a:lnTo>
                      <a:pt x="1446988" y="1253996"/>
                    </a:lnTo>
                    <a:cubicBezTo>
                      <a:pt x="1446988" y="1272682"/>
                      <a:pt x="1439565" y="1290603"/>
                      <a:pt x="1426351" y="1303817"/>
                    </a:cubicBezTo>
                    <a:cubicBezTo>
                      <a:pt x="1413138" y="1317030"/>
                      <a:pt x="1395217" y="1324453"/>
                      <a:pt x="1376530" y="1324453"/>
                    </a:cubicBezTo>
                    <a:lnTo>
                      <a:pt x="70458" y="1324453"/>
                    </a:lnTo>
                    <a:cubicBezTo>
                      <a:pt x="51771" y="1324453"/>
                      <a:pt x="33850" y="1317030"/>
                      <a:pt x="20637" y="1303817"/>
                    </a:cubicBezTo>
                    <a:cubicBezTo>
                      <a:pt x="7423" y="1290603"/>
                      <a:pt x="0" y="1272682"/>
                      <a:pt x="0" y="1253996"/>
                    </a:cubicBezTo>
                    <a:lnTo>
                      <a:pt x="0" y="70458"/>
                    </a:lnTo>
                    <a:cubicBezTo>
                      <a:pt x="0" y="51771"/>
                      <a:pt x="7423" y="33850"/>
                      <a:pt x="20637" y="20637"/>
                    </a:cubicBezTo>
                    <a:cubicBezTo>
                      <a:pt x="33850" y="7423"/>
                      <a:pt x="51771" y="0"/>
                      <a:pt x="70458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E76262"/>
                </a:solidFill>
                <a:prstDash val="lgDash"/>
                <a:round/>
              </a:ln>
            </p:spPr>
          </p:sp>
          <p:sp>
            <p:nvSpPr>
              <p:cNvPr id="106" name="TextBox 106"/>
              <p:cNvSpPr txBox="1"/>
              <p:nvPr/>
            </p:nvSpPr>
            <p:spPr>
              <a:xfrm>
                <a:off x="0" y="-38100"/>
                <a:ext cx="1446988" cy="1362553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07" name="TextBox 107"/>
            <p:cNvSpPr txBox="1"/>
            <p:nvPr/>
          </p:nvSpPr>
          <p:spPr>
            <a:xfrm>
              <a:off x="335232" y="523776"/>
              <a:ext cx="6211466" cy="50656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3994"/>
                </a:lnSpc>
              </a:pPr>
              <a:r>
                <a:rPr lang="en-US" sz="3301" dirty="0">
                  <a:solidFill>
                    <a:srgbClr val="000000"/>
                  </a:solidFill>
                  <a:latin typeface="Cambria"/>
                </a:rPr>
                <a:t>Em </a:t>
              </a:r>
              <a:r>
                <a:rPr lang="en-US" sz="3301" dirty="0" err="1">
                  <a:solidFill>
                    <a:srgbClr val="000000"/>
                  </a:solidFill>
                  <a:latin typeface="Cambria"/>
                </a:rPr>
                <a:t>lắng</a:t>
              </a:r>
              <a:r>
                <a:rPr lang="en-US" sz="3301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01" dirty="0" err="1">
                  <a:solidFill>
                    <a:srgbClr val="000000"/>
                  </a:solidFill>
                  <a:latin typeface="Cambria"/>
                </a:rPr>
                <a:t>nghe</a:t>
              </a:r>
              <a:r>
                <a:rPr lang="en-US" sz="3301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01" dirty="0" err="1">
                  <a:solidFill>
                    <a:srgbClr val="000000"/>
                  </a:solidFill>
                  <a:latin typeface="Cambria"/>
                </a:rPr>
                <a:t>thầy</a:t>
              </a:r>
              <a:r>
                <a:rPr lang="en-US" sz="3301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01" dirty="0" err="1">
                  <a:solidFill>
                    <a:srgbClr val="000000"/>
                  </a:solidFill>
                  <a:latin typeface="Cambria"/>
                </a:rPr>
                <a:t>cô</a:t>
              </a:r>
              <a:r>
                <a:rPr lang="en-US" sz="3301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01" dirty="0" err="1">
                  <a:solidFill>
                    <a:srgbClr val="000000"/>
                  </a:solidFill>
                  <a:latin typeface="Cambria"/>
                </a:rPr>
                <a:t>nhận</a:t>
              </a:r>
              <a:r>
                <a:rPr lang="en-US" sz="3301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01" dirty="0" err="1">
                  <a:solidFill>
                    <a:srgbClr val="000000"/>
                  </a:solidFill>
                  <a:latin typeface="Cambria"/>
                </a:rPr>
                <a:t>xét</a:t>
              </a:r>
              <a:r>
                <a:rPr lang="en-US" sz="3301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01" dirty="0" err="1">
                  <a:solidFill>
                    <a:srgbClr val="000000"/>
                  </a:solidFill>
                  <a:latin typeface="Cambria"/>
                </a:rPr>
                <a:t>và</a:t>
              </a:r>
              <a:r>
                <a:rPr lang="en-US" sz="3301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01" dirty="0" err="1">
                  <a:solidFill>
                    <a:srgbClr val="000000"/>
                  </a:solidFill>
                  <a:latin typeface="Cambria"/>
                </a:rPr>
                <a:t>chỉnh</a:t>
              </a:r>
              <a:r>
                <a:rPr lang="en-US" sz="3301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01" dirty="0" err="1">
                  <a:solidFill>
                    <a:srgbClr val="000000"/>
                  </a:solidFill>
                  <a:latin typeface="Cambria"/>
                </a:rPr>
                <a:t>sửa</a:t>
              </a:r>
              <a:r>
                <a:rPr lang="en-US" sz="3301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01" dirty="0" err="1">
                  <a:solidFill>
                    <a:srgbClr val="000000"/>
                  </a:solidFill>
                  <a:latin typeface="Cambria"/>
                </a:rPr>
                <a:t>giấy</a:t>
              </a:r>
              <a:r>
                <a:rPr lang="en-US" sz="3301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01" dirty="0" err="1">
                  <a:solidFill>
                    <a:srgbClr val="000000"/>
                  </a:solidFill>
                  <a:latin typeface="Cambria"/>
                </a:rPr>
                <a:t>mời</a:t>
              </a:r>
              <a:r>
                <a:rPr lang="en-US" sz="3301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01" dirty="0" err="1">
                  <a:solidFill>
                    <a:srgbClr val="000000"/>
                  </a:solidFill>
                  <a:latin typeface="Cambria"/>
                </a:rPr>
                <a:t>theo</a:t>
              </a:r>
              <a:r>
                <a:rPr lang="en-US" sz="3301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01" dirty="0" err="1">
                  <a:solidFill>
                    <a:srgbClr val="000000"/>
                  </a:solidFill>
                  <a:latin typeface="Cambria"/>
                </a:rPr>
                <a:t>hướng</a:t>
              </a:r>
              <a:r>
                <a:rPr lang="en-US" sz="3301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01" dirty="0" err="1">
                  <a:solidFill>
                    <a:srgbClr val="000000"/>
                  </a:solidFill>
                  <a:latin typeface="Cambria"/>
                </a:rPr>
                <a:t>dẫn</a:t>
              </a:r>
              <a:r>
                <a:rPr lang="en-US" sz="3301" dirty="0">
                  <a:solidFill>
                    <a:srgbClr val="000000"/>
                  </a:solidFill>
                  <a:latin typeface="Cambria"/>
                </a:rPr>
                <a:t>.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C2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5229567" y="-176287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1"/>
                </a:lnTo>
                <a:lnTo>
                  <a:pt x="0" y="110815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r="-90379" b="-3737"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-133432" y="-264854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2"/>
                </a:lnTo>
                <a:lnTo>
                  <a:pt x="0" y="110815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l="-90379" t="-3737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369292" y="980662"/>
            <a:ext cx="889091" cy="4756218"/>
            <a:chOff x="-143471" y="1"/>
            <a:chExt cx="1778183" cy="9512434"/>
          </a:xfrm>
        </p:grpSpPr>
        <p:sp>
          <p:nvSpPr>
            <p:cNvPr id="5" name="TextBox 5"/>
            <p:cNvSpPr txBox="1"/>
            <p:nvPr/>
          </p:nvSpPr>
          <p:spPr>
            <a:xfrm rot="16200000">
              <a:off x="508044" y="6126450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 rot="16200000">
              <a:off x="508046" y="-651514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 rot="16200000">
              <a:off x="508046" y="47814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 rot="16200000">
              <a:off x="508046" y="160780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 rot="16200000">
              <a:off x="508046" y="273746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 rot="16200000">
              <a:off x="508046" y="386712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 rot="16200000">
              <a:off x="508046" y="499678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 rot="16200000">
              <a:off x="508046" y="7256108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 rot="16200000">
              <a:off x="508046" y="8385768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</p:grpSp>
      <p:sp>
        <p:nvSpPr>
          <p:cNvPr id="14" name="Freeform 14"/>
          <p:cNvSpPr/>
          <p:nvPr/>
        </p:nvSpPr>
        <p:spPr>
          <a:xfrm>
            <a:off x="685801" y="6231555"/>
            <a:ext cx="10409207" cy="500943"/>
          </a:xfrm>
          <a:custGeom>
            <a:avLst/>
            <a:gdLst/>
            <a:ahLst/>
            <a:cxnLst/>
            <a:rect l="l" t="t" r="r" b="b"/>
            <a:pathLst>
              <a:path w="15613811" h="751415">
                <a:moveTo>
                  <a:pt x="0" y="0"/>
                </a:moveTo>
                <a:lnTo>
                  <a:pt x="15613811" y="0"/>
                </a:lnTo>
                <a:lnTo>
                  <a:pt x="15613811" y="751415"/>
                </a:lnTo>
                <a:lnTo>
                  <a:pt x="0" y="75141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15" name="Group 15"/>
          <p:cNvGrpSpPr/>
          <p:nvPr/>
        </p:nvGrpSpPr>
        <p:grpSpPr>
          <a:xfrm>
            <a:off x="10109468" y="1745391"/>
            <a:ext cx="1519745" cy="794390"/>
            <a:chOff x="0" y="0"/>
            <a:chExt cx="3039489" cy="1588780"/>
          </a:xfrm>
        </p:grpSpPr>
        <p:grpSp>
          <p:nvGrpSpPr>
            <p:cNvPr id="16" name="Group 16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18" name="TextBox 18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19" name="Group 19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22" name="Group 22"/>
          <p:cNvGrpSpPr/>
          <p:nvPr/>
        </p:nvGrpSpPr>
        <p:grpSpPr>
          <a:xfrm>
            <a:off x="10109468" y="2603000"/>
            <a:ext cx="1519745" cy="794390"/>
            <a:chOff x="0" y="0"/>
            <a:chExt cx="3039489" cy="1588780"/>
          </a:xfrm>
        </p:grpSpPr>
        <p:grpSp>
          <p:nvGrpSpPr>
            <p:cNvPr id="23" name="Group 23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25" name="TextBox 25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26" name="Group 26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29" name="Group 29"/>
          <p:cNvGrpSpPr/>
          <p:nvPr/>
        </p:nvGrpSpPr>
        <p:grpSpPr>
          <a:xfrm>
            <a:off x="10109468" y="3460610"/>
            <a:ext cx="1519745" cy="794390"/>
            <a:chOff x="0" y="0"/>
            <a:chExt cx="3039489" cy="1588780"/>
          </a:xfrm>
        </p:grpSpPr>
        <p:grpSp>
          <p:nvGrpSpPr>
            <p:cNvPr id="30" name="Group 30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32" name="TextBox 32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33" name="Group 33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5" name="TextBox 35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36" name="Group 36"/>
          <p:cNvGrpSpPr/>
          <p:nvPr/>
        </p:nvGrpSpPr>
        <p:grpSpPr>
          <a:xfrm>
            <a:off x="10109468" y="4318220"/>
            <a:ext cx="1519745" cy="794390"/>
            <a:chOff x="0" y="0"/>
            <a:chExt cx="3039489" cy="1588780"/>
          </a:xfrm>
        </p:grpSpPr>
        <p:grpSp>
          <p:nvGrpSpPr>
            <p:cNvPr id="37" name="Group 37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38" name="Freeform 38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39" name="TextBox 39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40" name="Group 40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41" name="Freeform 41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42" name="TextBox 42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43" name="Group 43"/>
          <p:cNvGrpSpPr/>
          <p:nvPr/>
        </p:nvGrpSpPr>
        <p:grpSpPr>
          <a:xfrm>
            <a:off x="10109468" y="5175829"/>
            <a:ext cx="1519745" cy="794390"/>
            <a:chOff x="0" y="0"/>
            <a:chExt cx="3039489" cy="158878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45" name="Freeform 45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46" name="TextBox 46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47" name="Group 47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48" name="Freeform 48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49" name="TextBox 49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50" name="Group 50"/>
          <p:cNvGrpSpPr/>
          <p:nvPr/>
        </p:nvGrpSpPr>
        <p:grpSpPr>
          <a:xfrm>
            <a:off x="10376362" y="887781"/>
            <a:ext cx="1457913" cy="794390"/>
            <a:chOff x="0" y="0"/>
            <a:chExt cx="2915827" cy="1588780"/>
          </a:xfrm>
        </p:grpSpPr>
        <p:grpSp>
          <p:nvGrpSpPr>
            <p:cNvPr id="51" name="Group 51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52" name="Freeform 52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53" name="TextBox 53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54" name="Group 54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55" name="Freeform 55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56" name="TextBox 56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sp>
        <p:nvSpPr>
          <p:cNvPr id="57" name="Freeform 57"/>
          <p:cNvSpPr/>
          <p:nvPr/>
        </p:nvSpPr>
        <p:spPr>
          <a:xfrm rot="5400000">
            <a:off x="8741296" y="3008640"/>
            <a:ext cx="5082439" cy="840720"/>
          </a:xfrm>
          <a:custGeom>
            <a:avLst/>
            <a:gdLst/>
            <a:ahLst/>
            <a:cxnLst/>
            <a:rect l="l" t="t" r="r" b="b"/>
            <a:pathLst>
              <a:path w="7623658" h="1261080">
                <a:moveTo>
                  <a:pt x="0" y="0"/>
                </a:moveTo>
                <a:lnTo>
                  <a:pt x="7623658" y="0"/>
                </a:lnTo>
                <a:lnTo>
                  <a:pt x="7623658" y="1261080"/>
                </a:lnTo>
                <a:lnTo>
                  <a:pt x="0" y="126108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58" name="Group 58"/>
          <p:cNvGrpSpPr/>
          <p:nvPr/>
        </p:nvGrpSpPr>
        <p:grpSpPr>
          <a:xfrm>
            <a:off x="685801" y="495494"/>
            <a:ext cx="10409207" cy="5867013"/>
            <a:chOff x="0" y="0"/>
            <a:chExt cx="4112279" cy="2317832"/>
          </a:xfrm>
        </p:grpSpPr>
        <p:sp>
          <p:nvSpPr>
            <p:cNvPr id="59" name="Freeform 59"/>
            <p:cNvSpPr/>
            <p:nvPr/>
          </p:nvSpPr>
          <p:spPr>
            <a:xfrm>
              <a:off x="0" y="0"/>
              <a:ext cx="4112280" cy="2317832"/>
            </a:xfrm>
            <a:custGeom>
              <a:avLst/>
              <a:gdLst/>
              <a:ahLst/>
              <a:cxnLst/>
              <a:rect l="l" t="t" r="r" b="b"/>
              <a:pathLst>
                <a:path w="4112280" h="2317832">
                  <a:moveTo>
                    <a:pt x="9917" y="0"/>
                  </a:moveTo>
                  <a:lnTo>
                    <a:pt x="4102363" y="0"/>
                  </a:lnTo>
                  <a:cubicBezTo>
                    <a:pt x="4107840" y="0"/>
                    <a:pt x="4112280" y="4440"/>
                    <a:pt x="4112280" y="9917"/>
                  </a:cubicBezTo>
                  <a:lnTo>
                    <a:pt x="4112280" y="2307916"/>
                  </a:lnTo>
                  <a:cubicBezTo>
                    <a:pt x="4112280" y="2310546"/>
                    <a:pt x="4111235" y="2313068"/>
                    <a:pt x="4109375" y="2314928"/>
                  </a:cubicBezTo>
                  <a:cubicBezTo>
                    <a:pt x="4107515" y="2316788"/>
                    <a:pt x="4104993" y="2317832"/>
                    <a:pt x="4102363" y="2317832"/>
                  </a:cubicBezTo>
                  <a:lnTo>
                    <a:pt x="9917" y="2317832"/>
                  </a:lnTo>
                  <a:cubicBezTo>
                    <a:pt x="4440" y="2317832"/>
                    <a:pt x="0" y="2313393"/>
                    <a:pt x="0" y="2307916"/>
                  </a:cubicBezTo>
                  <a:lnTo>
                    <a:pt x="0" y="9917"/>
                  </a:lnTo>
                  <a:cubicBezTo>
                    <a:pt x="0" y="4440"/>
                    <a:pt x="4440" y="0"/>
                    <a:pt x="9917" y="0"/>
                  </a:cubicBezTo>
                  <a:close/>
                </a:path>
              </a:pathLst>
            </a:custGeom>
            <a:solidFill>
              <a:srgbClr val="FCF4E8"/>
            </a:solidFill>
          </p:spPr>
        </p:sp>
        <p:sp>
          <p:nvSpPr>
            <p:cNvPr id="60" name="TextBox 60"/>
            <p:cNvSpPr txBox="1"/>
            <p:nvPr/>
          </p:nvSpPr>
          <p:spPr>
            <a:xfrm>
              <a:off x="0" y="-38100"/>
              <a:ext cx="4112279" cy="235593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61" name="Group 61"/>
          <p:cNvGrpSpPr/>
          <p:nvPr/>
        </p:nvGrpSpPr>
        <p:grpSpPr>
          <a:xfrm>
            <a:off x="891396" y="685800"/>
            <a:ext cx="9970759" cy="5486400"/>
            <a:chOff x="0" y="0"/>
            <a:chExt cx="3939065" cy="2167467"/>
          </a:xfrm>
        </p:grpSpPr>
        <p:sp>
          <p:nvSpPr>
            <p:cNvPr id="62" name="Freeform 62"/>
            <p:cNvSpPr/>
            <p:nvPr/>
          </p:nvSpPr>
          <p:spPr>
            <a:xfrm>
              <a:off x="0" y="0"/>
              <a:ext cx="3939065" cy="2167467"/>
            </a:xfrm>
            <a:custGeom>
              <a:avLst/>
              <a:gdLst/>
              <a:ahLst/>
              <a:cxnLst/>
              <a:rect l="l" t="t" r="r" b="b"/>
              <a:pathLst>
                <a:path w="3939065" h="2167467">
                  <a:moveTo>
                    <a:pt x="10353" y="0"/>
                  </a:moveTo>
                  <a:lnTo>
                    <a:pt x="3928713" y="0"/>
                  </a:lnTo>
                  <a:cubicBezTo>
                    <a:pt x="3931458" y="0"/>
                    <a:pt x="3934092" y="1091"/>
                    <a:pt x="3936033" y="3032"/>
                  </a:cubicBezTo>
                  <a:cubicBezTo>
                    <a:pt x="3937975" y="4974"/>
                    <a:pt x="3939065" y="7607"/>
                    <a:pt x="3939065" y="10353"/>
                  </a:cubicBezTo>
                  <a:lnTo>
                    <a:pt x="3939065" y="2157114"/>
                  </a:lnTo>
                  <a:cubicBezTo>
                    <a:pt x="3939065" y="2159860"/>
                    <a:pt x="3937975" y="2162493"/>
                    <a:pt x="3936033" y="2164435"/>
                  </a:cubicBezTo>
                  <a:cubicBezTo>
                    <a:pt x="3934092" y="2166376"/>
                    <a:pt x="3931458" y="2167467"/>
                    <a:pt x="3928713" y="2167467"/>
                  </a:cubicBezTo>
                  <a:lnTo>
                    <a:pt x="10353" y="2167467"/>
                  </a:lnTo>
                  <a:cubicBezTo>
                    <a:pt x="7607" y="2167467"/>
                    <a:pt x="4974" y="2166376"/>
                    <a:pt x="3032" y="2164435"/>
                  </a:cubicBezTo>
                  <a:cubicBezTo>
                    <a:pt x="1091" y="2162493"/>
                    <a:pt x="0" y="2159860"/>
                    <a:pt x="0" y="2157114"/>
                  </a:cubicBezTo>
                  <a:lnTo>
                    <a:pt x="0" y="10353"/>
                  </a:lnTo>
                  <a:cubicBezTo>
                    <a:pt x="0" y="7607"/>
                    <a:pt x="1091" y="4974"/>
                    <a:pt x="3032" y="3032"/>
                  </a:cubicBezTo>
                  <a:cubicBezTo>
                    <a:pt x="4974" y="1091"/>
                    <a:pt x="7607" y="0"/>
                    <a:pt x="1035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9FC2B6"/>
              </a:solidFill>
              <a:prstDash val="lgDash"/>
              <a:miter/>
            </a:ln>
          </p:spPr>
        </p:sp>
        <p:sp>
          <p:nvSpPr>
            <p:cNvPr id="63" name="TextBox 63"/>
            <p:cNvSpPr txBox="1"/>
            <p:nvPr/>
          </p:nvSpPr>
          <p:spPr>
            <a:xfrm>
              <a:off x="0" y="-38100"/>
              <a:ext cx="3939065" cy="220556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64" name="Group 64"/>
          <p:cNvGrpSpPr/>
          <p:nvPr/>
        </p:nvGrpSpPr>
        <p:grpSpPr>
          <a:xfrm>
            <a:off x="1026860" y="1081834"/>
            <a:ext cx="175410" cy="4696055"/>
            <a:chOff x="0" y="0"/>
            <a:chExt cx="350819" cy="9392109"/>
          </a:xfrm>
        </p:grpSpPr>
        <p:grpSp>
          <p:nvGrpSpPr>
            <p:cNvPr id="65" name="Group 65"/>
            <p:cNvGrpSpPr/>
            <p:nvPr/>
          </p:nvGrpSpPr>
          <p:grpSpPr>
            <a:xfrm>
              <a:off x="0" y="0"/>
              <a:ext cx="350819" cy="350819"/>
              <a:chOff x="0" y="0"/>
              <a:chExt cx="812800" cy="812800"/>
            </a:xfrm>
          </p:grpSpPr>
          <p:sp>
            <p:nvSpPr>
              <p:cNvPr id="66" name="Freeform 6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FC2B6"/>
              </a:solidFill>
            </p:spPr>
          </p:sp>
          <p:sp>
            <p:nvSpPr>
              <p:cNvPr id="67" name="TextBox 67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40295" tIns="40295" rIns="40295" bIns="40295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68" name="Group 68"/>
            <p:cNvGrpSpPr/>
            <p:nvPr/>
          </p:nvGrpSpPr>
          <p:grpSpPr>
            <a:xfrm>
              <a:off x="0" y="1130161"/>
              <a:ext cx="350819" cy="350819"/>
              <a:chOff x="0" y="0"/>
              <a:chExt cx="812800" cy="812800"/>
            </a:xfrm>
          </p:grpSpPr>
          <p:sp>
            <p:nvSpPr>
              <p:cNvPr id="69" name="Freeform 6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FC2B6"/>
              </a:solidFill>
            </p:spPr>
          </p:sp>
          <p:sp>
            <p:nvSpPr>
              <p:cNvPr id="70" name="TextBox 70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40295" tIns="40295" rIns="40295" bIns="40295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71" name="Group 71"/>
            <p:cNvGrpSpPr/>
            <p:nvPr/>
          </p:nvGrpSpPr>
          <p:grpSpPr>
            <a:xfrm>
              <a:off x="0" y="2260322"/>
              <a:ext cx="350819" cy="350819"/>
              <a:chOff x="0" y="0"/>
              <a:chExt cx="812800" cy="812800"/>
            </a:xfrm>
          </p:grpSpPr>
          <p:sp>
            <p:nvSpPr>
              <p:cNvPr id="72" name="Freeform 7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FC2B6"/>
              </a:solidFill>
            </p:spPr>
          </p:sp>
          <p:sp>
            <p:nvSpPr>
              <p:cNvPr id="73" name="TextBox 73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40295" tIns="40295" rIns="40295" bIns="40295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74" name="Group 74"/>
            <p:cNvGrpSpPr/>
            <p:nvPr/>
          </p:nvGrpSpPr>
          <p:grpSpPr>
            <a:xfrm>
              <a:off x="0" y="3390484"/>
              <a:ext cx="350819" cy="350819"/>
              <a:chOff x="0" y="0"/>
              <a:chExt cx="812800" cy="812800"/>
            </a:xfrm>
          </p:grpSpPr>
          <p:sp>
            <p:nvSpPr>
              <p:cNvPr id="75" name="Freeform 7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FC2B6"/>
              </a:solidFill>
            </p:spPr>
          </p:sp>
          <p:sp>
            <p:nvSpPr>
              <p:cNvPr id="76" name="TextBox 76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40295" tIns="40295" rIns="40295" bIns="40295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77" name="Group 77"/>
            <p:cNvGrpSpPr/>
            <p:nvPr/>
          </p:nvGrpSpPr>
          <p:grpSpPr>
            <a:xfrm>
              <a:off x="0" y="4520645"/>
              <a:ext cx="350819" cy="350819"/>
              <a:chOff x="0" y="0"/>
              <a:chExt cx="812800" cy="812800"/>
            </a:xfrm>
          </p:grpSpPr>
          <p:sp>
            <p:nvSpPr>
              <p:cNvPr id="78" name="Freeform 7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FC2B6"/>
              </a:solidFill>
            </p:spPr>
          </p:sp>
          <p:sp>
            <p:nvSpPr>
              <p:cNvPr id="79" name="TextBox 79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40295" tIns="40295" rIns="40295" bIns="40295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80" name="Group 80"/>
            <p:cNvGrpSpPr/>
            <p:nvPr/>
          </p:nvGrpSpPr>
          <p:grpSpPr>
            <a:xfrm>
              <a:off x="0" y="5650806"/>
              <a:ext cx="350819" cy="350819"/>
              <a:chOff x="0" y="0"/>
              <a:chExt cx="812800" cy="812800"/>
            </a:xfrm>
          </p:grpSpPr>
          <p:sp>
            <p:nvSpPr>
              <p:cNvPr id="81" name="Freeform 8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FC2B6"/>
              </a:solidFill>
            </p:spPr>
          </p:sp>
          <p:sp>
            <p:nvSpPr>
              <p:cNvPr id="82" name="TextBox 82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40295" tIns="40295" rIns="40295" bIns="40295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83" name="Group 83"/>
            <p:cNvGrpSpPr/>
            <p:nvPr/>
          </p:nvGrpSpPr>
          <p:grpSpPr>
            <a:xfrm>
              <a:off x="0" y="6780967"/>
              <a:ext cx="350819" cy="350819"/>
              <a:chOff x="0" y="0"/>
              <a:chExt cx="812800" cy="812800"/>
            </a:xfrm>
          </p:grpSpPr>
          <p:sp>
            <p:nvSpPr>
              <p:cNvPr id="84" name="Freeform 8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FC2B6"/>
              </a:solidFill>
            </p:spPr>
          </p:sp>
          <p:sp>
            <p:nvSpPr>
              <p:cNvPr id="85" name="TextBox 85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40295" tIns="40295" rIns="40295" bIns="40295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86" name="Group 86"/>
            <p:cNvGrpSpPr/>
            <p:nvPr/>
          </p:nvGrpSpPr>
          <p:grpSpPr>
            <a:xfrm>
              <a:off x="0" y="7911128"/>
              <a:ext cx="350819" cy="350819"/>
              <a:chOff x="0" y="0"/>
              <a:chExt cx="812800" cy="812800"/>
            </a:xfrm>
          </p:grpSpPr>
          <p:sp>
            <p:nvSpPr>
              <p:cNvPr id="87" name="Freeform 8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FC2B6"/>
              </a:solidFill>
            </p:spPr>
          </p:sp>
          <p:sp>
            <p:nvSpPr>
              <p:cNvPr id="88" name="TextBox 88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40295" tIns="40295" rIns="40295" bIns="40295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89" name="Group 89"/>
            <p:cNvGrpSpPr/>
            <p:nvPr/>
          </p:nvGrpSpPr>
          <p:grpSpPr>
            <a:xfrm>
              <a:off x="0" y="9041289"/>
              <a:ext cx="350819" cy="350819"/>
              <a:chOff x="0" y="0"/>
              <a:chExt cx="812800" cy="812800"/>
            </a:xfrm>
          </p:grpSpPr>
          <p:sp>
            <p:nvSpPr>
              <p:cNvPr id="90" name="Freeform 9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FC2B6"/>
              </a:solidFill>
            </p:spPr>
          </p:sp>
          <p:sp>
            <p:nvSpPr>
              <p:cNvPr id="91" name="TextBox 9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40295" tIns="40295" rIns="40295" bIns="40295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92" name="Group 92"/>
          <p:cNvGrpSpPr/>
          <p:nvPr/>
        </p:nvGrpSpPr>
        <p:grpSpPr>
          <a:xfrm>
            <a:off x="6096000" y="1722662"/>
            <a:ext cx="4218531" cy="3974243"/>
            <a:chOff x="0" y="0"/>
            <a:chExt cx="1666580" cy="1570071"/>
          </a:xfrm>
        </p:grpSpPr>
        <p:sp>
          <p:nvSpPr>
            <p:cNvPr id="93" name="Freeform 93"/>
            <p:cNvSpPr/>
            <p:nvPr/>
          </p:nvSpPr>
          <p:spPr>
            <a:xfrm>
              <a:off x="0" y="0"/>
              <a:ext cx="1666580" cy="1570071"/>
            </a:xfrm>
            <a:custGeom>
              <a:avLst/>
              <a:gdLst/>
              <a:ahLst/>
              <a:cxnLst/>
              <a:rect l="l" t="t" r="r" b="b"/>
              <a:pathLst>
                <a:path w="1666580" h="1570071">
                  <a:moveTo>
                    <a:pt x="61174" y="0"/>
                  </a:moveTo>
                  <a:lnTo>
                    <a:pt x="1605406" y="0"/>
                  </a:lnTo>
                  <a:cubicBezTo>
                    <a:pt x="1621630" y="0"/>
                    <a:pt x="1637190" y="6445"/>
                    <a:pt x="1648663" y="17917"/>
                  </a:cubicBezTo>
                  <a:cubicBezTo>
                    <a:pt x="1660135" y="29390"/>
                    <a:pt x="1666580" y="44950"/>
                    <a:pt x="1666580" y="61174"/>
                  </a:cubicBezTo>
                  <a:lnTo>
                    <a:pt x="1666580" y="1508898"/>
                  </a:lnTo>
                  <a:cubicBezTo>
                    <a:pt x="1666580" y="1525122"/>
                    <a:pt x="1660135" y="1540682"/>
                    <a:pt x="1648663" y="1552154"/>
                  </a:cubicBezTo>
                  <a:cubicBezTo>
                    <a:pt x="1637190" y="1563626"/>
                    <a:pt x="1621630" y="1570071"/>
                    <a:pt x="1605406" y="1570071"/>
                  </a:cubicBezTo>
                  <a:lnTo>
                    <a:pt x="61174" y="1570071"/>
                  </a:lnTo>
                  <a:cubicBezTo>
                    <a:pt x="44950" y="1570071"/>
                    <a:pt x="29390" y="1563626"/>
                    <a:pt x="17917" y="1552154"/>
                  </a:cubicBezTo>
                  <a:cubicBezTo>
                    <a:pt x="6445" y="1540682"/>
                    <a:pt x="0" y="1525122"/>
                    <a:pt x="0" y="1508898"/>
                  </a:cubicBezTo>
                  <a:lnTo>
                    <a:pt x="0" y="61174"/>
                  </a:lnTo>
                  <a:cubicBezTo>
                    <a:pt x="0" y="44950"/>
                    <a:pt x="6445" y="29390"/>
                    <a:pt x="17917" y="17917"/>
                  </a:cubicBezTo>
                  <a:cubicBezTo>
                    <a:pt x="29390" y="6445"/>
                    <a:pt x="44950" y="0"/>
                    <a:pt x="6117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rnd">
              <a:solidFill>
                <a:srgbClr val="E76262"/>
              </a:solidFill>
              <a:prstDash val="lgDash"/>
              <a:round/>
            </a:ln>
          </p:spPr>
        </p:sp>
        <p:sp>
          <p:nvSpPr>
            <p:cNvPr id="94" name="TextBox 94"/>
            <p:cNvSpPr txBox="1"/>
            <p:nvPr/>
          </p:nvSpPr>
          <p:spPr>
            <a:xfrm>
              <a:off x="0" y="-38100"/>
              <a:ext cx="1666580" cy="1608171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95" name="Group 95"/>
          <p:cNvGrpSpPr/>
          <p:nvPr/>
        </p:nvGrpSpPr>
        <p:grpSpPr>
          <a:xfrm>
            <a:off x="1671873" y="1741341"/>
            <a:ext cx="4218531" cy="3974243"/>
            <a:chOff x="0" y="0"/>
            <a:chExt cx="1666580" cy="1570071"/>
          </a:xfrm>
        </p:grpSpPr>
        <p:sp>
          <p:nvSpPr>
            <p:cNvPr id="96" name="Freeform 96"/>
            <p:cNvSpPr/>
            <p:nvPr/>
          </p:nvSpPr>
          <p:spPr>
            <a:xfrm>
              <a:off x="0" y="0"/>
              <a:ext cx="1666580" cy="1570071"/>
            </a:xfrm>
            <a:custGeom>
              <a:avLst/>
              <a:gdLst/>
              <a:ahLst/>
              <a:cxnLst/>
              <a:rect l="l" t="t" r="r" b="b"/>
              <a:pathLst>
                <a:path w="1666580" h="1570071">
                  <a:moveTo>
                    <a:pt x="61174" y="0"/>
                  </a:moveTo>
                  <a:lnTo>
                    <a:pt x="1605406" y="0"/>
                  </a:lnTo>
                  <a:cubicBezTo>
                    <a:pt x="1621630" y="0"/>
                    <a:pt x="1637190" y="6445"/>
                    <a:pt x="1648663" y="17917"/>
                  </a:cubicBezTo>
                  <a:cubicBezTo>
                    <a:pt x="1660135" y="29390"/>
                    <a:pt x="1666580" y="44950"/>
                    <a:pt x="1666580" y="61174"/>
                  </a:cubicBezTo>
                  <a:lnTo>
                    <a:pt x="1666580" y="1508898"/>
                  </a:lnTo>
                  <a:cubicBezTo>
                    <a:pt x="1666580" y="1525122"/>
                    <a:pt x="1660135" y="1540682"/>
                    <a:pt x="1648663" y="1552154"/>
                  </a:cubicBezTo>
                  <a:cubicBezTo>
                    <a:pt x="1637190" y="1563626"/>
                    <a:pt x="1621630" y="1570071"/>
                    <a:pt x="1605406" y="1570071"/>
                  </a:cubicBezTo>
                  <a:lnTo>
                    <a:pt x="61174" y="1570071"/>
                  </a:lnTo>
                  <a:cubicBezTo>
                    <a:pt x="44950" y="1570071"/>
                    <a:pt x="29390" y="1563626"/>
                    <a:pt x="17917" y="1552154"/>
                  </a:cubicBezTo>
                  <a:cubicBezTo>
                    <a:pt x="6445" y="1540682"/>
                    <a:pt x="0" y="1525122"/>
                    <a:pt x="0" y="1508898"/>
                  </a:cubicBezTo>
                  <a:lnTo>
                    <a:pt x="0" y="61174"/>
                  </a:lnTo>
                  <a:cubicBezTo>
                    <a:pt x="0" y="44950"/>
                    <a:pt x="6445" y="29390"/>
                    <a:pt x="17917" y="17917"/>
                  </a:cubicBezTo>
                  <a:cubicBezTo>
                    <a:pt x="29390" y="6445"/>
                    <a:pt x="44950" y="0"/>
                    <a:pt x="6117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rnd">
              <a:solidFill>
                <a:srgbClr val="E76262"/>
              </a:solidFill>
              <a:prstDash val="lgDash"/>
              <a:round/>
            </a:ln>
          </p:spPr>
        </p:sp>
        <p:sp>
          <p:nvSpPr>
            <p:cNvPr id="97" name="TextBox 97"/>
            <p:cNvSpPr txBox="1"/>
            <p:nvPr/>
          </p:nvSpPr>
          <p:spPr>
            <a:xfrm>
              <a:off x="0" y="-38100"/>
              <a:ext cx="1666580" cy="1608171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98" name="Group 98"/>
          <p:cNvGrpSpPr/>
          <p:nvPr/>
        </p:nvGrpSpPr>
        <p:grpSpPr>
          <a:xfrm>
            <a:off x="6169947" y="2397303"/>
            <a:ext cx="162712" cy="162712"/>
            <a:chOff x="0" y="0"/>
            <a:chExt cx="812800" cy="812800"/>
          </a:xfrm>
        </p:grpSpPr>
        <p:sp>
          <p:nvSpPr>
            <p:cNvPr id="99" name="Freeform 9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76262"/>
            </a:solidFill>
          </p:spPr>
        </p:sp>
        <p:sp>
          <p:nvSpPr>
            <p:cNvPr id="100" name="TextBox 10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37378" tIns="37378" rIns="37378" bIns="37378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01" name="Group 101"/>
          <p:cNvGrpSpPr/>
          <p:nvPr/>
        </p:nvGrpSpPr>
        <p:grpSpPr>
          <a:xfrm>
            <a:off x="6169947" y="2921479"/>
            <a:ext cx="162712" cy="162712"/>
            <a:chOff x="0" y="0"/>
            <a:chExt cx="812800" cy="812800"/>
          </a:xfrm>
        </p:grpSpPr>
        <p:sp>
          <p:nvSpPr>
            <p:cNvPr id="102" name="Freeform 10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76262"/>
            </a:solidFill>
          </p:spPr>
        </p:sp>
        <p:sp>
          <p:nvSpPr>
            <p:cNvPr id="103" name="TextBox 10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37378" tIns="37378" rIns="37378" bIns="37378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04" name="Group 104"/>
          <p:cNvGrpSpPr/>
          <p:nvPr/>
        </p:nvGrpSpPr>
        <p:grpSpPr>
          <a:xfrm>
            <a:off x="6169947" y="3445655"/>
            <a:ext cx="162712" cy="162712"/>
            <a:chOff x="0" y="0"/>
            <a:chExt cx="812800" cy="812800"/>
          </a:xfrm>
        </p:grpSpPr>
        <p:sp>
          <p:nvSpPr>
            <p:cNvPr id="105" name="Freeform 10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76262"/>
            </a:solidFill>
          </p:spPr>
        </p:sp>
        <p:sp>
          <p:nvSpPr>
            <p:cNvPr id="106" name="TextBox 10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37378" tIns="37378" rIns="37378" bIns="37378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07" name="Group 107"/>
          <p:cNvGrpSpPr/>
          <p:nvPr/>
        </p:nvGrpSpPr>
        <p:grpSpPr>
          <a:xfrm>
            <a:off x="6169947" y="3969831"/>
            <a:ext cx="162712" cy="162712"/>
            <a:chOff x="0" y="0"/>
            <a:chExt cx="812800" cy="812800"/>
          </a:xfrm>
        </p:grpSpPr>
        <p:sp>
          <p:nvSpPr>
            <p:cNvPr id="108" name="Freeform 10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76262"/>
            </a:solidFill>
          </p:spPr>
        </p:sp>
        <p:sp>
          <p:nvSpPr>
            <p:cNvPr id="109" name="TextBox 10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37378" tIns="37378" rIns="37378" bIns="37378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10" name="Group 110"/>
          <p:cNvGrpSpPr/>
          <p:nvPr/>
        </p:nvGrpSpPr>
        <p:grpSpPr>
          <a:xfrm>
            <a:off x="6169947" y="4494007"/>
            <a:ext cx="162712" cy="162712"/>
            <a:chOff x="0" y="0"/>
            <a:chExt cx="812800" cy="812800"/>
          </a:xfrm>
        </p:grpSpPr>
        <p:sp>
          <p:nvSpPr>
            <p:cNvPr id="111" name="Freeform 1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76262"/>
            </a:solidFill>
          </p:spPr>
        </p:sp>
        <p:sp>
          <p:nvSpPr>
            <p:cNvPr id="112" name="TextBox 11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37378" tIns="37378" rIns="37378" bIns="37378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13" name="Group 113"/>
          <p:cNvGrpSpPr/>
          <p:nvPr/>
        </p:nvGrpSpPr>
        <p:grpSpPr>
          <a:xfrm>
            <a:off x="6169947" y="5018183"/>
            <a:ext cx="162712" cy="162712"/>
            <a:chOff x="0" y="0"/>
            <a:chExt cx="812800" cy="812800"/>
          </a:xfrm>
        </p:grpSpPr>
        <p:sp>
          <p:nvSpPr>
            <p:cNvPr id="114" name="Freeform 1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76262"/>
            </a:solidFill>
          </p:spPr>
        </p:sp>
        <p:sp>
          <p:nvSpPr>
            <p:cNvPr id="115" name="TextBox 11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37378" tIns="37378" rIns="37378" bIns="37378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16" name="Group 116"/>
          <p:cNvGrpSpPr/>
          <p:nvPr/>
        </p:nvGrpSpPr>
        <p:grpSpPr>
          <a:xfrm>
            <a:off x="5652794" y="2397303"/>
            <a:ext cx="162712" cy="162712"/>
            <a:chOff x="0" y="0"/>
            <a:chExt cx="812800" cy="812800"/>
          </a:xfrm>
        </p:grpSpPr>
        <p:sp>
          <p:nvSpPr>
            <p:cNvPr id="117" name="Freeform 1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76262"/>
            </a:solidFill>
          </p:spPr>
        </p:sp>
        <p:sp>
          <p:nvSpPr>
            <p:cNvPr id="118" name="TextBox 11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37378" tIns="37378" rIns="37378" bIns="37378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19" name="Group 119"/>
          <p:cNvGrpSpPr/>
          <p:nvPr/>
        </p:nvGrpSpPr>
        <p:grpSpPr>
          <a:xfrm>
            <a:off x="5652794" y="2921479"/>
            <a:ext cx="162712" cy="162712"/>
            <a:chOff x="0" y="0"/>
            <a:chExt cx="812800" cy="812800"/>
          </a:xfrm>
        </p:grpSpPr>
        <p:sp>
          <p:nvSpPr>
            <p:cNvPr id="120" name="Freeform 12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76262"/>
            </a:solidFill>
          </p:spPr>
        </p:sp>
        <p:sp>
          <p:nvSpPr>
            <p:cNvPr id="121" name="TextBox 12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37378" tIns="37378" rIns="37378" bIns="37378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22" name="Group 122"/>
          <p:cNvGrpSpPr/>
          <p:nvPr/>
        </p:nvGrpSpPr>
        <p:grpSpPr>
          <a:xfrm>
            <a:off x="5652794" y="3445655"/>
            <a:ext cx="162712" cy="162712"/>
            <a:chOff x="0" y="0"/>
            <a:chExt cx="812800" cy="812800"/>
          </a:xfrm>
        </p:grpSpPr>
        <p:sp>
          <p:nvSpPr>
            <p:cNvPr id="123" name="Freeform 12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76262"/>
            </a:solidFill>
          </p:spPr>
        </p:sp>
        <p:sp>
          <p:nvSpPr>
            <p:cNvPr id="124" name="TextBox 12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37378" tIns="37378" rIns="37378" bIns="37378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25" name="Group 125"/>
          <p:cNvGrpSpPr/>
          <p:nvPr/>
        </p:nvGrpSpPr>
        <p:grpSpPr>
          <a:xfrm>
            <a:off x="5652794" y="3969831"/>
            <a:ext cx="162712" cy="162712"/>
            <a:chOff x="0" y="0"/>
            <a:chExt cx="812800" cy="812800"/>
          </a:xfrm>
        </p:grpSpPr>
        <p:sp>
          <p:nvSpPr>
            <p:cNvPr id="126" name="Freeform 12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76262"/>
            </a:solidFill>
          </p:spPr>
        </p:sp>
        <p:sp>
          <p:nvSpPr>
            <p:cNvPr id="127" name="TextBox 12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37378" tIns="37378" rIns="37378" bIns="37378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28" name="Group 128"/>
          <p:cNvGrpSpPr/>
          <p:nvPr/>
        </p:nvGrpSpPr>
        <p:grpSpPr>
          <a:xfrm>
            <a:off x="5652794" y="4494007"/>
            <a:ext cx="162712" cy="162712"/>
            <a:chOff x="0" y="0"/>
            <a:chExt cx="812800" cy="812800"/>
          </a:xfrm>
        </p:grpSpPr>
        <p:sp>
          <p:nvSpPr>
            <p:cNvPr id="129" name="Freeform 12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76262"/>
            </a:solidFill>
          </p:spPr>
        </p:sp>
        <p:sp>
          <p:nvSpPr>
            <p:cNvPr id="130" name="TextBox 13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37378" tIns="37378" rIns="37378" bIns="37378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31" name="Group 131"/>
          <p:cNvGrpSpPr/>
          <p:nvPr/>
        </p:nvGrpSpPr>
        <p:grpSpPr>
          <a:xfrm>
            <a:off x="5652794" y="5018183"/>
            <a:ext cx="162712" cy="162712"/>
            <a:chOff x="0" y="0"/>
            <a:chExt cx="812800" cy="812800"/>
          </a:xfrm>
        </p:grpSpPr>
        <p:sp>
          <p:nvSpPr>
            <p:cNvPr id="132" name="Freeform 13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76262"/>
            </a:solidFill>
          </p:spPr>
        </p:sp>
        <p:sp>
          <p:nvSpPr>
            <p:cNvPr id="133" name="TextBox 13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37378" tIns="37378" rIns="37378" bIns="37378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34" name="TextBox 134"/>
          <p:cNvSpPr txBox="1"/>
          <p:nvPr/>
        </p:nvSpPr>
        <p:spPr>
          <a:xfrm rot="5400000">
            <a:off x="5909776" y="1607222"/>
            <a:ext cx="220377" cy="8199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7040"/>
              </a:lnSpc>
            </a:pPr>
            <a:r>
              <a:rPr lang="en-US" sz="5029">
                <a:solidFill>
                  <a:srgbClr val="503D36"/>
                </a:solidFill>
                <a:latin typeface="Cambria"/>
              </a:rPr>
              <a:t>)</a:t>
            </a:r>
          </a:p>
        </p:txBody>
      </p:sp>
      <p:sp>
        <p:nvSpPr>
          <p:cNvPr id="135" name="TextBox 135"/>
          <p:cNvSpPr txBox="1"/>
          <p:nvPr/>
        </p:nvSpPr>
        <p:spPr>
          <a:xfrm rot="5400000">
            <a:off x="5910309" y="2130853"/>
            <a:ext cx="220377" cy="8199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7040"/>
              </a:lnSpc>
            </a:pPr>
            <a:r>
              <a:rPr lang="en-US" sz="5029">
                <a:solidFill>
                  <a:srgbClr val="C46848"/>
                </a:solidFill>
                <a:latin typeface="Cambria"/>
              </a:rPr>
              <a:t>)</a:t>
            </a:r>
          </a:p>
        </p:txBody>
      </p:sp>
      <p:sp>
        <p:nvSpPr>
          <p:cNvPr id="136" name="TextBox 136"/>
          <p:cNvSpPr txBox="1"/>
          <p:nvPr/>
        </p:nvSpPr>
        <p:spPr>
          <a:xfrm rot="5400000">
            <a:off x="5910309" y="2654797"/>
            <a:ext cx="220377" cy="8199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7040"/>
              </a:lnSpc>
            </a:pPr>
            <a:r>
              <a:rPr lang="en-US" sz="5029">
                <a:solidFill>
                  <a:srgbClr val="E76262"/>
                </a:solidFill>
                <a:latin typeface="Cambria"/>
              </a:rPr>
              <a:t>)</a:t>
            </a:r>
          </a:p>
        </p:txBody>
      </p:sp>
      <p:sp>
        <p:nvSpPr>
          <p:cNvPr id="137" name="TextBox 137"/>
          <p:cNvSpPr txBox="1"/>
          <p:nvPr/>
        </p:nvSpPr>
        <p:spPr>
          <a:xfrm rot="5400000">
            <a:off x="5910309" y="3178741"/>
            <a:ext cx="220377" cy="8199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7040"/>
              </a:lnSpc>
            </a:pPr>
            <a:r>
              <a:rPr lang="en-US" sz="5029">
                <a:solidFill>
                  <a:srgbClr val="E76262"/>
                </a:solidFill>
                <a:latin typeface="Cambria"/>
              </a:rPr>
              <a:t>)</a:t>
            </a:r>
          </a:p>
        </p:txBody>
      </p:sp>
      <p:sp>
        <p:nvSpPr>
          <p:cNvPr id="138" name="TextBox 138"/>
          <p:cNvSpPr txBox="1"/>
          <p:nvPr/>
        </p:nvSpPr>
        <p:spPr>
          <a:xfrm rot="5400000">
            <a:off x="5910309" y="3702684"/>
            <a:ext cx="220377" cy="8199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7040"/>
              </a:lnSpc>
            </a:pPr>
            <a:r>
              <a:rPr lang="en-US" sz="5029">
                <a:solidFill>
                  <a:srgbClr val="E76262"/>
                </a:solidFill>
                <a:latin typeface="Cambria"/>
              </a:rPr>
              <a:t>)</a:t>
            </a:r>
          </a:p>
        </p:txBody>
      </p:sp>
      <p:sp>
        <p:nvSpPr>
          <p:cNvPr id="139" name="TextBox 139"/>
          <p:cNvSpPr txBox="1"/>
          <p:nvPr/>
        </p:nvSpPr>
        <p:spPr>
          <a:xfrm rot="5400000">
            <a:off x="5910309" y="4226628"/>
            <a:ext cx="220377" cy="8199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7040"/>
              </a:lnSpc>
            </a:pPr>
            <a:r>
              <a:rPr lang="en-US" sz="5029">
                <a:solidFill>
                  <a:srgbClr val="E76262"/>
                </a:solidFill>
                <a:latin typeface="Cambria"/>
              </a:rPr>
              <a:t>)</a:t>
            </a:r>
          </a:p>
        </p:txBody>
      </p:sp>
      <p:sp>
        <p:nvSpPr>
          <p:cNvPr id="140" name="TextBox 140"/>
          <p:cNvSpPr txBox="1"/>
          <p:nvPr/>
        </p:nvSpPr>
        <p:spPr>
          <a:xfrm rot="5400000">
            <a:off x="5910309" y="4750571"/>
            <a:ext cx="220377" cy="8199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7040"/>
              </a:lnSpc>
            </a:pPr>
            <a:r>
              <a:rPr lang="en-US" sz="5029" dirty="0">
                <a:solidFill>
                  <a:srgbClr val="E76262"/>
                </a:solidFill>
                <a:latin typeface="Cambria"/>
              </a:rPr>
              <a:t>)</a:t>
            </a:r>
          </a:p>
        </p:txBody>
      </p:sp>
      <p:sp>
        <p:nvSpPr>
          <p:cNvPr id="141" name="Freeform 141"/>
          <p:cNvSpPr/>
          <p:nvPr/>
        </p:nvSpPr>
        <p:spPr>
          <a:xfrm>
            <a:off x="9095747" y="1284976"/>
            <a:ext cx="1265048" cy="1116405"/>
          </a:xfrm>
          <a:custGeom>
            <a:avLst/>
            <a:gdLst/>
            <a:ahLst/>
            <a:cxnLst/>
            <a:rect l="l" t="t" r="r" b="b"/>
            <a:pathLst>
              <a:path w="1897572" h="1674608">
                <a:moveTo>
                  <a:pt x="0" y="0"/>
                </a:moveTo>
                <a:lnTo>
                  <a:pt x="1897572" y="0"/>
                </a:lnTo>
                <a:lnTo>
                  <a:pt x="1897572" y="1674608"/>
                </a:lnTo>
                <a:lnTo>
                  <a:pt x="0" y="167460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42" name="Freeform 142"/>
          <p:cNvSpPr/>
          <p:nvPr/>
        </p:nvSpPr>
        <p:spPr>
          <a:xfrm>
            <a:off x="1492081" y="5055795"/>
            <a:ext cx="901851" cy="914424"/>
          </a:xfrm>
          <a:custGeom>
            <a:avLst/>
            <a:gdLst/>
            <a:ahLst/>
            <a:cxnLst/>
            <a:rect l="l" t="t" r="r" b="b"/>
            <a:pathLst>
              <a:path w="1352776" h="1371636">
                <a:moveTo>
                  <a:pt x="0" y="0"/>
                </a:moveTo>
                <a:lnTo>
                  <a:pt x="1352777" y="0"/>
                </a:lnTo>
                <a:lnTo>
                  <a:pt x="1352777" y="1371637"/>
                </a:lnTo>
                <a:lnTo>
                  <a:pt x="0" y="137163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43" name="Freeform 143"/>
          <p:cNvSpPr/>
          <p:nvPr/>
        </p:nvSpPr>
        <p:spPr>
          <a:xfrm>
            <a:off x="2012378" y="1163549"/>
            <a:ext cx="930031" cy="203142"/>
          </a:xfrm>
          <a:custGeom>
            <a:avLst/>
            <a:gdLst/>
            <a:ahLst/>
            <a:cxnLst/>
            <a:rect l="l" t="t" r="r" b="b"/>
            <a:pathLst>
              <a:path w="1395047" h="304713">
                <a:moveTo>
                  <a:pt x="0" y="0"/>
                </a:moveTo>
                <a:lnTo>
                  <a:pt x="1395046" y="0"/>
                </a:lnTo>
                <a:lnTo>
                  <a:pt x="1395046" y="304713"/>
                </a:lnTo>
                <a:lnTo>
                  <a:pt x="0" y="30471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144" name="Freeform 144"/>
          <p:cNvSpPr/>
          <p:nvPr/>
        </p:nvSpPr>
        <p:spPr>
          <a:xfrm rot="-3955797" flipH="1" flipV="1">
            <a:off x="9834034" y="5347223"/>
            <a:ext cx="674530" cy="464494"/>
          </a:xfrm>
          <a:custGeom>
            <a:avLst/>
            <a:gdLst/>
            <a:ahLst/>
            <a:cxnLst/>
            <a:rect l="l" t="t" r="r" b="b"/>
            <a:pathLst>
              <a:path w="1011795" h="696741">
                <a:moveTo>
                  <a:pt x="1011795" y="696741"/>
                </a:moveTo>
                <a:lnTo>
                  <a:pt x="0" y="696741"/>
                </a:lnTo>
                <a:lnTo>
                  <a:pt x="0" y="0"/>
                </a:lnTo>
                <a:lnTo>
                  <a:pt x="1011795" y="0"/>
                </a:lnTo>
                <a:lnTo>
                  <a:pt x="1011795" y="696741"/>
                </a:lnTo>
                <a:close/>
              </a:path>
            </a:pathLst>
          </a:custGeom>
          <a:blipFill>
            <a:blip r:embed="rId10"/>
            <a:stretch>
              <a:fillRect t="-62571" r="-193516" b="-197067"/>
            </a:stretch>
          </a:blipFill>
        </p:spPr>
      </p:sp>
      <p:grpSp>
        <p:nvGrpSpPr>
          <p:cNvPr id="145" name="Group 145"/>
          <p:cNvGrpSpPr/>
          <p:nvPr/>
        </p:nvGrpSpPr>
        <p:grpSpPr>
          <a:xfrm>
            <a:off x="401042" y="1126759"/>
            <a:ext cx="889091" cy="4756218"/>
            <a:chOff x="8929" y="1"/>
            <a:chExt cx="1778183" cy="9512434"/>
          </a:xfrm>
        </p:grpSpPr>
        <p:sp>
          <p:nvSpPr>
            <p:cNvPr id="146" name="TextBox 146"/>
            <p:cNvSpPr txBox="1"/>
            <p:nvPr/>
          </p:nvSpPr>
          <p:spPr>
            <a:xfrm rot="5400000">
              <a:off x="660444" y="-651514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147" name="TextBox 147"/>
            <p:cNvSpPr txBox="1"/>
            <p:nvPr/>
          </p:nvSpPr>
          <p:spPr>
            <a:xfrm rot="5400000">
              <a:off x="660446" y="47814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148" name="TextBox 148"/>
            <p:cNvSpPr txBox="1"/>
            <p:nvPr/>
          </p:nvSpPr>
          <p:spPr>
            <a:xfrm rot="5400000">
              <a:off x="660446" y="160780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149" name="TextBox 149"/>
            <p:cNvSpPr txBox="1"/>
            <p:nvPr/>
          </p:nvSpPr>
          <p:spPr>
            <a:xfrm rot="5400000">
              <a:off x="660446" y="273746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150" name="TextBox 150"/>
            <p:cNvSpPr txBox="1"/>
            <p:nvPr/>
          </p:nvSpPr>
          <p:spPr>
            <a:xfrm rot="5400000">
              <a:off x="660446" y="386712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151" name="TextBox 151"/>
            <p:cNvSpPr txBox="1"/>
            <p:nvPr/>
          </p:nvSpPr>
          <p:spPr>
            <a:xfrm rot="5400000">
              <a:off x="660446" y="499678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152" name="TextBox 152"/>
            <p:cNvSpPr txBox="1"/>
            <p:nvPr/>
          </p:nvSpPr>
          <p:spPr>
            <a:xfrm rot="5400000">
              <a:off x="660446" y="6126448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153" name="TextBox 153"/>
            <p:cNvSpPr txBox="1"/>
            <p:nvPr/>
          </p:nvSpPr>
          <p:spPr>
            <a:xfrm rot="5400000">
              <a:off x="660446" y="7256108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154" name="TextBox 154"/>
            <p:cNvSpPr txBox="1"/>
            <p:nvPr/>
          </p:nvSpPr>
          <p:spPr>
            <a:xfrm rot="5400000">
              <a:off x="660446" y="8385768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</p:grpSp>
      <p:sp>
        <p:nvSpPr>
          <p:cNvPr id="159" name="TextBox 159"/>
          <p:cNvSpPr txBox="1"/>
          <p:nvPr/>
        </p:nvSpPr>
        <p:spPr>
          <a:xfrm>
            <a:off x="1943008" y="2900200"/>
            <a:ext cx="3332821" cy="1414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5804"/>
              </a:lnSpc>
              <a:spcBef>
                <a:spcPct val="0"/>
              </a:spcBef>
            </a:pPr>
            <a:r>
              <a:rPr lang="en-US" sz="3870" dirty="0">
                <a:solidFill>
                  <a:srgbClr val="503D36"/>
                </a:solidFill>
                <a:latin typeface="Cambria"/>
              </a:rPr>
              <a:t>Chia </a:t>
            </a:r>
            <a:r>
              <a:rPr lang="en-US" sz="3870" dirty="0" err="1">
                <a:solidFill>
                  <a:srgbClr val="503D36"/>
                </a:solidFill>
                <a:latin typeface="Cambria"/>
              </a:rPr>
              <a:t>sẻ</a:t>
            </a:r>
            <a:r>
              <a:rPr lang="en-US" sz="3870" dirty="0">
                <a:solidFill>
                  <a:srgbClr val="503D36"/>
                </a:solidFill>
                <a:latin typeface="Cambria"/>
              </a:rPr>
              <a:t> </a:t>
            </a:r>
            <a:r>
              <a:rPr lang="en-US" sz="3870" dirty="0" err="1">
                <a:solidFill>
                  <a:srgbClr val="503D36"/>
                </a:solidFill>
                <a:latin typeface="Cambria"/>
              </a:rPr>
              <a:t>bài</a:t>
            </a:r>
            <a:r>
              <a:rPr lang="en-US" sz="3870" dirty="0">
                <a:solidFill>
                  <a:srgbClr val="503D36"/>
                </a:solidFill>
                <a:latin typeface="Cambria"/>
              </a:rPr>
              <a:t> </a:t>
            </a:r>
            <a:r>
              <a:rPr lang="en-US" sz="3870" dirty="0" err="1">
                <a:solidFill>
                  <a:srgbClr val="503D36"/>
                </a:solidFill>
                <a:latin typeface="Cambria"/>
              </a:rPr>
              <a:t>học</a:t>
            </a:r>
            <a:r>
              <a:rPr lang="en-US" sz="3870" dirty="0">
                <a:solidFill>
                  <a:srgbClr val="503D36"/>
                </a:solidFill>
                <a:latin typeface="Cambria"/>
              </a:rPr>
              <a:t> </a:t>
            </a:r>
            <a:r>
              <a:rPr lang="en-US" sz="3870" dirty="0" err="1">
                <a:solidFill>
                  <a:srgbClr val="503D36"/>
                </a:solidFill>
                <a:latin typeface="Cambria"/>
              </a:rPr>
              <a:t>với</a:t>
            </a:r>
            <a:r>
              <a:rPr lang="en-US" sz="3870" dirty="0">
                <a:solidFill>
                  <a:srgbClr val="503D36"/>
                </a:solidFill>
                <a:latin typeface="Cambria"/>
              </a:rPr>
              <a:t> </a:t>
            </a:r>
            <a:r>
              <a:rPr lang="en-US" sz="3870" dirty="0" err="1">
                <a:solidFill>
                  <a:srgbClr val="503D36"/>
                </a:solidFill>
                <a:latin typeface="Cambria"/>
              </a:rPr>
              <a:t>người</a:t>
            </a:r>
            <a:r>
              <a:rPr lang="en-US" sz="3870" dirty="0">
                <a:solidFill>
                  <a:srgbClr val="503D36"/>
                </a:solidFill>
                <a:latin typeface="Cambria"/>
              </a:rPr>
              <a:t> </a:t>
            </a:r>
            <a:r>
              <a:rPr lang="en-US" sz="3870" dirty="0" err="1">
                <a:solidFill>
                  <a:srgbClr val="503D36"/>
                </a:solidFill>
                <a:latin typeface="Cambria"/>
              </a:rPr>
              <a:t>thân</a:t>
            </a:r>
            <a:endParaRPr lang="en-US" sz="3870" dirty="0">
              <a:solidFill>
                <a:srgbClr val="503D36"/>
              </a:solidFill>
              <a:latin typeface="Cambria"/>
            </a:endParaRPr>
          </a:p>
        </p:txBody>
      </p:sp>
      <p:sp>
        <p:nvSpPr>
          <p:cNvPr id="160" name="TextBox 160"/>
          <p:cNvSpPr txBox="1"/>
          <p:nvPr/>
        </p:nvSpPr>
        <p:spPr>
          <a:xfrm>
            <a:off x="6629730" y="2944131"/>
            <a:ext cx="3332821" cy="1414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5804"/>
              </a:lnSpc>
              <a:spcBef>
                <a:spcPct val="0"/>
              </a:spcBef>
            </a:pPr>
            <a:r>
              <a:rPr lang="en-US" sz="3870">
                <a:solidFill>
                  <a:srgbClr val="503D36"/>
                </a:solidFill>
                <a:latin typeface="Cambria"/>
              </a:rPr>
              <a:t>Chuẩn bị bài học mới</a:t>
            </a:r>
          </a:p>
        </p:txBody>
      </p: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10729DFB-B007-F841-1E92-7720C9BEE34A}"/>
              </a:ext>
            </a:extLst>
          </p:cNvPr>
          <p:cNvGrpSpPr/>
          <p:nvPr/>
        </p:nvGrpSpPr>
        <p:grpSpPr>
          <a:xfrm>
            <a:off x="3307257" y="1218319"/>
            <a:ext cx="5139038" cy="1194220"/>
            <a:chOff x="3307257" y="1218319"/>
            <a:chExt cx="5139038" cy="1194220"/>
          </a:xfrm>
        </p:grpSpPr>
        <p:grpSp>
          <p:nvGrpSpPr>
            <p:cNvPr id="155" name="Group 155"/>
            <p:cNvGrpSpPr/>
            <p:nvPr/>
          </p:nvGrpSpPr>
          <p:grpSpPr>
            <a:xfrm>
              <a:off x="3307257" y="1218319"/>
              <a:ext cx="5139038" cy="901270"/>
              <a:chOff x="0" y="0"/>
              <a:chExt cx="2317607" cy="406456"/>
            </a:xfrm>
          </p:grpSpPr>
          <p:sp>
            <p:nvSpPr>
              <p:cNvPr id="156" name="Freeform 156"/>
              <p:cNvSpPr/>
              <p:nvPr/>
            </p:nvSpPr>
            <p:spPr>
              <a:xfrm>
                <a:off x="0" y="0"/>
                <a:ext cx="2317607" cy="406456"/>
              </a:xfrm>
              <a:custGeom>
                <a:avLst/>
                <a:gdLst/>
                <a:ahLst/>
                <a:cxnLst/>
                <a:rect l="l" t="t" r="r" b="b"/>
                <a:pathLst>
                  <a:path w="2317607" h="406456">
                    <a:moveTo>
                      <a:pt x="100433" y="0"/>
                    </a:moveTo>
                    <a:lnTo>
                      <a:pt x="2217174" y="0"/>
                    </a:lnTo>
                    <a:cubicBezTo>
                      <a:pt x="2272642" y="0"/>
                      <a:pt x="2317607" y="44965"/>
                      <a:pt x="2317607" y="100433"/>
                    </a:cubicBezTo>
                    <a:lnTo>
                      <a:pt x="2317607" y="306023"/>
                    </a:lnTo>
                    <a:cubicBezTo>
                      <a:pt x="2317607" y="332659"/>
                      <a:pt x="2307026" y="358205"/>
                      <a:pt x="2288191" y="377039"/>
                    </a:cubicBezTo>
                    <a:cubicBezTo>
                      <a:pt x="2269356" y="395874"/>
                      <a:pt x="2243811" y="406456"/>
                      <a:pt x="2217174" y="406456"/>
                    </a:cubicBezTo>
                    <a:lnTo>
                      <a:pt x="100433" y="406456"/>
                    </a:lnTo>
                    <a:cubicBezTo>
                      <a:pt x="73796" y="406456"/>
                      <a:pt x="48251" y="395874"/>
                      <a:pt x="29416" y="377039"/>
                    </a:cubicBezTo>
                    <a:cubicBezTo>
                      <a:pt x="10581" y="358205"/>
                      <a:pt x="0" y="332659"/>
                      <a:pt x="0" y="306023"/>
                    </a:cubicBezTo>
                    <a:lnTo>
                      <a:pt x="0" y="100433"/>
                    </a:lnTo>
                    <a:cubicBezTo>
                      <a:pt x="0" y="73796"/>
                      <a:pt x="10581" y="48251"/>
                      <a:pt x="29416" y="29416"/>
                    </a:cubicBezTo>
                    <a:cubicBezTo>
                      <a:pt x="48251" y="10581"/>
                      <a:pt x="73796" y="0"/>
                      <a:pt x="100433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47625" cap="rnd">
                <a:solidFill>
                  <a:srgbClr val="E76262"/>
                </a:solidFill>
                <a:prstDash val="lgDash"/>
                <a:round/>
              </a:ln>
            </p:spPr>
          </p:sp>
          <p:sp>
            <p:nvSpPr>
              <p:cNvPr id="157" name="TextBox 157"/>
              <p:cNvSpPr txBox="1"/>
              <p:nvPr/>
            </p:nvSpPr>
            <p:spPr>
              <a:xfrm>
                <a:off x="0" y="-38100"/>
                <a:ext cx="2317607" cy="444556"/>
              </a:xfrm>
              <a:prstGeom prst="rect">
                <a:avLst/>
              </a:prstGeom>
            </p:spPr>
            <p:txBody>
              <a:bodyPr lIns="29667" tIns="29667" rIns="29667" bIns="2966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pic>
          <p:nvPicPr>
            <p:cNvPr id="161" name="Picture 160">
              <a:extLst>
                <a:ext uri="{FF2B5EF4-FFF2-40B4-BE49-F238E27FC236}">
                  <a16:creationId xmlns:a16="http://schemas.microsoft.com/office/drawing/2014/main" id="{52E55592-F439-79C4-3E09-C0D372CEF5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871514" y="1229812"/>
              <a:ext cx="4060288" cy="1182727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" grpId="0"/>
      <p:bldP spid="16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C2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5229567" y="-176287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1"/>
                </a:lnTo>
                <a:lnTo>
                  <a:pt x="0" y="110815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r="-90379" b="-3737"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-133432" y="-264854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2"/>
                </a:lnTo>
                <a:lnTo>
                  <a:pt x="0" y="110815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l="-90379" t="-3737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0109468" y="1745391"/>
            <a:ext cx="1519745" cy="794390"/>
            <a:chOff x="0" y="0"/>
            <a:chExt cx="3039489" cy="1588780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11" name="Group 11"/>
          <p:cNvGrpSpPr/>
          <p:nvPr/>
        </p:nvGrpSpPr>
        <p:grpSpPr>
          <a:xfrm>
            <a:off x="10109468" y="2603000"/>
            <a:ext cx="1519745" cy="794390"/>
            <a:chOff x="0" y="0"/>
            <a:chExt cx="3039489" cy="1588780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18" name="Group 18"/>
          <p:cNvGrpSpPr/>
          <p:nvPr/>
        </p:nvGrpSpPr>
        <p:grpSpPr>
          <a:xfrm>
            <a:off x="10109468" y="3460610"/>
            <a:ext cx="1519745" cy="794390"/>
            <a:chOff x="0" y="0"/>
            <a:chExt cx="3039489" cy="1588780"/>
          </a:xfrm>
        </p:grpSpPr>
        <p:grpSp>
          <p:nvGrpSpPr>
            <p:cNvPr id="19" name="Group 19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22" name="Group 22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25" name="Group 25"/>
          <p:cNvGrpSpPr/>
          <p:nvPr/>
        </p:nvGrpSpPr>
        <p:grpSpPr>
          <a:xfrm>
            <a:off x="10109468" y="4318220"/>
            <a:ext cx="1519745" cy="794390"/>
            <a:chOff x="0" y="0"/>
            <a:chExt cx="3039489" cy="1588780"/>
          </a:xfrm>
        </p:grpSpPr>
        <p:grpSp>
          <p:nvGrpSpPr>
            <p:cNvPr id="26" name="Group 26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29" name="Group 29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32" name="Group 32"/>
          <p:cNvGrpSpPr/>
          <p:nvPr/>
        </p:nvGrpSpPr>
        <p:grpSpPr>
          <a:xfrm>
            <a:off x="10109468" y="5175829"/>
            <a:ext cx="1519745" cy="794390"/>
            <a:chOff x="0" y="0"/>
            <a:chExt cx="3039489" cy="1588780"/>
          </a:xfrm>
        </p:grpSpPr>
        <p:grpSp>
          <p:nvGrpSpPr>
            <p:cNvPr id="33" name="Group 33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35" name="TextBox 35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36" name="Group 36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8" name="TextBox 38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sp>
        <p:nvSpPr>
          <p:cNvPr id="39" name="Freeform 39"/>
          <p:cNvSpPr/>
          <p:nvPr/>
        </p:nvSpPr>
        <p:spPr>
          <a:xfrm rot="5400000">
            <a:off x="8741296" y="3008640"/>
            <a:ext cx="5082439" cy="840720"/>
          </a:xfrm>
          <a:custGeom>
            <a:avLst/>
            <a:gdLst/>
            <a:ahLst/>
            <a:cxnLst/>
            <a:rect l="l" t="t" r="r" b="b"/>
            <a:pathLst>
              <a:path w="7623658" h="1261080">
                <a:moveTo>
                  <a:pt x="0" y="0"/>
                </a:moveTo>
                <a:lnTo>
                  <a:pt x="7623658" y="0"/>
                </a:lnTo>
                <a:lnTo>
                  <a:pt x="7623658" y="1261080"/>
                </a:lnTo>
                <a:lnTo>
                  <a:pt x="0" y="126108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40" name="Group 40"/>
          <p:cNvGrpSpPr/>
          <p:nvPr/>
        </p:nvGrpSpPr>
        <p:grpSpPr>
          <a:xfrm>
            <a:off x="369292" y="980662"/>
            <a:ext cx="889091" cy="4756218"/>
            <a:chOff x="-143471" y="1"/>
            <a:chExt cx="1778183" cy="9512434"/>
          </a:xfrm>
        </p:grpSpPr>
        <p:sp>
          <p:nvSpPr>
            <p:cNvPr id="41" name="TextBox 41"/>
            <p:cNvSpPr txBox="1"/>
            <p:nvPr/>
          </p:nvSpPr>
          <p:spPr>
            <a:xfrm rot="16200000">
              <a:off x="508044" y="6126450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42" name="TextBox 42"/>
            <p:cNvSpPr txBox="1"/>
            <p:nvPr/>
          </p:nvSpPr>
          <p:spPr>
            <a:xfrm rot="16200000">
              <a:off x="508046" y="-651514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43" name="TextBox 43"/>
            <p:cNvSpPr txBox="1"/>
            <p:nvPr/>
          </p:nvSpPr>
          <p:spPr>
            <a:xfrm rot="16200000">
              <a:off x="508046" y="47814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44" name="TextBox 44"/>
            <p:cNvSpPr txBox="1"/>
            <p:nvPr/>
          </p:nvSpPr>
          <p:spPr>
            <a:xfrm rot="16200000">
              <a:off x="508046" y="160780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45" name="TextBox 45"/>
            <p:cNvSpPr txBox="1"/>
            <p:nvPr/>
          </p:nvSpPr>
          <p:spPr>
            <a:xfrm rot="16200000">
              <a:off x="508046" y="273746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46" name="TextBox 46"/>
            <p:cNvSpPr txBox="1"/>
            <p:nvPr/>
          </p:nvSpPr>
          <p:spPr>
            <a:xfrm rot="16200000">
              <a:off x="508046" y="386712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47" name="TextBox 47"/>
            <p:cNvSpPr txBox="1"/>
            <p:nvPr/>
          </p:nvSpPr>
          <p:spPr>
            <a:xfrm rot="16200000">
              <a:off x="508046" y="499678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48" name="TextBox 48"/>
            <p:cNvSpPr txBox="1"/>
            <p:nvPr/>
          </p:nvSpPr>
          <p:spPr>
            <a:xfrm rot="16200000">
              <a:off x="508046" y="7256108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49" name="TextBox 49"/>
            <p:cNvSpPr txBox="1"/>
            <p:nvPr/>
          </p:nvSpPr>
          <p:spPr>
            <a:xfrm rot="16200000">
              <a:off x="508046" y="8385768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</p:grpSp>
      <p:sp>
        <p:nvSpPr>
          <p:cNvPr id="50" name="Freeform 50"/>
          <p:cNvSpPr/>
          <p:nvPr/>
        </p:nvSpPr>
        <p:spPr>
          <a:xfrm>
            <a:off x="685801" y="6231555"/>
            <a:ext cx="10409207" cy="500943"/>
          </a:xfrm>
          <a:custGeom>
            <a:avLst/>
            <a:gdLst/>
            <a:ahLst/>
            <a:cxnLst/>
            <a:rect l="l" t="t" r="r" b="b"/>
            <a:pathLst>
              <a:path w="15613811" h="751415">
                <a:moveTo>
                  <a:pt x="0" y="0"/>
                </a:moveTo>
                <a:lnTo>
                  <a:pt x="15613811" y="0"/>
                </a:lnTo>
                <a:lnTo>
                  <a:pt x="15613811" y="751415"/>
                </a:lnTo>
                <a:lnTo>
                  <a:pt x="0" y="75141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51" name="Group 51"/>
          <p:cNvGrpSpPr/>
          <p:nvPr/>
        </p:nvGrpSpPr>
        <p:grpSpPr>
          <a:xfrm>
            <a:off x="685801" y="495494"/>
            <a:ext cx="10409207" cy="5867013"/>
            <a:chOff x="0" y="0"/>
            <a:chExt cx="4112279" cy="2317832"/>
          </a:xfrm>
        </p:grpSpPr>
        <p:sp>
          <p:nvSpPr>
            <p:cNvPr id="52" name="Freeform 52"/>
            <p:cNvSpPr/>
            <p:nvPr/>
          </p:nvSpPr>
          <p:spPr>
            <a:xfrm>
              <a:off x="0" y="0"/>
              <a:ext cx="4112280" cy="2317832"/>
            </a:xfrm>
            <a:custGeom>
              <a:avLst/>
              <a:gdLst/>
              <a:ahLst/>
              <a:cxnLst/>
              <a:rect l="l" t="t" r="r" b="b"/>
              <a:pathLst>
                <a:path w="4112280" h="2317832">
                  <a:moveTo>
                    <a:pt x="9917" y="0"/>
                  </a:moveTo>
                  <a:lnTo>
                    <a:pt x="4102363" y="0"/>
                  </a:lnTo>
                  <a:cubicBezTo>
                    <a:pt x="4107840" y="0"/>
                    <a:pt x="4112280" y="4440"/>
                    <a:pt x="4112280" y="9917"/>
                  </a:cubicBezTo>
                  <a:lnTo>
                    <a:pt x="4112280" y="2307916"/>
                  </a:lnTo>
                  <a:cubicBezTo>
                    <a:pt x="4112280" y="2310546"/>
                    <a:pt x="4111235" y="2313068"/>
                    <a:pt x="4109375" y="2314928"/>
                  </a:cubicBezTo>
                  <a:cubicBezTo>
                    <a:pt x="4107515" y="2316788"/>
                    <a:pt x="4104993" y="2317832"/>
                    <a:pt x="4102363" y="2317832"/>
                  </a:cubicBezTo>
                  <a:lnTo>
                    <a:pt x="9917" y="2317832"/>
                  </a:lnTo>
                  <a:cubicBezTo>
                    <a:pt x="4440" y="2317832"/>
                    <a:pt x="0" y="2313393"/>
                    <a:pt x="0" y="2307916"/>
                  </a:cubicBezTo>
                  <a:lnTo>
                    <a:pt x="0" y="9917"/>
                  </a:lnTo>
                  <a:cubicBezTo>
                    <a:pt x="0" y="4440"/>
                    <a:pt x="4440" y="0"/>
                    <a:pt x="9917" y="0"/>
                  </a:cubicBezTo>
                  <a:close/>
                </a:path>
              </a:pathLst>
            </a:custGeom>
            <a:solidFill>
              <a:srgbClr val="FCF4E8"/>
            </a:solidFill>
          </p:spPr>
        </p:sp>
        <p:sp>
          <p:nvSpPr>
            <p:cNvPr id="53" name="TextBox 53"/>
            <p:cNvSpPr txBox="1"/>
            <p:nvPr/>
          </p:nvSpPr>
          <p:spPr>
            <a:xfrm>
              <a:off x="0" y="-38100"/>
              <a:ext cx="4112279" cy="235593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4" name="Group 54"/>
          <p:cNvGrpSpPr/>
          <p:nvPr/>
        </p:nvGrpSpPr>
        <p:grpSpPr>
          <a:xfrm>
            <a:off x="891396" y="685800"/>
            <a:ext cx="9970759" cy="5486400"/>
            <a:chOff x="0" y="0"/>
            <a:chExt cx="3939065" cy="2167467"/>
          </a:xfrm>
        </p:grpSpPr>
        <p:sp>
          <p:nvSpPr>
            <p:cNvPr id="55" name="Freeform 55"/>
            <p:cNvSpPr/>
            <p:nvPr/>
          </p:nvSpPr>
          <p:spPr>
            <a:xfrm>
              <a:off x="0" y="0"/>
              <a:ext cx="3939065" cy="2167467"/>
            </a:xfrm>
            <a:custGeom>
              <a:avLst/>
              <a:gdLst/>
              <a:ahLst/>
              <a:cxnLst/>
              <a:rect l="l" t="t" r="r" b="b"/>
              <a:pathLst>
                <a:path w="3939065" h="2167467">
                  <a:moveTo>
                    <a:pt x="10353" y="0"/>
                  </a:moveTo>
                  <a:lnTo>
                    <a:pt x="3928713" y="0"/>
                  </a:lnTo>
                  <a:cubicBezTo>
                    <a:pt x="3931458" y="0"/>
                    <a:pt x="3934092" y="1091"/>
                    <a:pt x="3936033" y="3032"/>
                  </a:cubicBezTo>
                  <a:cubicBezTo>
                    <a:pt x="3937975" y="4974"/>
                    <a:pt x="3939065" y="7607"/>
                    <a:pt x="3939065" y="10353"/>
                  </a:cubicBezTo>
                  <a:lnTo>
                    <a:pt x="3939065" y="2157114"/>
                  </a:lnTo>
                  <a:cubicBezTo>
                    <a:pt x="3939065" y="2159860"/>
                    <a:pt x="3937975" y="2162493"/>
                    <a:pt x="3936033" y="2164435"/>
                  </a:cubicBezTo>
                  <a:cubicBezTo>
                    <a:pt x="3934092" y="2166376"/>
                    <a:pt x="3931458" y="2167467"/>
                    <a:pt x="3928713" y="2167467"/>
                  </a:cubicBezTo>
                  <a:lnTo>
                    <a:pt x="10353" y="2167467"/>
                  </a:lnTo>
                  <a:cubicBezTo>
                    <a:pt x="7607" y="2167467"/>
                    <a:pt x="4974" y="2166376"/>
                    <a:pt x="3032" y="2164435"/>
                  </a:cubicBezTo>
                  <a:cubicBezTo>
                    <a:pt x="1091" y="2162493"/>
                    <a:pt x="0" y="2159860"/>
                    <a:pt x="0" y="2157114"/>
                  </a:cubicBezTo>
                  <a:lnTo>
                    <a:pt x="0" y="10353"/>
                  </a:lnTo>
                  <a:cubicBezTo>
                    <a:pt x="0" y="7607"/>
                    <a:pt x="1091" y="4974"/>
                    <a:pt x="3032" y="3032"/>
                  </a:cubicBezTo>
                  <a:cubicBezTo>
                    <a:pt x="4974" y="1091"/>
                    <a:pt x="7607" y="0"/>
                    <a:pt x="1035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9FC2B6"/>
              </a:solidFill>
              <a:prstDash val="lgDash"/>
              <a:miter/>
            </a:ln>
          </p:spPr>
        </p:sp>
        <p:sp>
          <p:nvSpPr>
            <p:cNvPr id="56" name="TextBox 56"/>
            <p:cNvSpPr txBox="1"/>
            <p:nvPr/>
          </p:nvSpPr>
          <p:spPr>
            <a:xfrm>
              <a:off x="0" y="-38100"/>
              <a:ext cx="3939065" cy="220556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7" name="Group 57"/>
          <p:cNvGrpSpPr/>
          <p:nvPr/>
        </p:nvGrpSpPr>
        <p:grpSpPr>
          <a:xfrm>
            <a:off x="1026860" y="1081834"/>
            <a:ext cx="175410" cy="175410"/>
            <a:chOff x="0" y="0"/>
            <a:chExt cx="812800" cy="812800"/>
          </a:xfrm>
        </p:grpSpPr>
        <p:sp>
          <p:nvSpPr>
            <p:cNvPr id="58" name="Freeform 5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59" name="TextBox 5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60" name="Group 60"/>
          <p:cNvGrpSpPr/>
          <p:nvPr/>
        </p:nvGrpSpPr>
        <p:grpSpPr>
          <a:xfrm>
            <a:off x="1026860" y="1646915"/>
            <a:ext cx="175410" cy="175410"/>
            <a:chOff x="0" y="0"/>
            <a:chExt cx="812800" cy="812800"/>
          </a:xfrm>
        </p:grpSpPr>
        <p:sp>
          <p:nvSpPr>
            <p:cNvPr id="61" name="Freeform 6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2" name="TextBox 6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63" name="Group 63"/>
          <p:cNvGrpSpPr/>
          <p:nvPr/>
        </p:nvGrpSpPr>
        <p:grpSpPr>
          <a:xfrm>
            <a:off x="1026860" y="2211996"/>
            <a:ext cx="175410" cy="175410"/>
            <a:chOff x="0" y="0"/>
            <a:chExt cx="812800" cy="812800"/>
          </a:xfrm>
        </p:grpSpPr>
        <p:sp>
          <p:nvSpPr>
            <p:cNvPr id="64" name="Freeform 6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5" name="TextBox 6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66" name="Group 66"/>
          <p:cNvGrpSpPr/>
          <p:nvPr/>
        </p:nvGrpSpPr>
        <p:grpSpPr>
          <a:xfrm>
            <a:off x="1026860" y="2777076"/>
            <a:ext cx="175410" cy="175410"/>
            <a:chOff x="0" y="0"/>
            <a:chExt cx="812800" cy="812800"/>
          </a:xfrm>
        </p:grpSpPr>
        <p:sp>
          <p:nvSpPr>
            <p:cNvPr id="67" name="Freeform 6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8" name="TextBox 6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69" name="Group 69"/>
          <p:cNvGrpSpPr/>
          <p:nvPr/>
        </p:nvGrpSpPr>
        <p:grpSpPr>
          <a:xfrm>
            <a:off x="1026860" y="3342157"/>
            <a:ext cx="175410" cy="175410"/>
            <a:chOff x="0" y="0"/>
            <a:chExt cx="812800" cy="812800"/>
          </a:xfrm>
        </p:grpSpPr>
        <p:sp>
          <p:nvSpPr>
            <p:cNvPr id="70" name="Freeform 7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1" name="TextBox 7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72" name="Group 72"/>
          <p:cNvGrpSpPr/>
          <p:nvPr/>
        </p:nvGrpSpPr>
        <p:grpSpPr>
          <a:xfrm>
            <a:off x="1026860" y="3907238"/>
            <a:ext cx="175410" cy="175410"/>
            <a:chOff x="0" y="0"/>
            <a:chExt cx="812800" cy="812800"/>
          </a:xfrm>
        </p:grpSpPr>
        <p:sp>
          <p:nvSpPr>
            <p:cNvPr id="73" name="Freeform 7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4" name="TextBox 7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75" name="Group 75"/>
          <p:cNvGrpSpPr/>
          <p:nvPr/>
        </p:nvGrpSpPr>
        <p:grpSpPr>
          <a:xfrm>
            <a:off x="1026860" y="4472318"/>
            <a:ext cx="175410" cy="175410"/>
            <a:chOff x="0" y="0"/>
            <a:chExt cx="812800" cy="812800"/>
          </a:xfrm>
        </p:grpSpPr>
        <p:sp>
          <p:nvSpPr>
            <p:cNvPr id="76" name="Freeform 7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7" name="TextBox 7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78" name="Group 78"/>
          <p:cNvGrpSpPr/>
          <p:nvPr/>
        </p:nvGrpSpPr>
        <p:grpSpPr>
          <a:xfrm>
            <a:off x="1026860" y="5037398"/>
            <a:ext cx="175410" cy="175410"/>
            <a:chOff x="0" y="0"/>
            <a:chExt cx="812800" cy="812800"/>
          </a:xfrm>
        </p:grpSpPr>
        <p:sp>
          <p:nvSpPr>
            <p:cNvPr id="79" name="Freeform 7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0" name="TextBox 8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81" name="Group 81"/>
          <p:cNvGrpSpPr/>
          <p:nvPr/>
        </p:nvGrpSpPr>
        <p:grpSpPr>
          <a:xfrm>
            <a:off x="1026860" y="5602479"/>
            <a:ext cx="175410" cy="175410"/>
            <a:chOff x="0" y="0"/>
            <a:chExt cx="812800" cy="812800"/>
          </a:xfrm>
        </p:grpSpPr>
        <p:sp>
          <p:nvSpPr>
            <p:cNvPr id="82" name="Freeform 8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3" name="TextBox 8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84" name="Group 84"/>
          <p:cNvGrpSpPr/>
          <p:nvPr/>
        </p:nvGrpSpPr>
        <p:grpSpPr>
          <a:xfrm>
            <a:off x="10376362" y="887781"/>
            <a:ext cx="1457913" cy="794390"/>
            <a:chOff x="0" y="0"/>
            <a:chExt cx="595553" cy="324506"/>
          </a:xfrm>
        </p:grpSpPr>
        <p:sp>
          <p:nvSpPr>
            <p:cNvPr id="85" name="Freeform 85"/>
            <p:cNvSpPr/>
            <p:nvPr/>
          </p:nvSpPr>
          <p:spPr>
            <a:xfrm>
              <a:off x="0" y="0"/>
              <a:ext cx="595553" cy="324506"/>
            </a:xfrm>
            <a:custGeom>
              <a:avLst/>
              <a:gdLst/>
              <a:ahLst/>
              <a:cxnLst/>
              <a:rect l="l" t="t" r="r" b="b"/>
              <a:pathLst>
                <a:path w="595553" h="324506">
                  <a:moveTo>
                    <a:pt x="88505" y="0"/>
                  </a:moveTo>
                  <a:lnTo>
                    <a:pt x="507048" y="0"/>
                  </a:lnTo>
                  <a:cubicBezTo>
                    <a:pt x="555928" y="0"/>
                    <a:pt x="595553" y="39625"/>
                    <a:pt x="595553" y="88505"/>
                  </a:cubicBezTo>
                  <a:lnTo>
                    <a:pt x="595553" y="236001"/>
                  </a:lnTo>
                  <a:cubicBezTo>
                    <a:pt x="595553" y="284881"/>
                    <a:pt x="555928" y="324506"/>
                    <a:pt x="507048" y="324506"/>
                  </a:cubicBezTo>
                  <a:lnTo>
                    <a:pt x="88505" y="324506"/>
                  </a:lnTo>
                  <a:cubicBezTo>
                    <a:pt x="39625" y="324506"/>
                    <a:pt x="0" y="284881"/>
                    <a:pt x="0" y="236001"/>
                  </a:cubicBezTo>
                  <a:lnTo>
                    <a:pt x="0" y="88505"/>
                  </a:lnTo>
                  <a:cubicBezTo>
                    <a:pt x="0" y="39625"/>
                    <a:pt x="39625" y="0"/>
                    <a:pt x="88505" y="0"/>
                  </a:cubicBezTo>
                  <a:close/>
                </a:path>
              </a:pathLst>
            </a:custGeom>
            <a:solidFill>
              <a:srgbClr val="E76262"/>
            </a:solidFill>
          </p:spPr>
        </p:sp>
        <p:sp>
          <p:nvSpPr>
            <p:cNvPr id="86" name="TextBox 86"/>
            <p:cNvSpPr txBox="1"/>
            <p:nvPr/>
          </p:nvSpPr>
          <p:spPr>
            <a:xfrm>
              <a:off x="0" y="-38100"/>
              <a:ext cx="595553" cy="362606"/>
            </a:xfrm>
            <a:prstGeom prst="rect">
              <a:avLst/>
            </a:prstGeom>
          </p:spPr>
          <p:txBody>
            <a:bodyPr lIns="34657" tIns="34657" rIns="34657" bIns="3465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87" name="Group 87"/>
          <p:cNvGrpSpPr/>
          <p:nvPr/>
        </p:nvGrpSpPr>
        <p:grpSpPr>
          <a:xfrm>
            <a:off x="10444215" y="946388"/>
            <a:ext cx="1332205" cy="677177"/>
            <a:chOff x="0" y="0"/>
            <a:chExt cx="544201" cy="276625"/>
          </a:xfrm>
        </p:grpSpPr>
        <p:sp>
          <p:nvSpPr>
            <p:cNvPr id="88" name="Freeform 88"/>
            <p:cNvSpPr/>
            <p:nvPr/>
          </p:nvSpPr>
          <p:spPr>
            <a:xfrm>
              <a:off x="0" y="0"/>
              <a:ext cx="544201" cy="276625"/>
            </a:xfrm>
            <a:custGeom>
              <a:avLst/>
              <a:gdLst/>
              <a:ahLst/>
              <a:cxnLst/>
              <a:rect l="l" t="t" r="r" b="b"/>
              <a:pathLst>
                <a:path w="544201" h="276625">
                  <a:moveTo>
                    <a:pt x="77485" y="0"/>
                  </a:moveTo>
                  <a:lnTo>
                    <a:pt x="466716" y="0"/>
                  </a:lnTo>
                  <a:cubicBezTo>
                    <a:pt x="509510" y="0"/>
                    <a:pt x="544201" y="34691"/>
                    <a:pt x="544201" y="77485"/>
                  </a:cubicBezTo>
                  <a:lnTo>
                    <a:pt x="544201" y="199140"/>
                  </a:lnTo>
                  <a:cubicBezTo>
                    <a:pt x="544201" y="241933"/>
                    <a:pt x="509510" y="276625"/>
                    <a:pt x="466716" y="276625"/>
                  </a:cubicBezTo>
                  <a:lnTo>
                    <a:pt x="77485" y="276625"/>
                  </a:lnTo>
                  <a:cubicBezTo>
                    <a:pt x="34691" y="276625"/>
                    <a:pt x="0" y="241933"/>
                    <a:pt x="0" y="199140"/>
                  </a:cubicBezTo>
                  <a:lnTo>
                    <a:pt x="0" y="77485"/>
                  </a:lnTo>
                  <a:cubicBezTo>
                    <a:pt x="0" y="34691"/>
                    <a:pt x="34691" y="0"/>
                    <a:pt x="77485" y="0"/>
                  </a:cubicBezTo>
                  <a:close/>
                </a:path>
              </a:pathLst>
            </a:custGeom>
            <a:solidFill>
              <a:srgbClr val="E76262"/>
            </a:solidFill>
            <a:ln w="28575" cap="sq">
              <a:solidFill>
                <a:srgbClr val="FCF4E8"/>
              </a:solidFill>
              <a:prstDash val="lgDash"/>
              <a:miter/>
            </a:ln>
          </p:spPr>
        </p:sp>
        <p:sp>
          <p:nvSpPr>
            <p:cNvPr id="89" name="TextBox 89"/>
            <p:cNvSpPr txBox="1"/>
            <p:nvPr/>
          </p:nvSpPr>
          <p:spPr>
            <a:xfrm>
              <a:off x="0" y="-76200"/>
              <a:ext cx="544201" cy="352825"/>
            </a:xfrm>
            <a:prstGeom prst="rect">
              <a:avLst/>
            </a:prstGeom>
          </p:spPr>
          <p:txBody>
            <a:bodyPr lIns="34657" tIns="34657" rIns="34657" bIns="34657" rtlCol="0" anchor="ctr"/>
            <a:lstStyle/>
            <a:p>
              <a:pPr algn="ctr" defTabSz="609630">
                <a:lnSpc>
                  <a:spcPts val="2800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90" name="Freeform 90"/>
          <p:cNvSpPr/>
          <p:nvPr/>
        </p:nvSpPr>
        <p:spPr>
          <a:xfrm>
            <a:off x="9276870" y="2299700"/>
            <a:ext cx="1274565" cy="278397"/>
          </a:xfrm>
          <a:custGeom>
            <a:avLst/>
            <a:gdLst/>
            <a:ahLst/>
            <a:cxnLst/>
            <a:rect l="l" t="t" r="r" b="b"/>
            <a:pathLst>
              <a:path w="1911848" h="417595">
                <a:moveTo>
                  <a:pt x="0" y="0"/>
                </a:moveTo>
                <a:lnTo>
                  <a:pt x="1911848" y="0"/>
                </a:lnTo>
                <a:lnTo>
                  <a:pt x="1911848" y="417595"/>
                </a:lnTo>
                <a:lnTo>
                  <a:pt x="0" y="41759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 t="-112263"/>
            </a:stretch>
          </a:blipFill>
        </p:spPr>
      </p:sp>
      <p:sp>
        <p:nvSpPr>
          <p:cNvPr id="91" name="Freeform 91"/>
          <p:cNvSpPr/>
          <p:nvPr/>
        </p:nvSpPr>
        <p:spPr>
          <a:xfrm rot="1255237">
            <a:off x="1242879" y="5400390"/>
            <a:ext cx="786695" cy="541733"/>
          </a:xfrm>
          <a:custGeom>
            <a:avLst/>
            <a:gdLst/>
            <a:ahLst/>
            <a:cxnLst/>
            <a:rect l="l" t="t" r="r" b="b"/>
            <a:pathLst>
              <a:path w="1180043" h="812600">
                <a:moveTo>
                  <a:pt x="0" y="0"/>
                </a:moveTo>
                <a:lnTo>
                  <a:pt x="1180043" y="0"/>
                </a:lnTo>
                <a:lnTo>
                  <a:pt x="1180043" y="812600"/>
                </a:lnTo>
                <a:lnTo>
                  <a:pt x="0" y="81260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t="-62571" r="-193516" b="-197067"/>
            </a:stretch>
          </a:blipFill>
        </p:spPr>
      </p:sp>
      <p:sp>
        <p:nvSpPr>
          <p:cNvPr id="92" name="Freeform 92"/>
          <p:cNvSpPr/>
          <p:nvPr/>
        </p:nvSpPr>
        <p:spPr>
          <a:xfrm rot="-298565" flipH="1">
            <a:off x="1866434" y="5588576"/>
            <a:ext cx="485862" cy="334574"/>
          </a:xfrm>
          <a:custGeom>
            <a:avLst/>
            <a:gdLst/>
            <a:ahLst/>
            <a:cxnLst/>
            <a:rect l="l" t="t" r="r" b="b"/>
            <a:pathLst>
              <a:path w="728793" h="501861">
                <a:moveTo>
                  <a:pt x="728793" y="0"/>
                </a:moveTo>
                <a:lnTo>
                  <a:pt x="0" y="0"/>
                </a:lnTo>
                <a:lnTo>
                  <a:pt x="0" y="501861"/>
                </a:lnTo>
                <a:lnTo>
                  <a:pt x="728793" y="501861"/>
                </a:lnTo>
                <a:lnTo>
                  <a:pt x="728793" y="0"/>
                </a:lnTo>
                <a:close/>
              </a:path>
            </a:pathLst>
          </a:custGeom>
          <a:blipFill>
            <a:blip r:embed="rId8"/>
            <a:stretch>
              <a:fillRect t="-62571" r="-193516" b="-197067"/>
            </a:stretch>
          </a:blipFill>
        </p:spPr>
      </p:sp>
      <p:sp>
        <p:nvSpPr>
          <p:cNvPr id="93" name="Freeform 93"/>
          <p:cNvSpPr/>
          <p:nvPr/>
        </p:nvSpPr>
        <p:spPr>
          <a:xfrm>
            <a:off x="4821435" y="5411788"/>
            <a:ext cx="1274565" cy="278397"/>
          </a:xfrm>
          <a:custGeom>
            <a:avLst/>
            <a:gdLst/>
            <a:ahLst/>
            <a:cxnLst/>
            <a:rect l="l" t="t" r="r" b="b"/>
            <a:pathLst>
              <a:path w="1911848" h="417595">
                <a:moveTo>
                  <a:pt x="0" y="0"/>
                </a:moveTo>
                <a:lnTo>
                  <a:pt x="1911848" y="0"/>
                </a:lnTo>
                <a:lnTo>
                  <a:pt x="1911848" y="417595"/>
                </a:lnTo>
                <a:lnTo>
                  <a:pt x="0" y="41759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 t="-112263"/>
            </a:stretch>
          </a:blipFill>
        </p:spPr>
      </p:sp>
      <p:grpSp>
        <p:nvGrpSpPr>
          <p:cNvPr id="94" name="Group 94"/>
          <p:cNvGrpSpPr/>
          <p:nvPr/>
        </p:nvGrpSpPr>
        <p:grpSpPr>
          <a:xfrm>
            <a:off x="401042" y="1126759"/>
            <a:ext cx="889091" cy="4756218"/>
            <a:chOff x="8929" y="1"/>
            <a:chExt cx="1778183" cy="9512434"/>
          </a:xfrm>
        </p:grpSpPr>
        <p:sp>
          <p:nvSpPr>
            <p:cNvPr id="95" name="TextBox 95"/>
            <p:cNvSpPr txBox="1"/>
            <p:nvPr/>
          </p:nvSpPr>
          <p:spPr>
            <a:xfrm rot="5400000">
              <a:off x="660444" y="-651514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96" name="TextBox 96"/>
            <p:cNvSpPr txBox="1"/>
            <p:nvPr/>
          </p:nvSpPr>
          <p:spPr>
            <a:xfrm rot="5400000">
              <a:off x="660446" y="47814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97" name="TextBox 97"/>
            <p:cNvSpPr txBox="1"/>
            <p:nvPr/>
          </p:nvSpPr>
          <p:spPr>
            <a:xfrm rot="5400000">
              <a:off x="660446" y="160780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98" name="TextBox 98"/>
            <p:cNvSpPr txBox="1"/>
            <p:nvPr/>
          </p:nvSpPr>
          <p:spPr>
            <a:xfrm rot="5400000">
              <a:off x="660446" y="273746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99" name="TextBox 99"/>
            <p:cNvSpPr txBox="1"/>
            <p:nvPr/>
          </p:nvSpPr>
          <p:spPr>
            <a:xfrm rot="5400000">
              <a:off x="660446" y="386712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100" name="TextBox 100"/>
            <p:cNvSpPr txBox="1"/>
            <p:nvPr/>
          </p:nvSpPr>
          <p:spPr>
            <a:xfrm rot="5400000">
              <a:off x="660446" y="499678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101" name="TextBox 101"/>
            <p:cNvSpPr txBox="1"/>
            <p:nvPr/>
          </p:nvSpPr>
          <p:spPr>
            <a:xfrm rot="5400000">
              <a:off x="660446" y="6126448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102" name="TextBox 102"/>
            <p:cNvSpPr txBox="1"/>
            <p:nvPr/>
          </p:nvSpPr>
          <p:spPr>
            <a:xfrm rot="5400000">
              <a:off x="660446" y="7256108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103" name="TextBox 103"/>
            <p:cNvSpPr txBox="1"/>
            <p:nvPr/>
          </p:nvSpPr>
          <p:spPr>
            <a:xfrm rot="5400000">
              <a:off x="660446" y="8385768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</p:grpSp>
      <p:pic>
        <p:nvPicPr>
          <p:cNvPr id="109" name="Picture 108">
            <a:extLst>
              <a:ext uri="{FF2B5EF4-FFF2-40B4-BE49-F238E27FC236}">
                <a16:creationId xmlns:a16="http://schemas.microsoft.com/office/drawing/2014/main" id="{D124D5F1-6447-C848-4428-D24EB78264B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36442" y="1019152"/>
            <a:ext cx="6291617" cy="1219306"/>
          </a:xfrm>
          <a:prstGeom prst="rect">
            <a:avLst/>
          </a:prstGeom>
        </p:spPr>
      </p:pic>
      <p:sp>
        <p:nvSpPr>
          <p:cNvPr id="105" name="TextBox 104">
            <a:extLst>
              <a:ext uri="{FF2B5EF4-FFF2-40B4-BE49-F238E27FC236}">
                <a16:creationId xmlns:a16="http://schemas.microsoft.com/office/drawing/2014/main" id="{0CA1D98E-7D01-F137-1869-8463F014B962}"/>
              </a:ext>
            </a:extLst>
          </p:cNvPr>
          <p:cNvSpPr txBox="1"/>
          <p:nvPr/>
        </p:nvSpPr>
        <p:spPr>
          <a:xfrm>
            <a:off x="1407865" y="1936113"/>
            <a:ext cx="9064407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giấy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mời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Phát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triển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năng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lực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ngôn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/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vận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kiến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thức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vận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tiễn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giấy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mời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mời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lớp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bên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tới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dự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buổi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thi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Hùng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biện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tiếng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Việt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do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lớp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tổ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chức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C2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109468" y="1745391"/>
            <a:ext cx="1519745" cy="794390"/>
            <a:chOff x="0" y="0"/>
            <a:chExt cx="3039489" cy="1588780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5" name="TextBox 5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77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77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9" name="Group 9"/>
          <p:cNvGrpSpPr/>
          <p:nvPr/>
        </p:nvGrpSpPr>
        <p:grpSpPr>
          <a:xfrm>
            <a:off x="10109468" y="2603000"/>
            <a:ext cx="1519745" cy="794390"/>
            <a:chOff x="0" y="0"/>
            <a:chExt cx="3039489" cy="1588780"/>
          </a:xfrm>
        </p:grpSpPr>
        <p:grpSp>
          <p:nvGrpSpPr>
            <p:cNvPr id="10" name="Group 10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12" name="TextBox 12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77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roup 13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5" name="TextBox 15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77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6" name="Group 16"/>
          <p:cNvGrpSpPr/>
          <p:nvPr/>
        </p:nvGrpSpPr>
        <p:grpSpPr>
          <a:xfrm>
            <a:off x="10109468" y="3460610"/>
            <a:ext cx="1519745" cy="794390"/>
            <a:chOff x="0" y="0"/>
            <a:chExt cx="3039489" cy="1588780"/>
          </a:xfrm>
        </p:grpSpPr>
        <p:grpSp>
          <p:nvGrpSpPr>
            <p:cNvPr id="17" name="Group 17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19" name="TextBox 19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77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0" name="Group 20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22" name="TextBox 22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77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3" name="Group 23"/>
          <p:cNvGrpSpPr/>
          <p:nvPr/>
        </p:nvGrpSpPr>
        <p:grpSpPr>
          <a:xfrm>
            <a:off x="10109468" y="4318220"/>
            <a:ext cx="1519745" cy="794390"/>
            <a:chOff x="0" y="0"/>
            <a:chExt cx="3039489" cy="1588780"/>
          </a:xfrm>
        </p:grpSpPr>
        <p:grpSp>
          <p:nvGrpSpPr>
            <p:cNvPr id="24" name="Group 24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26" name="TextBox 26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77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7" name="Group 27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29" name="TextBox 29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77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0" name="Group 30"/>
          <p:cNvGrpSpPr/>
          <p:nvPr/>
        </p:nvGrpSpPr>
        <p:grpSpPr>
          <a:xfrm>
            <a:off x="10109468" y="5175829"/>
            <a:ext cx="1519745" cy="794390"/>
            <a:chOff x="0" y="0"/>
            <a:chExt cx="3039489" cy="1588780"/>
          </a:xfrm>
        </p:grpSpPr>
        <p:grpSp>
          <p:nvGrpSpPr>
            <p:cNvPr id="31" name="Group 31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32" name="Freeform 32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33" name="TextBox 33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77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34" name="Group 34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35" name="Freeform 35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6" name="TextBox 36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77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7" name="Group 37"/>
          <p:cNvGrpSpPr/>
          <p:nvPr/>
        </p:nvGrpSpPr>
        <p:grpSpPr>
          <a:xfrm>
            <a:off x="10376362" y="887781"/>
            <a:ext cx="1457913" cy="794390"/>
            <a:chOff x="0" y="0"/>
            <a:chExt cx="2915827" cy="1588780"/>
          </a:xfrm>
        </p:grpSpPr>
        <p:grpSp>
          <p:nvGrpSpPr>
            <p:cNvPr id="38" name="Group 38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39" name="Freeform 39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40" name="TextBox 40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77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41" name="Group 41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42" name="Freeform 42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43" name="TextBox 43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77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44" name="Freeform 44"/>
          <p:cNvSpPr/>
          <p:nvPr/>
        </p:nvSpPr>
        <p:spPr>
          <a:xfrm rot="5400000">
            <a:off x="8741296" y="3008640"/>
            <a:ext cx="5082439" cy="840720"/>
          </a:xfrm>
          <a:custGeom>
            <a:avLst/>
            <a:gdLst/>
            <a:ahLst/>
            <a:cxnLst/>
            <a:rect l="l" t="t" r="r" b="b"/>
            <a:pathLst>
              <a:path w="7623658" h="1261080">
                <a:moveTo>
                  <a:pt x="0" y="0"/>
                </a:moveTo>
                <a:lnTo>
                  <a:pt x="7623658" y="0"/>
                </a:lnTo>
                <a:lnTo>
                  <a:pt x="7623658" y="1261080"/>
                </a:lnTo>
                <a:lnTo>
                  <a:pt x="0" y="126108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45" name="Group 45"/>
          <p:cNvGrpSpPr/>
          <p:nvPr/>
        </p:nvGrpSpPr>
        <p:grpSpPr>
          <a:xfrm>
            <a:off x="369292" y="980662"/>
            <a:ext cx="889091" cy="4756218"/>
            <a:chOff x="-143471" y="1"/>
            <a:chExt cx="1778183" cy="9512434"/>
          </a:xfrm>
        </p:grpSpPr>
        <p:sp>
          <p:nvSpPr>
            <p:cNvPr id="46" name="TextBox 46"/>
            <p:cNvSpPr txBox="1"/>
            <p:nvPr/>
          </p:nvSpPr>
          <p:spPr>
            <a:xfrm rot="16200000">
              <a:off x="508044" y="6126450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759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22" b="0" i="0" u="none" strike="noStrike" kern="1200" cap="none" spc="0" normalizeH="0" baseline="0" noProof="0">
                  <a:ln>
                    <a:noFill/>
                  </a:ln>
                  <a:solidFill>
                    <a:srgbClr val="503D36"/>
                  </a:solidFill>
                  <a:effectLst/>
                  <a:uLnTx/>
                  <a:uFillTx/>
                  <a:latin typeface="Cambria"/>
                  <a:ea typeface="+mn-ea"/>
                  <a:cs typeface="+mn-cs"/>
                </a:rPr>
                <a:t>)</a:t>
              </a:r>
            </a:p>
          </p:txBody>
        </p:sp>
        <p:sp>
          <p:nvSpPr>
            <p:cNvPr id="47" name="TextBox 47"/>
            <p:cNvSpPr txBox="1"/>
            <p:nvPr/>
          </p:nvSpPr>
          <p:spPr>
            <a:xfrm rot="16200000">
              <a:off x="508046" y="-651514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759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22" b="0" i="0" u="none" strike="noStrike" kern="1200" cap="none" spc="0" normalizeH="0" baseline="0" noProof="0">
                  <a:ln>
                    <a:noFill/>
                  </a:ln>
                  <a:solidFill>
                    <a:srgbClr val="503D36"/>
                  </a:solidFill>
                  <a:effectLst/>
                  <a:uLnTx/>
                  <a:uFillTx/>
                  <a:latin typeface="Cambria"/>
                  <a:ea typeface="+mn-ea"/>
                  <a:cs typeface="+mn-cs"/>
                </a:rPr>
                <a:t>)</a:t>
              </a:r>
            </a:p>
          </p:txBody>
        </p:sp>
        <p:sp>
          <p:nvSpPr>
            <p:cNvPr id="48" name="TextBox 48"/>
            <p:cNvSpPr txBox="1"/>
            <p:nvPr/>
          </p:nvSpPr>
          <p:spPr>
            <a:xfrm rot="16200000">
              <a:off x="508046" y="47814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759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22" b="0" i="0" u="none" strike="noStrike" kern="1200" cap="none" spc="0" normalizeH="0" baseline="0" noProof="0">
                  <a:ln>
                    <a:noFill/>
                  </a:ln>
                  <a:solidFill>
                    <a:srgbClr val="503D36"/>
                  </a:solidFill>
                  <a:effectLst/>
                  <a:uLnTx/>
                  <a:uFillTx/>
                  <a:latin typeface="Cambria"/>
                  <a:ea typeface="+mn-ea"/>
                  <a:cs typeface="+mn-cs"/>
                </a:rPr>
                <a:t>)</a:t>
              </a:r>
            </a:p>
          </p:txBody>
        </p:sp>
        <p:sp>
          <p:nvSpPr>
            <p:cNvPr id="49" name="TextBox 49"/>
            <p:cNvSpPr txBox="1"/>
            <p:nvPr/>
          </p:nvSpPr>
          <p:spPr>
            <a:xfrm rot="16200000">
              <a:off x="508046" y="160780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759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22" b="0" i="0" u="none" strike="noStrike" kern="1200" cap="none" spc="0" normalizeH="0" baseline="0" noProof="0">
                  <a:ln>
                    <a:noFill/>
                  </a:ln>
                  <a:solidFill>
                    <a:srgbClr val="503D36"/>
                  </a:solidFill>
                  <a:effectLst/>
                  <a:uLnTx/>
                  <a:uFillTx/>
                  <a:latin typeface="Cambria"/>
                  <a:ea typeface="+mn-ea"/>
                  <a:cs typeface="+mn-cs"/>
                </a:rPr>
                <a:t>)</a:t>
              </a:r>
            </a:p>
          </p:txBody>
        </p:sp>
        <p:sp>
          <p:nvSpPr>
            <p:cNvPr id="50" name="TextBox 50"/>
            <p:cNvSpPr txBox="1"/>
            <p:nvPr/>
          </p:nvSpPr>
          <p:spPr>
            <a:xfrm rot="16200000">
              <a:off x="508046" y="273746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759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22" b="0" i="0" u="none" strike="noStrike" kern="1200" cap="none" spc="0" normalizeH="0" baseline="0" noProof="0">
                  <a:ln>
                    <a:noFill/>
                  </a:ln>
                  <a:solidFill>
                    <a:srgbClr val="503D36"/>
                  </a:solidFill>
                  <a:effectLst/>
                  <a:uLnTx/>
                  <a:uFillTx/>
                  <a:latin typeface="Cambria"/>
                  <a:ea typeface="+mn-ea"/>
                  <a:cs typeface="+mn-cs"/>
                </a:rPr>
                <a:t>)</a:t>
              </a:r>
            </a:p>
          </p:txBody>
        </p:sp>
        <p:sp>
          <p:nvSpPr>
            <p:cNvPr id="51" name="TextBox 51"/>
            <p:cNvSpPr txBox="1"/>
            <p:nvPr/>
          </p:nvSpPr>
          <p:spPr>
            <a:xfrm rot="16200000">
              <a:off x="508046" y="386712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759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22" b="0" i="0" u="none" strike="noStrike" kern="1200" cap="none" spc="0" normalizeH="0" baseline="0" noProof="0">
                  <a:ln>
                    <a:noFill/>
                  </a:ln>
                  <a:solidFill>
                    <a:srgbClr val="503D36"/>
                  </a:solidFill>
                  <a:effectLst/>
                  <a:uLnTx/>
                  <a:uFillTx/>
                  <a:latin typeface="Cambria"/>
                  <a:ea typeface="+mn-ea"/>
                  <a:cs typeface="+mn-cs"/>
                </a:rPr>
                <a:t>)</a:t>
              </a:r>
            </a:p>
          </p:txBody>
        </p:sp>
        <p:sp>
          <p:nvSpPr>
            <p:cNvPr id="52" name="TextBox 52"/>
            <p:cNvSpPr txBox="1"/>
            <p:nvPr/>
          </p:nvSpPr>
          <p:spPr>
            <a:xfrm rot="16200000">
              <a:off x="508046" y="499678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759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22" b="0" i="0" u="none" strike="noStrike" kern="1200" cap="none" spc="0" normalizeH="0" baseline="0" noProof="0">
                  <a:ln>
                    <a:noFill/>
                  </a:ln>
                  <a:solidFill>
                    <a:srgbClr val="503D36"/>
                  </a:solidFill>
                  <a:effectLst/>
                  <a:uLnTx/>
                  <a:uFillTx/>
                  <a:latin typeface="Cambria"/>
                  <a:ea typeface="+mn-ea"/>
                  <a:cs typeface="+mn-cs"/>
                </a:rPr>
                <a:t>)</a:t>
              </a:r>
            </a:p>
          </p:txBody>
        </p:sp>
        <p:sp>
          <p:nvSpPr>
            <p:cNvPr id="53" name="TextBox 53"/>
            <p:cNvSpPr txBox="1"/>
            <p:nvPr/>
          </p:nvSpPr>
          <p:spPr>
            <a:xfrm rot="16200000">
              <a:off x="508046" y="7256108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759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22" b="0" i="0" u="none" strike="noStrike" kern="1200" cap="none" spc="0" normalizeH="0" baseline="0" noProof="0">
                  <a:ln>
                    <a:noFill/>
                  </a:ln>
                  <a:solidFill>
                    <a:srgbClr val="503D36"/>
                  </a:solidFill>
                  <a:effectLst/>
                  <a:uLnTx/>
                  <a:uFillTx/>
                  <a:latin typeface="Cambria"/>
                  <a:ea typeface="+mn-ea"/>
                  <a:cs typeface="+mn-cs"/>
                </a:rPr>
                <a:t>)</a:t>
              </a:r>
            </a:p>
          </p:txBody>
        </p:sp>
        <p:sp>
          <p:nvSpPr>
            <p:cNvPr id="54" name="TextBox 54"/>
            <p:cNvSpPr txBox="1"/>
            <p:nvPr/>
          </p:nvSpPr>
          <p:spPr>
            <a:xfrm rot="16200000">
              <a:off x="508046" y="8385768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759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22" b="0" i="0" u="none" strike="noStrike" kern="1200" cap="none" spc="0" normalizeH="0" baseline="0" noProof="0">
                  <a:ln>
                    <a:noFill/>
                  </a:ln>
                  <a:solidFill>
                    <a:srgbClr val="503D36"/>
                  </a:solidFill>
                  <a:effectLst/>
                  <a:uLnTx/>
                  <a:uFillTx/>
                  <a:latin typeface="Cambria"/>
                  <a:ea typeface="+mn-ea"/>
                  <a:cs typeface="+mn-cs"/>
                </a:rPr>
                <a:t>)</a:t>
              </a:r>
            </a:p>
          </p:txBody>
        </p:sp>
      </p:grpSp>
      <p:sp>
        <p:nvSpPr>
          <p:cNvPr id="55" name="Freeform 55"/>
          <p:cNvSpPr/>
          <p:nvPr/>
        </p:nvSpPr>
        <p:spPr>
          <a:xfrm>
            <a:off x="685801" y="6231555"/>
            <a:ext cx="10409207" cy="500943"/>
          </a:xfrm>
          <a:custGeom>
            <a:avLst/>
            <a:gdLst/>
            <a:ahLst/>
            <a:cxnLst/>
            <a:rect l="l" t="t" r="r" b="b"/>
            <a:pathLst>
              <a:path w="15613811" h="751415">
                <a:moveTo>
                  <a:pt x="0" y="0"/>
                </a:moveTo>
                <a:lnTo>
                  <a:pt x="15613811" y="0"/>
                </a:lnTo>
                <a:lnTo>
                  <a:pt x="15613811" y="751415"/>
                </a:lnTo>
                <a:lnTo>
                  <a:pt x="0" y="75141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56" name="Group 56"/>
          <p:cNvGrpSpPr/>
          <p:nvPr/>
        </p:nvGrpSpPr>
        <p:grpSpPr>
          <a:xfrm>
            <a:off x="676181" y="495493"/>
            <a:ext cx="10409207" cy="5867013"/>
            <a:chOff x="0" y="0"/>
            <a:chExt cx="4112279" cy="2317832"/>
          </a:xfrm>
        </p:grpSpPr>
        <p:sp>
          <p:nvSpPr>
            <p:cNvPr id="57" name="Freeform 57"/>
            <p:cNvSpPr/>
            <p:nvPr/>
          </p:nvSpPr>
          <p:spPr>
            <a:xfrm>
              <a:off x="0" y="0"/>
              <a:ext cx="4112280" cy="2317832"/>
            </a:xfrm>
            <a:custGeom>
              <a:avLst/>
              <a:gdLst/>
              <a:ahLst/>
              <a:cxnLst/>
              <a:rect l="l" t="t" r="r" b="b"/>
              <a:pathLst>
                <a:path w="4112280" h="2317832">
                  <a:moveTo>
                    <a:pt x="9917" y="0"/>
                  </a:moveTo>
                  <a:lnTo>
                    <a:pt x="4102363" y="0"/>
                  </a:lnTo>
                  <a:cubicBezTo>
                    <a:pt x="4107840" y="0"/>
                    <a:pt x="4112280" y="4440"/>
                    <a:pt x="4112280" y="9917"/>
                  </a:cubicBezTo>
                  <a:lnTo>
                    <a:pt x="4112280" y="2307916"/>
                  </a:lnTo>
                  <a:cubicBezTo>
                    <a:pt x="4112280" y="2310546"/>
                    <a:pt x="4111235" y="2313068"/>
                    <a:pt x="4109375" y="2314928"/>
                  </a:cubicBezTo>
                  <a:cubicBezTo>
                    <a:pt x="4107515" y="2316788"/>
                    <a:pt x="4104993" y="2317832"/>
                    <a:pt x="4102363" y="2317832"/>
                  </a:cubicBezTo>
                  <a:lnTo>
                    <a:pt x="9917" y="2317832"/>
                  </a:lnTo>
                  <a:cubicBezTo>
                    <a:pt x="4440" y="2317832"/>
                    <a:pt x="0" y="2313393"/>
                    <a:pt x="0" y="2307916"/>
                  </a:cubicBezTo>
                  <a:lnTo>
                    <a:pt x="0" y="9917"/>
                  </a:lnTo>
                  <a:cubicBezTo>
                    <a:pt x="0" y="4440"/>
                    <a:pt x="4440" y="0"/>
                    <a:pt x="9917" y="0"/>
                  </a:cubicBezTo>
                  <a:close/>
                </a:path>
              </a:pathLst>
            </a:custGeom>
            <a:solidFill>
              <a:srgbClr val="FCF4E8"/>
            </a:solidFill>
          </p:spPr>
          <p:txBody>
            <a:bodyPr/>
            <a:lstStyle/>
            <a:p>
              <a:r>
                <a:rPr lang="en-US" dirty="0"/>
                <a:t>y</a:t>
              </a:r>
            </a:p>
          </p:txBody>
        </p:sp>
        <p:sp>
          <p:nvSpPr>
            <p:cNvPr id="58" name="TextBox 58"/>
            <p:cNvSpPr txBox="1"/>
            <p:nvPr/>
          </p:nvSpPr>
          <p:spPr>
            <a:xfrm>
              <a:off x="0" y="-38100"/>
              <a:ext cx="4112279" cy="235593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9" name="Group 59"/>
          <p:cNvGrpSpPr/>
          <p:nvPr/>
        </p:nvGrpSpPr>
        <p:grpSpPr>
          <a:xfrm>
            <a:off x="1026860" y="1081834"/>
            <a:ext cx="175410" cy="175410"/>
            <a:chOff x="0" y="0"/>
            <a:chExt cx="812800" cy="812800"/>
          </a:xfrm>
        </p:grpSpPr>
        <p:sp>
          <p:nvSpPr>
            <p:cNvPr id="60" name="Freeform 6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1" name="TextBox 6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2" name="Group 62"/>
          <p:cNvGrpSpPr/>
          <p:nvPr/>
        </p:nvGrpSpPr>
        <p:grpSpPr>
          <a:xfrm>
            <a:off x="1026860" y="1646915"/>
            <a:ext cx="175410" cy="175410"/>
            <a:chOff x="0" y="0"/>
            <a:chExt cx="812800" cy="812800"/>
          </a:xfrm>
        </p:grpSpPr>
        <p:sp>
          <p:nvSpPr>
            <p:cNvPr id="63" name="Freeform 6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4" name="TextBox 6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5" name="Group 65"/>
          <p:cNvGrpSpPr/>
          <p:nvPr/>
        </p:nvGrpSpPr>
        <p:grpSpPr>
          <a:xfrm>
            <a:off x="1026860" y="2211996"/>
            <a:ext cx="175410" cy="175410"/>
            <a:chOff x="0" y="0"/>
            <a:chExt cx="812800" cy="812800"/>
          </a:xfrm>
        </p:grpSpPr>
        <p:sp>
          <p:nvSpPr>
            <p:cNvPr id="66" name="Freeform 6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7" name="TextBox 6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8" name="Group 68"/>
          <p:cNvGrpSpPr/>
          <p:nvPr/>
        </p:nvGrpSpPr>
        <p:grpSpPr>
          <a:xfrm>
            <a:off x="1026860" y="2777076"/>
            <a:ext cx="175410" cy="175410"/>
            <a:chOff x="0" y="0"/>
            <a:chExt cx="812800" cy="812800"/>
          </a:xfrm>
        </p:grpSpPr>
        <p:sp>
          <p:nvSpPr>
            <p:cNvPr id="69" name="Freeform 6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0" name="TextBox 7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71" name="Group 71"/>
          <p:cNvGrpSpPr/>
          <p:nvPr/>
        </p:nvGrpSpPr>
        <p:grpSpPr>
          <a:xfrm>
            <a:off x="1026860" y="3342157"/>
            <a:ext cx="175410" cy="175410"/>
            <a:chOff x="0" y="0"/>
            <a:chExt cx="812800" cy="812800"/>
          </a:xfrm>
        </p:grpSpPr>
        <p:sp>
          <p:nvSpPr>
            <p:cNvPr id="72" name="Freeform 7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3" name="TextBox 7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74" name="Group 74"/>
          <p:cNvGrpSpPr/>
          <p:nvPr/>
        </p:nvGrpSpPr>
        <p:grpSpPr>
          <a:xfrm>
            <a:off x="1026860" y="3907238"/>
            <a:ext cx="175410" cy="175410"/>
            <a:chOff x="0" y="0"/>
            <a:chExt cx="812800" cy="812800"/>
          </a:xfrm>
        </p:grpSpPr>
        <p:sp>
          <p:nvSpPr>
            <p:cNvPr id="75" name="Freeform 7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6" name="TextBox 7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77" name="Group 77"/>
          <p:cNvGrpSpPr/>
          <p:nvPr/>
        </p:nvGrpSpPr>
        <p:grpSpPr>
          <a:xfrm>
            <a:off x="1026860" y="4472318"/>
            <a:ext cx="175410" cy="175410"/>
            <a:chOff x="0" y="0"/>
            <a:chExt cx="812800" cy="812800"/>
          </a:xfrm>
        </p:grpSpPr>
        <p:sp>
          <p:nvSpPr>
            <p:cNvPr id="78" name="Freeform 7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9" name="TextBox 7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80" name="Group 80"/>
          <p:cNvGrpSpPr/>
          <p:nvPr/>
        </p:nvGrpSpPr>
        <p:grpSpPr>
          <a:xfrm>
            <a:off x="1026860" y="5037398"/>
            <a:ext cx="175410" cy="175410"/>
            <a:chOff x="0" y="0"/>
            <a:chExt cx="812800" cy="812800"/>
          </a:xfrm>
        </p:grpSpPr>
        <p:sp>
          <p:nvSpPr>
            <p:cNvPr id="81" name="Freeform 8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2" name="TextBox 8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83" name="Group 83"/>
          <p:cNvGrpSpPr/>
          <p:nvPr/>
        </p:nvGrpSpPr>
        <p:grpSpPr>
          <a:xfrm>
            <a:off x="1026860" y="5602479"/>
            <a:ext cx="175410" cy="175410"/>
            <a:chOff x="0" y="0"/>
            <a:chExt cx="812800" cy="812800"/>
          </a:xfrm>
        </p:grpSpPr>
        <p:sp>
          <p:nvSpPr>
            <p:cNvPr id="84" name="Freeform 8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5" name="TextBox 8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6" name="Freeform 86"/>
          <p:cNvSpPr/>
          <p:nvPr/>
        </p:nvSpPr>
        <p:spPr>
          <a:xfrm>
            <a:off x="4561546" y="5470121"/>
            <a:ext cx="1274565" cy="278397"/>
          </a:xfrm>
          <a:custGeom>
            <a:avLst/>
            <a:gdLst/>
            <a:ahLst/>
            <a:cxnLst/>
            <a:rect l="l" t="t" r="r" b="b"/>
            <a:pathLst>
              <a:path w="1911848" h="417595">
                <a:moveTo>
                  <a:pt x="0" y="0"/>
                </a:moveTo>
                <a:lnTo>
                  <a:pt x="1911848" y="0"/>
                </a:lnTo>
                <a:lnTo>
                  <a:pt x="1911848" y="417595"/>
                </a:lnTo>
                <a:lnTo>
                  <a:pt x="0" y="41759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 t="-112263"/>
            </a:stretch>
          </a:blipFill>
        </p:spPr>
      </p:sp>
      <p:sp>
        <p:nvSpPr>
          <p:cNvPr id="87" name="Freeform 87"/>
          <p:cNvSpPr/>
          <p:nvPr/>
        </p:nvSpPr>
        <p:spPr>
          <a:xfrm rot="1743030">
            <a:off x="2411245" y="1221517"/>
            <a:ext cx="905458" cy="885527"/>
          </a:xfrm>
          <a:custGeom>
            <a:avLst/>
            <a:gdLst/>
            <a:ahLst/>
            <a:cxnLst/>
            <a:rect l="l" t="t" r="r" b="b"/>
            <a:pathLst>
              <a:path w="1070845" h="926501">
                <a:moveTo>
                  <a:pt x="0" y="0"/>
                </a:moveTo>
                <a:lnTo>
                  <a:pt x="1070845" y="0"/>
                </a:lnTo>
                <a:lnTo>
                  <a:pt x="1070845" y="926501"/>
                </a:lnTo>
                <a:lnTo>
                  <a:pt x="0" y="9265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 r="-58022" b="-75336"/>
            </a:stretch>
          </a:blipFill>
        </p:spPr>
      </p:sp>
      <p:sp>
        <p:nvSpPr>
          <p:cNvPr id="88" name="Freeform 88"/>
          <p:cNvSpPr/>
          <p:nvPr/>
        </p:nvSpPr>
        <p:spPr>
          <a:xfrm rot="-2375794" flipH="1">
            <a:off x="7320390" y="1055239"/>
            <a:ext cx="1121059" cy="980507"/>
          </a:xfrm>
          <a:custGeom>
            <a:avLst/>
            <a:gdLst/>
            <a:ahLst/>
            <a:cxnLst/>
            <a:rect l="l" t="t" r="r" b="b"/>
            <a:pathLst>
              <a:path w="1070845" h="926501">
                <a:moveTo>
                  <a:pt x="1070846" y="0"/>
                </a:moveTo>
                <a:lnTo>
                  <a:pt x="0" y="0"/>
                </a:lnTo>
                <a:lnTo>
                  <a:pt x="0" y="926501"/>
                </a:lnTo>
                <a:lnTo>
                  <a:pt x="1070846" y="926501"/>
                </a:lnTo>
                <a:lnTo>
                  <a:pt x="1070846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 r="-58022" b="-75336"/>
            </a:stretch>
          </a:blipFill>
        </p:spPr>
      </p:sp>
      <p:sp>
        <p:nvSpPr>
          <p:cNvPr id="89" name="Freeform 89"/>
          <p:cNvSpPr/>
          <p:nvPr/>
        </p:nvSpPr>
        <p:spPr>
          <a:xfrm rot="-6877315" flipH="1">
            <a:off x="1935756" y="3573744"/>
            <a:ext cx="674530" cy="464494"/>
          </a:xfrm>
          <a:custGeom>
            <a:avLst/>
            <a:gdLst/>
            <a:ahLst/>
            <a:cxnLst/>
            <a:rect l="l" t="t" r="r" b="b"/>
            <a:pathLst>
              <a:path w="1011795" h="696741">
                <a:moveTo>
                  <a:pt x="1011795" y="0"/>
                </a:moveTo>
                <a:lnTo>
                  <a:pt x="0" y="0"/>
                </a:lnTo>
                <a:lnTo>
                  <a:pt x="0" y="696741"/>
                </a:lnTo>
                <a:lnTo>
                  <a:pt x="1011795" y="696741"/>
                </a:lnTo>
                <a:lnTo>
                  <a:pt x="1011795" y="0"/>
                </a:lnTo>
                <a:close/>
              </a:path>
            </a:pathLst>
          </a:custGeom>
          <a:blipFill>
            <a:blip r:embed="rId8"/>
            <a:stretch>
              <a:fillRect t="-62571" r="-193516" b="-197067"/>
            </a:stretch>
          </a:blipFill>
        </p:spPr>
      </p:sp>
      <p:grpSp>
        <p:nvGrpSpPr>
          <p:cNvPr id="90" name="Group 90"/>
          <p:cNvGrpSpPr/>
          <p:nvPr/>
        </p:nvGrpSpPr>
        <p:grpSpPr>
          <a:xfrm>
            <a:off x="401042" y="1126759"/>
            <a:ext cx="889091" cy="4756218"/>
            <a:chOff x="8929" y="1"/>
            <a:chExt cx="1778183" cy="9512434"/>
          </a:xfrm>
        </p:grpSpPr>
        <p:sp>
          <p:nvSpPr>
            <p:cNvPr id="91" name="TextBox 91"/>
            <p:cNvSpPr txBox="1"/>
            <p:nvPr/>
          </p:nvSpPr>
          <p:spPr>
            <a:xfrm rot="5400000">
              <a:off x="660444" y="-651514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759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22" b="0" i="0" u="none" strike="noStrike" kern="1200" cap="none" spc="0" normalizeH="0" baseline="0" noProof="0">
                  <a:ln>
                    <a:noFill/>
                  </a:ln>
                  <a:solidFill>
                    <a:srgbClr val="503D36"/>
                  </a:solidFill>
                  <a:effectLst/>
                  <a:uLnTx/>
                  <a:uFillTx/>
                  <a:latin typeface="Cambria"/>
                  <a:ea typeface="+mn-ea"/>
                  <a:cs typeface="+mn-cs"/>
                </a:rPr>
                <a:t>)</a:t>
              </a:r>
            </a:p>
          </p:txBody>
        </p:sp>
        <p:sp>
          <p:nvSpPr>
            <p:cNvPr id="92" name="TextBox 92"/>
            <p:cNvSpPr txBox="1"/>
            <p:nvPr/>
          </p:nvSpPr>
          <p:spPr>
            <a:xfrm rot="5400000">
              <a:off x="660446" y="47814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759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22" b="0" i="0" u="none" strike="noStrike" kern="1200" cap="none" spc="0" normalizeH="0" baseline="0" noProof="0">
                  <a:ln>
                    <a:noFill/>
                  </a:ln>
                  <a:solidFill>
                    <a:srgbClr val="503D36"/>
                  </a:solidFill>
                  <a:effectLst/>
                  <a:uLnTx/>
                  <a:uFillTx/>
                  <a:latin typeface="Cambria"/>
                  <a:ea typeface="+mn-ea"/>
                  <a:cs typeface="+mn-cs"/>
                </a:rPr>
                <a:t>)</a:t>
              </a:r>
            </a:p>
          </p:txBody>
        </p:sp>
        <p:sp>
          <p:nvSpPr>
            <p:cNvPr id="93" name="TextBox 93"/>
            <p:cNvSpPr txBox="1"/>
            <p:nvPr/>
          </p:nvSpPr>
          <p:spPr>
            <a:xfrm rot="5400000">
              <a:off x="660446" y="160780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759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22" b="0" i="0" u="none" strike="noStrike" kern="1200" cap="none" spc="0" normalizeH="0" baseline="0" noProof="0">
                  <a:ln>
                    <a:noFill/>
                  </a:ln>
                  <a:solidFill>
                    <a:srgbClr val="503D36"/>
                  </a:solidFill>
                  <a:effectLst/>
                  <a:uLnTx/>
                  <a:uFillTx/>
                  <a:latin typeface="Cambria"/>
                  <a:ea typeface="+mn-ea"/>
                  <a:cs typeface="+mn-cs"/>
                </a:rPr>
                <a:t>)</a:t>
              </a:r>
            </a:p>
          </p:txBody>
        </p:sp>
        <p:sp>
          <p:nvSpPr>
            <p:cNvPr id="94" name="TextBox 94"/>
            <p:cNvSpPr txBox="1"/>
            <p:nvPr/>
          </p:nvSpPr>
          <p:spPr>
            <a:xfrm rot="5400000">
              <a:off x="660446" y="273746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759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22" b="0" i="0" u="none" strike="noStrike" kern="1200" cap="none" spc="0" normalizeH="0" baseline="0" noProof="0">
                  <a:ln>
                    <a:noFill/>
                  </a:ln>
                  <a:solidFill>
                    <a:srgbClr val="503D36"/>
                  </a:solidFill>
                  <a:effectLst/>
                  <a:uLnTx/>
                  <a:uFillTx/>
                  <a:latin typeface="Cambria"/>
                  <a:ea typeface="+mn-ea"/>
                  <a:cs typeface="+mn-cs"/>
                </a:rPr>
                <a:t>)</a:t>
              </a:r>
            </a:p>
          </p:txBody>
        </p:sp>
        <p:sp>
          <p:nvSpPr>
            <p:cNvPr id="95" name="TextBox 95"/>
            <p:cNvSpPr txBox="1"/>
            <p:nvPr/>
          </p:nvSpPr>
          <p:spPr>
            <a:xfrm rot="5400000">
              <a:off x="660446" y="386712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759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22" b="0" i="0" u="none" strike="noStrike" kern="1200" cap="none" spc="0" normalizeH="0" baseline="0" noProof="0">
                  <a:ln>
                    <a:noFill/>
                  </a:ln>
                  <a:solidFill>
                    <a:srgbClr val="503D36"/>
                  </a:solidFill>
                  <a:effectLst/>
                  <a:uLnTx/>
                  <a:uFillTx/>
                  <a:latin typeface="Cambria"/>
                  <a:ea typeface="+mn-ea"/>
                  <a:cs typeface="+mn-cs"/>
                </a:rPr>
                <a:t>)</a:t>
              </a:r>
            </a:p>
          </p:txBody>
        </p:sp>
        <p:sp>
          <p:nvSpPr>
            <p:cNvPr id="96" name="TextBox 96"/>
            <p:cNvSpPr txBox="1"/>
            <p:nvPr/>
          </p:nvSpPr>
          <p:spPr>
            <a:xfrm rot="5400000">
              <a:off x="660446" y="499678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759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22" b="0" i="0" u="none" strike="noStrike" kern="1200" cap="none" spc="0" normalizeH="0" baseline="0" noProof="0">
                  <a:ln>
                    <a:noFill/>
                  </a:ln>
                  <a:solidFill>
                    <a:srgbClr val="503D36"/>
                  </a:solidFill>
                  <a:effectLst/>
                  <a:uLnTx/>
                  <a:uFillTx/>
                  <a:latin typeface="Cambria"/>
                  <a:ea typeface="+mn-ea"/>
                  <a:cs typeface="+mn-cs"/>
                </a:rPr>
                <a:t>)</a:t>
              </a:r>
            </a:p>
          </p:txBody>
        </p:sp>
        <p:sp>
          <p:nvSpPr>
            <p:cNvPr id="97" name="TextBox 97"/>
            <p:cNvSpPr txBox="1"/>
            <p:nvPr/>
          </p:nvSpPr>
          <p:spPr>
            <a:xfrm rot="5400000">
              <a:off x="660446" y="6126448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759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22" b="0" i="0" u="none" strike="noStrike" kern="1200" cap="none" spc="0" normalizeH="0" baseline="0" noProof="0">
                  <a:ln>
                    <a:noFill/>
                  </a:ln>
                  <a:solidFill>
                    <a:srgbClr val="503D36"/>
                  </a:solidFill>
                  <a:effectLst/>
                  <a:uLnTx/>
                  <a:uFillTx/>
                  <a:latin typeface="Cambria"/>
                  <a:ea typeface="+mn-ea"/>
                  <a:cs typeface="+mn-cs"/>
                </a:rPr>
                <a:t>)</a:t>
              </a:r>
            </a:p>
          </p:txBody>
        </p:sp>
        <p:sp>
          <p:nvSpPr>
            <p:cNvPr id="98" name="TextBox 98"/>
            <p:cNvSpPr txBox="1"/>
            <p:nvPr/>
          </p:nvSpPr>
          <p:spPr>
            <a:xfrm rot="5400000">
              <a:off x="660446" y="7256108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759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22" b="0" i="0" u="none" strike="noStrike" kern="1200" cap="none" spc="0" normalizeH="0" baseline="0" noProof="0">
                  <a:ln>
                    <a:noFill/>
                  </a:ln>
                  <a:solidFill>
                    <a:srgbClr val="503D36"/>
                  </a:solidFill>
                  <a:effectLst/>
                  <a:uLnTx/>
                  <a:uFillTx/>
                  <a:latin typeface="Cambria"/>
                  <a:ea typeface="+mn-ea"/>
                  <a:cs typeface="+mn-cs"/>
                </a:rPr>
                <a:t>)</a:t>
              </a:r>
            </a:p>
          </p:txBody>
        </p:sp>
        <p:sp>
          <p:nvSpPr>
            <p:cNvPr id="99" name="TextBox 99"/>
            <p:cNvSpPr txBox="1"/>
            <p:nvPr/>
          </p:nvSpPr>
          <p:spPr>
            <a:xfrm rot="5400000">
              <a:off x="660446" y="8385768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759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22" b="0" i="0" u="none" strike="noStrike" kern="1200" cap="none" spc="0" normalizeH="0" baseline="0" noProof="0">
                  <a:ln>
                    <a:noFill/>
                  </a:ln>
                  <a:solidFill>
                    <a:srgbClr val="503D36"/>
                  </a:solidFill>
                  <a:effectLst/>
                  <a:uLnTx/>
                  <a:uFillTx/>
                  <a:latin typeface="Cambria"/>
                  <a:ea typeface="+mn-ea"/>
                  <a:cs typeface="+mn-cs"/>
                </a:rPr>
                <a:t>)</a:t>
              </a:r>
            </a:p>
          </p:txBody>
        </p:sp>
      </p:grpSp>
      <p:sp>
        <p:nvSpPr>
          <p:cNvPr id="100" name="Freeform 100"/>
          <p:cNvSpPr/>
          <p:nvPr/>
        </p:nvSpPr>
        <p:spPr>
          <a:xfrm>
            <a:off x="1327995" y="1507761"/>
            <a:ext cx="1186761" cy="1275516"/>
          </a:xfrm>
          <a:custGeom>
            <a:avLst/>
            <a:gdLst/>
            <a:ahLst/>
            <a:cxnLst/>
            <a:rect l="l" t="t" r="r" b="b"/>
            <a:pathLst>
              <a:path w="1780142" h="1913274">
                <a:moveTo>
                  <a:pt x="0" y="0"/>
                </a:moveTo>
                <a:lnTo>
                  <a:pt x="1780142" y="0"/>
                </a:lnTo>
                <a:lnTo>
                  <a:pt x="1780142" y="1913274"/>
                </a:lnTo>
                <a:lnTo>
                  <a:pt x="0" y="191327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02" name="Freeform 102"/>
          <p:cNvSpPr/>
          <p:nvPr/>
        </p:nvSpPr>
        <p:spPr>
          <a:xfrm flipH="1">
            <a:off x="7366266" y="1691589"/>
            <a:ext cx="4346647" cy="4721939"/>
          </a:xfrm>
          <a:custGeom>
            <a:avLst/>
            <a:gdLst/>
            <a:ahLst/>
            <a:cxnLst/>
            <a:rect l="l" t="t" r="r" b="b"/>
            <a:pathLst>
              <a:path w="6519971" h="7082909">
                <a:moveTo>
                  <a:pt x="6519971" y="0"/>
                </a:moveTo>
                <a:lnTo>
                  <a:pt x="0" y="0"/>
                </a:lnTo>
                <a:lnTo>
                  <a:pt x="0" y="7082909"/>
                </a:lnTo>
                <a:lnTo>
                  <a:pt x="6519971" y="7082909"/>
                </a:lnTo>
                <a:lnTo>
                  <a:pt x="6519971" y="0"/>
                </a:lnTo>
                <a:close/>
              </a:path>
            </a:pathLst>
          </a:custGeom>
          <a:blipFill>
            <a:blip r:embed="rId11"/>
            <a:stretch>
              <a:fillRect t="-439" b="-439"/>
            </a:stretch>
          </a:blipFill>
        </p:spPr>
      </p:sp>
      <p:pic>
        <p:nvPicPr>
          <p:cNvPr id="101" name="Picture 100">
            <a:extLst>
              <a:ext uri="{FF2B5EF4-FFF2-40B4-BE49-F238E27FC236}">
                <a16:creationId xmlns:a16="http://schemas.microsoft.com/office/drawing/2014/main" id="{6BF9F26E-913D-70B7-41BD-E9470924C66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34176" y="568393"/>
            <a:ext cx="8144962" cy="5913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583614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C2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5229567" y="-176287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1"/>
                </a:lnTo>
                <a:lnTo>
                  <a:pt x="0" y="110815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r="-90379" b="-3737"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-133432" y="-264854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2"/>
                </a:lnTo>
                <a:lnTo>
                  <a:pt x="0" y="110815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l="-90379" t="-3737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0109468" y="3460610"/>
            <a:ext cx="1519745" cy="794390"/>
            <a:chOff x="0" y="0"/>
            <a:chExt cx="3039489" cy="1588780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11" name="Group 11"/>
          <p:cNvGrpSpPr/>
          <p:nvPr/>
        </p:nvGrpSpPr>
        <p:grpSpPr>
          <a:xfrm>
            <a:off x="10109468" y="4318220"/>
            <a:ext cx="1519745" cy="794390"/>
            <a:chOff x="0" y="0"/>
            <a:chExt cx="3039489" cy="1588780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18" name="Group 18"/>
          <p:cNvGrpSpPr/>
          <p:nvPr/>
        </p:nvGrpSpPr>
        <p:grpSpPr>
          <a:xfrm>
            <a:off x="10109468" y="5175829"/>
            <a:ext cx="1519745" cy="794390"/>
            <a:chOff x="0" y="0"/>
            <a:chExt cx="3039489" cy="1588780"/>
          </a:xfrm>
        </p:grpSpPr>
        <p:grpSp>
          <p:nvGrpSpPr>
            <p:cNvPr id="19" name="Group 19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22" name="Group 22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25" name="Group 25"/>
          <p:cNvGrpSpPr/>
          <p:nvPr/>
        </p:nvGrpSpPr>
        <p:grpSpPr>
          <a:xfrm>
            <a:off x="10171299" y="887781"/>
            <a:ext cx="1457913" cy="794390"/>
            <a:chOff x="0" y="0"/>
            <a:chExt cx="2915827" cy="1588780"/>
          </a:xfrm>
        </p:grpSpPr>
        <p:grpSp>
          <p:nvGrpSpPr>
            <p:cNvPr id="26" name="Group 26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29" name="Group 29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32" name="Group 32"/>
          <p:cNvGrpSpPr/>
          <p:nvPr/>
        </p:nvGrpSpPr>
        <p:grpSpPr>
          <a:xfrm>
            <a:off x="10171299" y="1745391"/>
            <a:ext cx="1457913" cy="794390"/>
            <a:chOff x="0" y="0"/>
            <a:chExt cx="2915827" cy="1588780"/>
          </a:xfrm>
        </p:grpSpPr>
        <p:grpSp>
          <p:nvGrpSpPr>
            <p:cNvPr id="33" name="Group 33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35" name="TextBox 35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36" name="Group 36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8" name="TextBox 38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sp>
        <p:nvSpPr>
          <p:cNvPr id="39" name="Freeform 39"/>
          <p:cNvSpPr/>
          <p:nvPr/>
        </p:nvSpPr>
        <p:spPr>
          <a:xfrm rot="5400000">
            <a:off x="8741296" y="3008640"/>
            <a:ext cx="5082439" cy="840720"/>
          </a:xfrm>
          <a:custGeom>
            <a:avLst/>
            <a:gdLst/>
            <a:ahLst/>
            <a:cxnLst/>
            <a:rect l="l" t="t" r="r" b="b"/>
            <a:pathLst>
              <a:path w="7623658" h="1261080">
                <a:moveTo>
                  <a:pt x="0" y="0"/>
                </a:moveTo>
                <a:lnTo>
                  <a:pt x="7623658" y="0"/>
                </a:lnTo>
                <a:lnTo>
                  <a:pt x="7623658" y="1261080"/>
                </a:lnTo>
                <a:lnTo>
                  <a:pt x="0" y="126108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40" name="Group 40"/>
          <p:cNvGrpSpPr/>
          <p:nvPr/>
        </p:nvGrpSpPr>
        <p:grpSpPr>
          <a:xfrm>
            <a:off x="369292" y="980662"/>
            <a:ext cx="889091" cy="4756218"/>
            <a:chOff x="-143471" y="1"/>
            <a:chExt cx="1778183" cy="9512434"/>
          </a:xfrm>
        </p:grpSpPr>
        <p:sp>
          <p:nvSpPr>
            <p:cNvPr id="41" name="TextBox 41"/>
            <p:cNvSpPr txBox="1"/>
            <p:nvPr/>
          </p:nvSpPr>
          <p:spPr>
            <a:xfrm rot="16200000">
              <a:off x="508044" y="6126450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42" name="TextBox 42"/>
            <p:cNvSpPr txBox="1"/>
            <p:nvPr/>
          </p:nvSpPr>
          <p:spPr>
            <a:xfrm rot="16200000">
              <a:off x="508046" y="-651514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43" name="TextBox 43"/>
            <p:cNvSpPr txBox="1"/>
            <p:nvPr/>
          </p:nvSpPr>
          <p:spPr>
            <a:xfrm rot="16200000">
              <a:off x="508046" y="47814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44" name="TextBox 44"/>
            <p:cNvSpPr txBox="1"/>
            <p:nvPr/>
          </p:nvSpPr>
          <p:spPr>
            <a:xfrm rot="16200000">
              <a:off x="508046" y="160780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45" name="TextBox 45"/>
            <p:cNvSpPr txBox="1"/>
            <p:nvPr/>
          </p:nvSpPr>
          <p:spPr>
            <a:xfrm rot="16200000">
              <a:off x="508046" y="273746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46" name="TextBox 46"/>
            <p:cNvSpPr txBox="1"/>
            <p:nvPr/>
          </p:nvSpPr>
          <p:spPr>
            <a:xfrm rot="16200000">
              <a:off x="508046" y="386712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47" name="TextBox 47"/>
            <p:cNvSpPr txBox="1"/>
            <p:nvPr/>
          </p:nvSpPr>
          <p:spPr>
            <a:xfrm rot="16200000">
              <a:off x="508046" y="499678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48" name="TextBox 48"/>
            <p:cNvSpPr txBox="1"/>
            <p:nvPr/>
          </p:nvSpPr>
          <p:spPr>
            <a:xfrm rot="16200000">
              <a:off x="508046" y="7256108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49" name="TextBox 49"/>
            <p:cNvSpPr txBox="1"/>
            <p:nvPr/>
          </p:nvSpPr>
          <p:spPr>
            <a:xfrm rot="16200000">
              <a:off x="508046" y="8385768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</p:grpSp>
      <p:sp>
        <p:nvSpPr>
          <p:cNvPr id="50" name="Freeform 50"/>
          <p:cNvSpPr/>
          <p:nvPr/>
        </p:nvSpPr>
        <p:spPr>
          <a:xfrm>
            <a:off x="685801" y="6231555"/>
            <a:ext cx="10409207" cy="500943"/>
          </a:xfrm>
          <a:custGeom>
            <a:avLst/>
            <a:gdLst/>
            <a:ahLst/>
            <a:cxnLst/>
            <a:rect l="l" t="t" r="r" b="b"/>
            <a:pathLst>
              <a:path w="15613811" h="751415">
                <a:moveTo>
                  <a:pt x="0" y="0"/>
                </a:moveTo>
                <a:lnTo>
                  <a:pt x="15613811" y="0"/>
                </a:lnTo>
                <a:lnTo>
                  <a:pt x="15613811" y="751415"/>
                </a:lnTo>
                <a:lnTo>
                  <a:pt x="0" y="75141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51" name="Group 51"/>
          <p:cNvGrpSpPr/>
          <p:nvPr/>
        </p:nvGrpSpPr>
        <p:grpSpPr>
          <a:xfrm>
            <a:off x="685801" y="495494"/>
            <a:ext cx="10409207" cy="5867013"/>
            <a:chOff x="0" y="0"/>
            <a:chExt cx="4112279" cy="2317832"/>
          </a:xfrm>
        </p:grpSpPr>
        <p:sp>
          <p:nvSpPr>
            <p:cNvPr id="52" name="Freeform 52"/>
            <p:cNvSpPr/>
            <p:nvPr/>
          </p:nvSpPr>
          <p:spPr>
            <a:xfrm>
              <a:off x="0" y="0"/>
              <a:ext cx="4112280" cy="2317832"/>
            </a:xfrm>
            <a:custGeom>
              <a:avLst/>
              <a:gdLst/>
              <a:ahLst/>
              <a:cxnLst/>
              <a:rect l="l" t="t" r="r" b="b"/>
              <a:pathLst>
                <a:path w="4112280" h="2317832">
                  <a:moveTo>
                    <a:pt x="9917" y="0"/>
                  </a:moveTo>
                  <a:lnTo>
                    <a:pt x="4102363" y="0"/>
                  </a:lnTo>
                  <a:cubicBezTo>
                    <a:pt x="4107840" y="0"/>
                    <a:pt x="4112280" y="4440"/>
                    <a:pt x="4112280" y="9917"/>
                  </a:cubicBezTo>
                  <a:lnTo>
                    <a:pt x="4112280" y="2307916"/>
                  </a:lnTo>
                  <a:cubicBezTo>
                    <a:pt x="4112280" y="2310546"/>
                    <a:pt x="4111235" y="2313068"/>
                    <a:pt x="4109375" y="2314928"/>
                  </a:cubicBezTo>
                  <a:cubicBezTo>
                    <a:pt x="4107515" y="2316788"/>
                    <a:pt x="4104993" y="2317832"/>
                    <a:pt x="4102363" y="2317832"/>
                  </a:cubicBezTo>
                  <a:lnTo>
                    <a:pt x="9917" y="2317832"/>
                  </a:lnTo>
                  <a:cubicBezTo>
                    <a:pt x="4440" y="2317832"/>
                    <a:pt x="0" y="2313393"/>
                    <a:pt x="0" y="2307916"/>
                  </a:cubicBezTo>
                  <a:lnTo>
                    <a:pt x="0" y="9917"/>
                  </a:lnTo>
                  <a:cubicBezTo>
                    <a:pt x="0" y="4440"/>
                    <a:pt x="4440" y="0"/>
                    <a:pt x="9917" y="0"/>
                  </a:cubicBezTo>
                  <a:close/>
                </a:path>
              </a:pathLst>
            </a:custGeom>
            <a:solidFill>
              <a:srgbClr val="FCF4E8"/>
            </a:solidFill>
          </p:spPr>
        </p:sp>
        <p:sp>
          <p:nvSpPr>
            <p:cNvPr id="53" name="TextBox 53"/>
            <p:cNvSpPr txBox="1"/>
            <p:nvPr/>
          </p:nvSpPr>
          <p:spPr>
            <a:xfrm>
              <a:off x="0" y="-38100"/>
              <a:ext cx="4112279" cy="235593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4" name="Group 54"/>
          <p:cNvGrpSpPr/>
          <p:nvPr/>
        </p:nvGrpSpPr>
        <p:grpSpPr>
          <a:xfrm>
            <a:off x="1030483" y="685800"/>
            <a:ext cx="9970759" cy="5486400"/>
            <a:chOff x="0" y="0"/>
            <a:chExt cx="3939065" cy="2167467"/>
          </a:xfrm>
        </p:grpSpPr>
        <p:sp>
          <p:nvSpPr>
            <p:cNvPr id="55" name="Freeform 55"/>
            <p:cNvSpPr/>
            <p:nvPr/>
          </p:nvSpPr>
          <p:spPr>
            <a:xfrm>
              <a:off x="0" y="0"/>
              <a:ext cx="3939065" cy="2167467"/>
            </a:xfrm>
            <a:custGeom>
              <a:avLst/>
              <a:gdLst/>
              <a:ahLst/>
              <a:cxnLst/>
              <a:rect l="l" t="t" r="r" b="b"/>
              <a:pathLst>
                <a:path w="3939065" h="2167467">
                  <a:moveTo>
                    <a:pt x="10353" y="0"/>
                  </a:moveTo>
                  <a:lnTo>
                    <a:pt x="3928713" y="0"/>
                  </a:lnTo>
                  <a:cubicBezTo>
                    <a:pt x="3931458" y="0"/>
                    <a:pt x="3934092" y="1091"/>
                    <a:pt x="3936033" y="3032"/>
                  </a:cubicBezTo>
                  <a:cubicBezTo>
                    <a:pt x="3937975" y="4974"/>
                    <a:pt x="3939065" y="7607"/>
                    <a:pt x="3939065" y="10353"/>
                  </a:cubicBezTo>
                  <a:lnTo>
                    <a:pt x="3939065" y="2157114"/>
                  </a:lnTo>
                  <a:cubicBezTo>
                    <a:pt x="3939065" y="2159860"/>
                    <a:pt x="3937975" y="2162493"/>
                    <a:pt x="3936033" y="2164435"/>
                  </a:cubicBezTo>
                  <a:cubicBezTo>
                    <a:pt x="3934092" y="2166376"/>
                    <a:pt x="3931458" y="2167467"/>
                    <a:pt x="3928713" y="2167467"/>
                  </a:cubicBezTo>
                  <a:lnTo>
                    <a:pt x="10353" y="2167467"/>
                  </a:lnTo>
                  <a:cubicBezTo>
                    <a:pt x="7607" y="2167467"/>
                    <a:pt x="4974" y="2166376"/>
                    <a:pt x="3032" y="2164435"/>
                  </a:cubicBezTo>
                  <a:cubicBezTo>
                    <a:pt x="1091" y="2162493"/>
                    <a:pt x="0" y="2159860"/>
                    <a:pt x="0" y="2157114"/>
                  </a:cubicBezTo>
                  <a:lnTo>
                    <a:pt x="0" y="10353"/>
                  </a:lnTo>
                  <a:cubicBezTo>
                    <a:pt x="0" y="7607"/>
                    <a:pt x="1091" y="4974"/>
                    <a:pt x="3032" y="3032"/>
                  </a:cubicBezTo>
                  <a:cubicBezTo>
                    <a:pt x="4974" y="1091"/>
                    <a:pt x="7607" y="0"/>
                    <a:pt x="1035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9FC2B6"/>
              </a:solidFill>
              <a:prstDash val="lgDash"/>
              <a:miter/>
            </a:ln>
          </p:spPr>
        </p:sp>
        <p:sp>
          <p:nvSpPr>
            <p:cNvPr id="56" name="TextBox 56"/>
            <p:cNvSpPr txBox="1"/>
            <p:nvPr/>
          </p:nvSpPr>
          <p:spPr>
            <a:xfrm>
              <a:off x="0" y="-38100"/>
              <a:ext cx="3939065" cy="220556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7" name="Group 57"/>
          <p:cNvGrpSpPr/>
          <p:nvPr/>
        </p:nvGrpSpPr>
        <p:grpSpPr>
          <a:xfrm>
            <a:off x="10376362" y="2603000"/>
            <a:ext cx="1457913" cy="794390"/>
            <a:chOff x="0" y="0"/>
            <a:chExt cx="595553" cy="324506"/>
          </a:xfrm>
        </p:grpSpPr>
        <p:sp>
          <p:nvSpPr>
            <p:cNvPr id="58" name="Freeform 58"/>
            <p:cNvSpPr/>
            <p:nvPr/>
          </p:nvSpPr>
          <p:spPr>
            <a:xfrm>
              <a:off x="0" y="0"/>
              <a:ext cx="595553" cy="324506"/>
            </a:xfrm>
            <a:custGeom>
              <a:avLst/>
              <a:gdLst/>
              <a:ahLst/>
              <a:cxnLst/>
              <a:rect l="l" t="t" r="r" b="b"/>
              <a:pathLst>
                <a:path w="595553" h="324506">
                  <a:moveTo>
                    <a:pt x="88505" y="0"/>
                  </a:moveTo>
                  <a:lnTo>
                    <a:pt x="507048" y="0"/>
                  </a:lnTo>
                  <a:cubicBezTo>
                    <a:pt x="555928" y="0"/>
                    <a:pt x="595553" y="39625"/>
                    <a:pt x="595553" y="88505"/>
                  </a:cubicBezTo>
                  <a:lnTo>
                    <a:pt x="595553" y="236001"/>
                  </a:lnTo>
                  <a:cubicBezTo>
                    <a:pt x="595553" y="284881"/>
                    <a:pt x="555928" y="324506"/>
                    <a:pt x="507048" y="324506"/>
                  </a:cubicBezTo>
                  <a:lnTo>
                    <a:pt x="88505" y="324506"/>
                  </a:lnTo>
                  <a:cubicBezTo>
                    <a:pt x="39625" y="324506"/>
                    <a:pt x="0" y="284881"/>
                    <a:pt x="0" y="236001"/>
                  </a:cubicBezTo>
                  <a:lnTo>
                    <a:pt x="0" y="88505"/>
                  </a:lnTo>
                  <a:cubicBezTo>
                    <a:pt x="0" y="39625"/>
                    <a:pt x="39625" y="0"/>
                    <a:pt x="88505" y="0"/>
                  </a:cubicBezTo>
                  <a:close/>
                </a:path>
              </a:pathLst>
            </a:custGeom>
            <a:solidFill>
              <a:srgbClr val="FFCF91"/>
            </a:solidFill>
          </p:spPr>
        </p:sp>
        <p:sp>
          <p:nvSpPr>
            <p:cNvPr id="59" name="TextBox 59"/>
            <p:cNvSpPr txBox="1"/>
            <p:nvPr/>
          </p:nvSpPr>
          <p:spPr>
            <a:xfrm>
              <a:off x="0" y="-38100"/>
              <a:ext cx="595553" cy="362606"/>
            </a:xfrm>
            <a:prstGeom prst="rect">
              <a:avLst/>
            </a:prstGeom>
          </p:spPr>
          <p:txBody>
            <a:bodyPr lIns="34657" tIns="34657" rIns="34657" bIns="3465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60" name="Group 60"/>
          <p:cNvGrpSpPr/>
          <p:nvPr/>
        </p:nvGrpSpPr>
        <p:grpSpPr>
          <a:xfrm>
            <a:off x="10444215" y="2661607"/>
            <a:ext cx="1332205" cy="677177"/>
            <a:chOff x="0" y="0"/>
            <a:chExt cx="544201" cy="276625"/>
          </a:xfrm>
        </p:grpSpPr>
        <p:sp>
          <p:nvSpPr>
            <p:cNvPr id="61" name="Freeform 61"/>
            <p:cNvSpPr/>
            <p:nvPr/>
          </p:nvSpPr>
          <p:spPr>
            <a:xfrm>
              <a:off x="0" y="0"/>
              <a:ext cx="544201" cy="276625"/>
            </a:xfrm>
            <a:custGeom>
              <a:avLst/>
              <a:gdLst/>
              <a:ahLst/>
              <a:cxnLst/>
              <a:rect l="l" t="t" r="r" b="b"/>
              <a:pathLst>
                <a:path w="544201" h="276625">
                  <a:moveTo>
                    <a:pt x="77485" y="0"/>
                  </a:moveTo>
                  <a:lnTo>
                    <a:pt x="466716" y="0"/>
                  </a:lnTo>
                  <a:cubicBezTo>
                    <a:pt x="509510" y="0"/>
                    <a:pt x="544201" y="34691"/>
                    <a:pt x="544201" y="77485"/>
                  </a:cubicBezTo>
                  <a:lnTo>
                    <a:pt x="544201" y="199140"/>
                  </a:lnTo>
                  <a:cubicBezTo>
                    <a:pt x="544201" y="241933"/>
                    <a:pt x="509510" y="276625"/>
                    <a:pt x="466716" y="276625"/>
                  </a:cubicBezTo>
                  <a:lnTo>
                    <a:pt x="77485" y="276625"/>
                  </a:lnTo>
                  <a:cubicBezTo>
                    <a:pt x="34691" y="276625"/>
                    <a:pt x="0" y="241933"/>
                    <a:pt x="0" y="199140"/>
                  </a:cubicBezTo>
                  <a:lnTo>
                    <a:pt x="0" y="77485"/>
                  </a:lnTo>
                  <a:cubicBezTo>
                    <a:pt x="0" y="34691"/>
                    <a:pt x="34691" y="0"/>
                    <a:pt x="77485" y="0"/>
                  </a:cubicBezTo>
                  <a:close/>
                </a:path>
              </a:pathLst>
            </a:custGeom>
            <a:solidFill>
              <a:srgbClr val="FFCF91"/>
            </a:solidFill>
            <a:ln w="28575" cap="sq">
              <a:solidFill>
                <a:srgbClr val="FCF4E8"/>
              </a:solidFill>
              <a:prstDash val="lgDash"/>
              <a:miter/>
            </a:ln>
          </p:spPr>
        </p:sp>
        <p:sp>
          <p:nvSpPr>
            <p:cNvPr id="62" name="TextBox 62"/>
            <p:cNvSpPr txBox="1"/>
            <p:nvPr/>
          </p:nvSpPr>
          <p:spPr>
            <a:xfrm>
              <a:off x="0" y="-76200"/>
              <a:ext cx="544201" cy="352825"/>
            </a:xfrm>
            <a:prstGeom prst="rect">
              <a:avLst/>
            </a:prstGeom>
          </p:spPr>
          <p:txBody>
            <a:bodyPr lIns="34657" tIns="34657" rIns="34657" bIns="34657" rtlCol="0" anchor="ctr"/>
            <a:lstStyle/>
            <a:p>
              <a:pPr algn="ctr" defTabSz="609630">
                <a:lnSpc>
                  <a:spcPts val="2800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63" name="Group 63"/>
          <p:cNvGrpSpPr/>
          <p:nvPr/>
        </p:nvGrpSpPr>
        <p:grpSpPr>
          <a:xfrm>
            <a:off x="1026860" y="1081834"/>
            <a:ext cx="175410" cy="175410"/>
            <a:chOff x="0" y="0"/>
            <a:chExt cx="812800" cy="812800"/>
          </a:xfrm>
        </p:grpSpPr>
        <p:sp>
          <p:nvSpPr>
            <p:cNvPr id="64" name="Freeform 6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5" name="TextBox 6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66" name="Group 66"/>
          <p:cNvGrpSpPr/>
          <p:nvPr/>
        </p:nvGrpSpPr>
        <p:grpSpPr>
          <a:xfrm>
            <a:off x="1026860" y="1646915"/>
            <a:ext cx="175410" cy="175410"/>
            <a:chOff x="0" y="0"/>
            <a:chExt cx="812800" cy="812800"/>
          </a:xfrm>
        </p:grpSpPr>
        <p:sp>
          <p:nvSpPr>
            <p:cNvPr id="67" name="Freeform 6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8" name="TextBox 6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69" name="Group 69"/>
          <p:cNvGrpSpPr/>
          <p:nvPr/>
        </p:nvGrpSpPr>
        <p:grpSpPr>
          <a:xfrm>
            <a:off x="1026860" y="2211996"/>
            <a:ext cx="175410" cy="175410"/>
            <a:chOff x="0" y="0"/>
            <a:chExt cx="812800" cy="812800"/>
          </a:xfrm>
        </p:grpSpPr>
        <p:sp>
          <p:nvSpPr>
            <p:cNvPr id="70" name="Freeform 7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1" name="TextBox 7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72" name="Group 72"/>
          <p:cNvGrpSpPr/>
          <p:nvPr/>
        </p:nvGrpSpPr>
        <p:grpSpPr>
          <a:xfrm>
            <a:off x="1026860" y="2777076"/>
            <a:ext cx="175410" cy="175410"/>
            <a:chOff x="0" y="0"/>
            <a:chExt cx="812800" cy="812800"/>
          </a:xfrm>
        </p:grpSpPr>
        <p:sp>
          <p:nvSpPr>
            <p:cNvPr id="73" name="Freeform 7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4" name="TextBox 7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75" name="Group 75"/>
          <p:cNvGrpSpPr/>
          <p:nvPr/>
        </p:nvGrpSpPr>
        <p:grpSpPr>
          <a:xfrm>
            <a:off x="1026860" y="3342157"/>
            <a:ext cx="175410" cy="175410"/>
            <a:chOff x="0" y="0"/>
            <a:chExt cx="812800" cy="812800"/>
          </a:xfrm>
        </p:grpSpPr>
        <p:sp>
          <p:nvSpPr>
            <p:cNvPr id="76" name="Freeform 7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7" name="TextBox 7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78" name="Group 78"/>
          <p:cNvGrpSpPr/>
          <p:nvPr/>
        </p:nvGrpSpPr>
        <p:grpSpPr>
          <a:xfrm>
            <a:off x="1026860" y="3907238"/>
            <a:ext cx="175410" cy="175410"/>
            <a:chOff x="0" y="0"/>
            <a:chExt cx="812800" cy="812800"/>
          </a:xfrm>
        </p:grpSpPr>
        <p:sp>
          <p:nvSpPr>
            <p:cNvPr id="79" name="Freeform 7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0" name="TextBox 8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81" name="Group 81"/>
          <p:cNvGrpSpPr/>
          <p:nvPr/>
        </p:nvGrpSpPr>
        <p:grpSpPr>
          <a:xfrm>
            <a:off x="1026860" y="4472318"/>
            <a:ext cx="175410" cy="175410"/>
            <a:chOff x="0" y="0"/>
            <a:chExt cx="812800" cy="812800"/>
          </a:xfrm>
        </p:grpSpPr>
        <p:sp>
          <p:nvSpPr>
            <p:cNvPr id="82" name="Freeform 8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3" name="TextBox 8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84" name="Group 84"/>
          <p:cNvGrpSpPr/>
          <p:nvPr/>
        </p:nvGrpSpPr>
        <p:grpSpPr>
          <a:xfrm>
            <a:off x="1026860" y="5037398"/>
            <a:ext cx="175410" cy="175410"/>
            <a:chOff x="0" y="0"/>
            <a:chExt cx="812800" cy="812800"/>
          </a:xfrm>
        </p:grpSpPr>
        <p:sp>
          <p:nvSpPr>
            <p:cNvPr id="85" name="Freeform 8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6" name="TextBox 8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87" name="Group 87"/>
          <p:cNvGrpSpPr/>
          <p:nvPr/>
        </p:nvGrpSpPr>
        <p:grpSpPr>
          <a:xfrm>
            <a:off x="1026860" y="5602479"/>
            <a:ext cx="175410" cy="175410"/>
            <a:chOff x="0" y="0"/>
            <a:chExt cx="812800" cy="812800"/>
          </a:xfrm>
        </p:grpSpPr>
        <p:sp>
          <p:nvSpPr>
            <p:cNvPr id="88" name="Freeform 8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9" name="TextBox 8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90" name="Freeform 90"/>
          <p:cNvSpPr/>
          <p:nvPr/>
        </p:nvSpPr>
        <p:spPr>
          <a:xfrm>
            <a:off x="1242013" y="876920"/>
            <a:ext cx="609323" cy="834755"/>
          </a:xfrm>
          <a:custGeom>
            <a:avLst/>
            <a:gdLst/>
            <a:ahLst/>
            <a:cxnLst/>
            <a:rect l="l" t="t" r="r" b="b"/>
            <a:pathLst>
              <a:path w="913985" h="1252132">
                <a:moveTo>
                  <a:pt x="0" y="0"/>
                </a:moveTo>
                <a:lnTo>
                  <a:pt x="913985" y="0"/>
                </a:lnTo>
                <a:lnTo>
                  <a:pt x="913985" y="1252132"/>
                </a:lnTo>
                <a:lnTo>
                  <a:pt x="0" y="125213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91" name="Group 91"/>
          <p:cNvGrpSpPr/>
          <p:nvPr/>
        </p:nvGrpSpPr>
        <p:grpSpPr>
          <a:xfrm>
            <a:off x="7341814" y="1734620"/>
            <a:ext cx="2264213" cy="440047"/>
            <a:chOff x="0" y="0"/>
            <a:chExt cx="4528425" cy="880095"/>
          </a:xfrm>
        </p:grpSpPr>
        <p:grpSp>
          <p:nvGrpSpPr>
            <p:cNvPr id="92" name="Group 92"/>
            <p:cNvGrpSpPr/>
            <p:nvPr/>
          </p:nvGrpSpPr>
          <p:grpSpPr>
            <a:xfrm>
              <a:off x="0" y="0"/>
              <a:ext cx="4528425" cy="880095"/>
              <a:chOff x="0" y="0"/>
              <a:chExt cx="2110711" cy="410215"/>
            </a:xfrm>
          </p:grpSpPr>
          <p:sp>
            <p:nvSpPr>
              <p:cNvPr id="93" name="Freeform 93"/>
              <p:cNvSpPr/>
              <p:nvPr/>
            </p:nvSpPr>
            <p:spPr>
              <a:xfrm>
                <a:off x="0" y="0"/>
                <a:ext cx="2110711" cy="410215"/>
              </a:xfrm>
              <a:custGeom>
                <a:avLst/>
                <a:gdLst/>
                <a:ahLst/>
                <a:cxnLst/>
                <a:rect l="l" t="t" r="r" b="b"/>
                <a:pathLst>
                  <a:path w="2110711" h="410215">
                    <a:moveTo>
                      <a:pt x="96604" y="0"/>
                    </a:moveTo>
                    <a:lnTo>
                      <a:pt x="2014108" y="0"/>
                    </a:lnTo>
                    <a:cubicBezTo>
                      <a:pt x="2039729" y="0"/>
                      <a:pt x="2064300" y="10178"/>
                      <a:pt x="2082417" y="28295"/>
                    </a:cubicBezTo>
                    <a:cubicBezTo>
                      <a:pt x="2100533" y="46411"/>
                      <a:pt x="2110711" y="70983"/>
                      <a:pt x="2110711" y="96604"/>
                    </a:cubicBezTo>
                    <a:lnTo>
                      <a:pt x="2110711" y="313611"/>
                    </a:lnTo>
                    <a:cubicBezTo>
                      <a:pt x="2110711" y="366964"/>
                      <a:pt x="2067460" y="410215"/>
                      <a:pt x="2014108" y="410215"/>
                    </a:cubicBezTo>
                    <a:lnTo>
                      <a:pt x="96604" y="410215"/>
                    </a:lnTo>
                    <a:cubicBezTo>
                      <a:pt x="70983" y="410215"/>
                      <a:pt x="46411" y="400037"/>
                      <a:pt x="28295" y="381920"/>
                    </a:cubicBezTo>
                    <a:cubicBezTo>
                      <a:pt x="10178" y="363803"/>
                      <a:pt x="0" y="339232"/>
                      <a:pt x="0" y="313611"/>
                    </a:cubicBezTo>
                    <a:lnTo>
                      <a:pt x="0" y="96604"/>
                    </a:lnTo>
                    <a:cubicBezTo>
                      <a:pt x="0" y="70983"/>
                      <a:pt x="10178" y="46411"/>
                      <a:pt x="28295" y="28295"/>
                    </a:cubicBezTo>
                    <a:cubicBezTo>
                      <a:pt x="46411" y="10178"/>
                      <a:pt x="70983" y="0"/>
                      <a:pt x="96604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47625" cap="rnd">
                <a:solidFill>
                  <a:srgbClr val="E76262"/>
                </a:solidFill>
                <a:prstDash val="lgDash"/>
                <a:round/>
              </a:ln>
            </p:spPr>
          </p:sp>
          <p:sp>
            <p:nvSpPr>
              <p:cNvPr id="94" name="TextBox 94"/>
              <p:cNvSpPr txBox="1"/>
              <p:nvPr/>
            </p:nvSpPr>
            <p:spPr>
              <a:xfrm>
                <a:off x="0" y="-47625"/>
                <a:ext cx="2110711" cy="45784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95" name="TextBox 95"/>
            <p:cNvSpPr txBox="1"/>
            <p:nvPr/>
          </p:nvSpPr>
          <p:spPr>
            <a:xfrm>
              <a:off x="179728" y="162492"/>
              <a:ext cx="4187123" cy="5766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2366"/>
                </a:lnSpc>
                <a:spcBef>
                  <a:spcPct val="0"/>
                </a:spcBef>
              </a:pPr>
              <a:r>
                <a:rPr lang="en-US" sz="1972">
                  <a:solidFill>
                    <a:srgbClr val="503D36"/>
                  </a:solidFill>
                  <a:latin typeface="Cambria Bold"/>
                </a:rPr>
                <a:t>Tiêu đề giấy mời</a:t>
              </a:r>
            </a:p>
          </p:txBody>
        </p:sp>
      </p:grpSp>
      <p:grpSp>
        <p:nvGrpSpPr>
          <p:cNvPr id="96" name="Group 96"/>
          <p:cNvGrpSpPr/>
          <p:nvPr/>
        </p:nvGrpSpPr>
        <p:grpSpPr>
          <a:xfrm>
            <a:off x="7341814" y="2272334"/>
            <a:ext cx="2264213" cy="440047"/>
            <a:chOff x="0" y="0"/>
            <a:chExt cx="4528425" cy="880095"/>
          </a:xfrm>
        </p:grpSpPr>
        <p:grpSp>
          <p:nvGrpSpPr>
            <p:cNvPr id="97" name="Group 97"/>
            <p:cNvGrpSpPr/>
            <p:nvPr/>
          </p:nvGrpSpPr>
          <p:grpSpPr>
            <a:xfrm>
              <a:off x="0" y="0"/>
              <a:ext cx="4528425" cy="880095"/>
              <a:chOff x="0" y="0"/>
              <a:chExt cx="2110711" cy="410215"/>
            </a:xfrm>
          </p:grpSpPr>
          <p:sp>
            <p:nvSpPr>
              <p:cNvPr id="98" name="Freeform 98"/>
              <p:cNvSpPr/>
              <p:nvPr/>
            </p:nvSpPr>
            <p:spPr>
              <a:xfrm>
                <a:off x="0" y="0"/>
                <a:ext cx="2110711" cy="410215"/>
              </a:xfrm>
              <a:custGeom>
                <a:avLst/>
                <a:gdLst/>
                <a:ahLst/>
                <a:cxnLst/>
                <a:rect l="l" t="t" r="r" b="b"/>
                <a:pathLst>
                  <a:path w="2110711" h="410215">
                    <a:moveTo>
                      <a:pt x="96604" y="0"/>
                    </a:moveTo>
                    <a:lnTo>
                      <a:pt x="2014108" y="0"/>
                    </a:lnTo>
                    <a:cubicBezTo>
                      <a:pt x="2039729" y="0"/>
                      <a:pt x="2064300" y="10178"/>
                      <a:pt x="2082417" y="28295"/>
                    </a:cubicBezTo>
                    <a:cubicBezTo>
                      <a:pt x="2100533" y="46411"/>
                      <a:pt x="2110711" y="70983"/>
                      <a:pt x="2110711" y="96604"/>
                    </a:cubicBezTo>
                    <a:lnTo>
                      <a:pt x="2110711" y="313611"/>
                    </a:lnTo>
                    <a:cubicBezTo>
                      <a:pt x="2110711" y="366964"/>
                      <a:pt x="2067460" y="410215"/>
                      <a:pt x="2014108" y="410215"/>
                    </a:cubicBezTo>
                    <a:lnTo>
                      <a:pt x="96604" y="410215"/>
                    </a:lnTo>
                    <a:cubicBezTo>
                      <a:pt x="70983" y="410215"/>
                      <a:pt x="46411" y="400037"/>
                      <a:pt x="28295" y="381920"/>
                    </a:cubicBezTo>
                    <a:cubicBezTo>
                      <a:pt x="10178" y="363803"/>
                      <a:pt x="0" y="339232"/>
                      <a:pt x="0" y="313611"/>
                    </a:cubicBezTo>
                    <a:lnTo>
                      <a:pt x="0" y="96604"/>
                    </a:lnTo>
                    <a:cubicBezTo>
                      <a:pt x="0" y="70983"/>
                      <a:pt x="10178" y="46411"/>
                      <a:pt x="28295" y="28295"/>
                    </a:cubicBezTo>
                    <a:cubicBezTo>
                      <a:pt x="46411" y="10178"/>
                      <a:pt x="70983" y="0"/>
                      <a:pt x="96604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47625" cap="rnd">
                <a:solidFill>
                  <a:srgbClr val="E76262"/>
                </a:solidFill>
                <a:prstDash val="lgDash"/>
                <a:round/>
              </a:ln>
            </p:spPr>
          </p:sp>
          <p:sp>
            <p:nvSpPr>
              <p:cNvPr id="99" name="TextBox 99"/>
              <p:cNvSpPr txBox="1"/>
              <p:nvPr/>
            </p:nvSpPr>
            <p:spPr>
              <a:xfrm>
                <a:off x="0" y="-47625"/>
                <a:ext cx="2110711" cy="45784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00" name="TextBox 100"/>
            <p:cNvSpPr txBox="1"/>
            <p:nvPr/>
          </p:nvSpPr>
          <p:spPr>
            <a:xfrm>
              <a:off x="179728" y="162492"/>
              <a:ext cx="4187123" cy="5766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2366"/>
                </a:lnSpc>
                <a:spcBef>
                  <a:spcPct val="0"/>
                </a:spcBef>
              </a:pPr>
              <a:r>
                <a:rPr lang="en-US" sz="1972">
                  <a:solidFill>
                    <a:srgbClr val="503D36"/>
                  </a:solidFill>
                  <a:latin typeface="Cambria Bold"/>
                </a:rPr>
                <a:t>Người mời</a:t>
              </a:r>
            </a:p>
          </p:txBody>
        </p:sp>
      </p:grpSp>
      <p:grpSp>
        <p:nvGrpSpPr>
          <p:cNvPr id="101" name="Group 101"/>
          <p:cNvGrpSpPr/>
          <p:nvPr/>
        </p:nvGrpSpPr>
        <p:grpSpPr>
          <a:xfrm>
            <a:off x="7341814" y="2864781"/>
            <a:ext cx="2264213" cy="440047"/>
            <a:chOff x="0" y="0"/>
            <a:chExt cx="4528425" cy="880095"/>
          </a:xfrm>
        </p:grpSpPr>
        <p:grpSp>
          <p:nvGrpSpPr>
            <p:cNvPr id="102" name="Group 102"/>
            <p:cNvGrpSpPr/>
            <p:nvPr/>
          </p:nvGrpSpPr>
          <p:grpSpPr>
            <a:xfrm>
              <a:off x="0" y="0"/>
              <a:ext cx="4528425" cy="880095"/>
              <a:chOff x="0" y="0"/>
              <a:chExt cx="2110711" cy="410215"/>
            </a:xfrm>
          </p:grpSpPr>
          <p:sp>
            <p:nvSpPr>
              <p:cNvPr id="103" name="Freeform 103"/>
              <p:cNvSpPr/>
              <p:nvPr/>
            </p:nvSpPr>
            <p:spPr>
              <a:xfrm>
                <a:off x="0" y="0"/>
                <a:ext cx="2110711" cy="410215"/>
              </a:xfrm>
              <a:custGeom>
                <a:avLst/>
                <a:gdLst/>
                <a:ahLst/>
                <a:cxnLst/>
                <a:rect l="l" t="t" r="r" b="b"/>
                <a:pathLst>
                  <a:path w="2110711" h="410215">
                    <a:moveTo>
                      <a:pt x="96604" y="0"/>
                    </a:moveTo>
                    <a:lnTo>
                      <a:pt x="2014108" y="0"/>
                    </a:lnTo>
                    <a:cubicBezTo>
                      <a:pt x="2039729" y="0"/>
                      <a:pt x="2064300" y="10178"/>
                      <a:pt x="2082417" y="28295"/>
                    </a:cubicBezTo>
                    <a:cubicBezTo>
                      <a:pt x="2100533" y="46411"/>
                      <a:pt x="2110711" y="70983"/>
                      <a:pt x="2110711" y="96604"/>
                    </a:cubicBezTo>
                    <a:lnTo>
                      <a:pt x="2110711" y="313611"/>
                    </a:lnTo>
                    <a:cubicBezTo>
                      <a:pt x="2110711" y="366964"/>
                      <a:pt x="2067460" y="410215"/>
                      <a:pt x="2014108" y="410215"/>
                    </a:cubicBezTo>
                    <a:lnTo>
                      <a:pt x="96604" y="410215"/>
                    </a:lnTo>
                    <a:cubicBezTo>
                      <a:pt x="70983" y="410215"/>
                      <a:pt x="46411" y="400037"/>
                      <a:pt x="28295" y="381920"/>
                    </a:cubicBezTo>
                    <a:cubicBezTo>
                      <a:pt x="10178" y="363803"/>
                      <a:pt x="0" y="339232"/>
                      <a:pt x="0" y="313611"/>
                    </a:cubicBezTo>
                    <a:lnTo>
                      <a:pt x="0" y="96604"/>
                    </a:lnTo>
                    <a:cubicBezTo>
                      <a:pt x="0" y="70983"/>
                      <a:pt x="10178" y="46411"/>
                      <a:pt x="28295" y="28295"/>
                    </a:cubicBezTo>
                    <a:cubicBezTo>
                      <a:pt x="46411" y="10178"/>
                      <a:pt x="70983" y="0"/>
                      <a:pt x="96604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47625" cap="rnd">
                <a:solidFill>
                  <a:srgbClr val="E76262"/>
                </a:solidFill>
                <a:prstDash val="lgDash"/>
                <a:round/>
              </a:ln>
            </p:spPr>
          </p:sp>
          <p:sp>
            <p:nvSpPr>
              <p:cNvPr id="104" name="TextBox 104"/>
              <p:cNvSpPr txBox="1"/>
              <p:nvPr/>
            </p:nvSpPr>
            <p:spPr>
              <a:xfrm>
                <a:off x="0" y="-47625"/>
                <a:ext cx="2110711" cy="45784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05" name="TextBox 105"/>
            <p:cNvSpPr txBox="1"/>
            <p:nvPr/>
          </p:nvSpPr>
          <p:spPr>
            <a:xfrm>
              <a:off x="179728" y="162492"/>
              <a:ext cx="4187123" cy="5766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2366"/>
                </a:lnSpc>
                <a:spcBef>
                  <a:spcPct val="0"/>
                </a:spcBef>
              </a:pPr>
              <a:r>
                <a:rPr lang="en-US" sz="1972">
                  <a:solidFill>
                    <a:srgbClr val="503D36"/>
                  </a:solidFill>
                  <a:latin typeface="Cambria Bold"/>
                </a:rPr>
                <a:t>Người được mời</a:t>
              </a:r>
            </a:p>
          </p:txBody>
        </p:sp>
      </p:grpSp>
      <p:grpSp>
        <p:nvGrpSpPr>
          <p:cNvPr id="106" name="Group 106"/>
          <p:cNvGrpSpPr/>
          <p:nvPr/>
        </p:nvGrpSpPr>
        <p:grpSpPr>
          <a:xfrm>
            <a:off x="401042" y="1126759"/>
            <a:ext cx="889091" cy="4756218"/>
            <a:chOff x="8929" y="1"/>
            <a:chExt cx="1778183" cy="9512434"/>
          </a:xfrm>
        </p:grpSpPr>
        <p:sp>
          <p:nvSpPr>
            <p:cNvPr id="107" name="TextBox 107"/>
            <p:cNvSpPr txBox="1"/>
            <p:nvPr/>
          </p:nvSpPr>
          <p:spPr>
            <a:xfrm rot="5400000">
              <a:off x="660444" y="-651514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 dirty="0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108" name="TextBox 108"/>
            <p:cNvSpPr txBox="1"/>
            <p:nvPr/>
          </p:nvSpPr>
          <p:spPr>
            <a:xfrm rot="5400000">
              <a:off x="660446" y="47814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109" name="TextBox 109"/>
            <p:cNvSpPr txBox="1"/>
            <p:nvPr/>
          </p:nvSpPr>
          <p:spPr>
            <a:xfrm rot="5400000">
              <a:off x="660446" y="160780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110" name="TextBox 110"/>
            <p:cNvSpPr txBox="1"/>
            <p:nvPr/>
          </p:nvSpPr>
          <p:spPr>
            <a:xfrm rot="5400000">
              <a:off x="660446" y="273746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111" name="TextBox 111"/>
            <p:cNvSpPr txBox="1"/>
            <p:nvPr/>
          </p:nvSpPr>
          <p:spPr>
            <a:xfrm rot="5400000">
              <a:off x="660446" y="386712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112" name="TextBox 112"/>
            <p:cNvSpPr txBox="1"/>
            <p:nvPr/>
          </p:nvSpPr>
          <p:spPr>
            <a:xfrm rot="5400000">
              <a:off x="660446" y="499678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113" name="TextBox 113"/>
            <p:cNvSpPr txBox="1"/>
            <p:nvPr/>
          </p:nvSpPr>
          <p:spPr>
            <a:xfrm rot="5400000">
              <a:off x="660446" y="6126448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114" name="TextBox 114"/>
            <p:cNvSpPr txBox="1"/>
            <p:nvPr/>
          </p:nvSpPr>
          <p:spPr>
            <a:xfrm rot="5400000">
              <a:off x="660446" y="7256108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115" name="TextBox 115"/>
            <p:cNvSpPr txBox="1"/>
            <p:nvPr/>
          </p:nvSpPr>
          <p:spPr>
            <a:xfrm rot="5400000">
              <a:off x="660446" y="8385768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</p:grpSp>
      <p:sp>
        <p:nvSpPr>
          <p:cNvPr id="116" name="TextBox 116"/>
          <p:cNvSpPr txBox="1"/>
          <p:nvPr/>
        </p:nvSpPr>
        <p:spPr>
          <a:xfrm>
            <a:off x="1768626" y="962871"/>
            <a:ext cx="9126290" cy="4503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3870"/>
              </a:lnSpc>
              <a:spcBef>
                <a:spcPct val="0"/>
              </a:spcBef>
            </a:pPr>
            <a:r>
              <a:rPr lang="en-US" sz="2580">
                <a:solidFill>
                  <a:srgbClr val="503D36"/>
                </a:solidFill>
                <a:latin typeface="Cambria Bold"/>
              </a:rPr>
              <a:t>Đọc giấy mời sau và tìm thông tin ứng với các mục tiêu ở bên</a:t>
            </a:r>
          </a:p>
        </p:txBody>
      </p:sp>
      <p:sp>
        <p:nvSpPr>
          <p:cNvPr id="117" name="Freeform 117"/>
          <p:cNvSpPr/>
          <p:nvPr/>
        </p:nvSpPr>
        <p:spPr>
          <a:xfrm>
            <a:off x="2040527" y="1584681"/>
            <a:ext cx="4291243" cy="4385539"/>
          </a:xfrm>
          <a:custGeom>
            <a:avLst/>
            <a:gdLst/>
            <a:ahLst/>
            <a:cxnLst/>
            <a:rect l="l" t="t" r="r" b="b"/>
            <a:pathLst>
              <a:path w="6436865" h="6578309">
                <a:moveTo>
                  <a:pt x="0" y="0"/>
                </a:moveTo>
                <a:lnTo>
                  <a:pt x="6436865" y="0"/>
                </a:lnTo>
                <a:lnTo>
                  <a:pt x="6436865" y="6578309"/>
                </a:lnTo>
                <a:lnTo>
                  <a:pt x="0" y="6578309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1098" r="-1098"/>
            </a:stretch>
          </a:blipFill>
        </p:spPr>
      </p:sp>
      <p:grpSp>
        <p:nvGrpSpPr>
          <p:cNvPr id="118" name="Group 118"/>
          <p:cNvGrpSpPr/>
          <p:nvPr/>
        </p:nvGrpSpPr>
        <p:grpSpPr>
          <a:xfrm>
            <a:off x="7341814" y="3429862"/>
            <a:ext cx="2264213" cy="440047"/>
            <a:chOff x="0" y="0"/>
            <a:chExt cx="4528425" cy="880095"/>
          </a:xfrm>
        </p:grpSpPr>
        <p:grpSp>
          <p:nvGrpSpPr>
            <p:cNvPr id="119" name="Group 119"/>
            <p:cNvGrpSpPr/>
            <p:nvPr/>
          </p:nvGrpSpPr>
          <p:grpSpPr>
            <a:xfrm>
              <a:off x="0" y="0"/>
              <a:ext cx="4528425" cy="880095"/>
              <a:chOff x="0" y="0"/>
              <a:chExt cx="2110711" cy="410215"/>
            </a:xfrm>
          </p:grpSpPr>
          <p:sp>
            <p:nvSpPr>
              <p:cNvPr id="120" name="Freeform 120"/>
              <p:cNvSpPr/>
              <p:nvPr/>
            </p:nvSpPr>
            <p:spPr>
              <a:xfrm>
                <a:off x="0" y="0"/>
                <a:ext cx="2110711" cy="410215"/>
              </a:xfrm>
              <a:custGeom>
                <a:avLst/>
                <a:gdLst/>
                <a:ahLst/>
                <a:cxnLst/>
                <a:rect l="l" t="t" r="r" b="b"/>
                <a:pathLst>
                  <a:path w="2110711" h="410215">
                    <a:moveTo>
                      <a:pt x="96604" y="0"/>
                    </a:moveTo>
                    <a:lnTo>
                      <a:pt x="2014108" y="0"/>
                    </a:lnTo>
                    <a:cubicBezTo>
                      <a:pt x="2039729" y="0"/>
                      <a:pt x="2064300" y="10178"/>
                      <a:pt x="2082417" y="28295"/>
                    </a:cubicBezTo>
                    <a:cubicBezTo>
                      <a:pt x="2100533" y="46411"/>
                      <a:pt x="2110711" y="70983"/>
                      <a:pt x="2110711" y="96604"/>
                    </a:cubicBezTo>
                    <a:lnTo>
                      <a:pt x="2110711" y="313611"/>
                    </a:lnTo>
                    <a:cubicBezTo>
                      <a:pt x="2110711" y="366964"/>
                      <a:pt x="2067460" y="410215"/>
                      <a:pt x="2014108" y="410215"/>
                    </a:cubicBezTo>
                    <a:lnTo>
                      <a:pt x="96604" y="410215"/>
                    </a:lnTo>
                    <a:cubicBezTo>
                      <a:pt x="70983" y="410215"/>
                      <a:pt x="46411" y="400037"/>
                      <a:pt x="28295" y="381920"/>
                    </a:cubicBezTo>
                    <a:cubicBezTo>
                      <a:pt x="10178" y="363803"/>
                      <a:pt x="0" y="339232"/>
                      <a:pt x="0" y="313611"/>
                    </a:cubicBezTo>
                    <a:lnTo>
                      <a:pt x="0" y="96604"/>
                    </a:lnTo>
                    <a:cubicBezTo>
                      <a:pt x="0" y="70983"/>
                      <a:pt x="10178" y="46411"/>
                      <a:pt x="28295" y="28295"/>
                    </a:cubicBezTo>
                    <a:cubicBezTo>
                      <a:pt x="46411" y="10178"/>
                      <a:pt x="70983" y="0"/>
                      <a:pt x="96604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47625" cap="rnd">
                <a:solidFill>
                  <a:srgbClr val="E76262"/>
                </a:solidFill>
                <a:prstDash val="lgDash"/>
                <a:round/>
              </a:ln>
            </p:spPr>
          </p:sp>
          <p:sp>
            <p:nvSpPr>
              <p:cNvPr id="121" name="TextBox 121"/>
              <p:cNvSpPr txBox="1"/>
              <p:nvPr/>
            </p:nvSpPr>
            <p:spPr>
              <a:xfrm>
                <a:off x="0" y="-47625"/>
                <a:ext cx="2110711" cy="45784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22" name="TextBox 122"/>
            <p:cNvSpPr txBox="1"/>
            <p:nvPr/>
          </p:nvSpPr>
          <p:spPr>
            <a:xfrm>
              <a:off x="179728" y="162492"/>
              <a:ext cx="4187123" cy="5766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2366"/>
                </a:lnSpc>
                <a:spcBef>
                  <a:spcPct val="0"/>
                </a:spcBef>
              </a:pPr>
              <a:r>
                <a:rPr lang="en-US" sz="1972">
                  <a:solidFill>
                    <a:srgbClr val="503D36"/>
                  </a:solidFill>
                  <a:latin typeface="Cambria Bold"/>
                </a:rPr>
                <a:t>Sự kiện mời</a:t>
              </a:r>
            </a:p>
          </p:txBody>
        </p:sp>
      </p:grpSp>
      <p:grpSp>
        <p:nvGrpSpPr>
          <p:cNvPr id="123" name="Group 123"/>
          <p:cNvGrpSpPr/>
          <p:nvPr/>
        </p:nvGrpSpPr>
        <p:grpSpPr>
          <a:xfrm>
            <a:off x="7280517" y="3965159"/>
            <a:ext cx="3619739" cy="440047"/>
            <a:chOff x="0" y="0"/>
            <a:chExt cx="7239479" cy="880095"/>
          </a:xfrm>
        </p:grpSpPr>
        <p:grpSp>
          <p:nvGrpSpPr>
            <p:cNvPr id="124" name="Group 124"/>
            <p:cNvGrpSpPr/>
            <p:nvPr/>
          </p:nvGrpSpPr>
          <p:grpSpPr>
            <a:xfrm>
              <a:off x="0" y="0"/>
              <a:ext cx="7239479" cy="880095"/>
              <a:chOff x="0" y="0"/>
              <a:chExt cx="3374341" cy="410215"/>
            </a:xfrm>
          </p:grpSpPr>
          <p:sp>
            <p:nvSpPr>
              <p:cNvPr id="125" name="Freeform 125"/>
              <p:cNvSpPr/>
              <p:nvPr/>
            </p:nvSpPr>
            <p:spPr>
              <a:xfrm>
                <a:off x="0" y="0"/>
                <a:ext cx="3374341" cy="410215"/>
              </a:xfrm>
              <a:custGeom>
                <a:avLst/>
                <a:gdLst/>
                <a:ahLst/>
                <a:cxnLst/>
                <a:rect l="l" t="t" r="r" b="b"/>
                <a:pathLst>
                  <a:path w="3374341" h="410215">
                    <a:moveTo>
                      <a:pt x="60427" y="0"/>
                    </a:moveTo>
                    <a:lnTo>
                      <a:pt x="3313913" y="0"/>
                    </a:lnTo>
                    <a:cubicBezTo>
                      <a:pt x="3329939" y="0"/>
                      <a:pt x="3345309" y="6366"/>
                      <a:pt x="3356642" y="17699"/>
                    </a:cubicBezTo>
                    <a:cubicBezTo>
                      <a:pt x="3367974" y="29031"/>
                      <a:pt x="3374341" y="44401"/>
                      <a:pt x="3374341" y="60427"/>
                    </a:cubicBezTo>
                    <a:lnTo>
                      <a:pt x="3374341" y="349787"/>
                    </a:lnTo>
                    <a:cubicBezTo>
                      <a:pt x="3374341" y="383160"/>
                      <a:pt x="3347286" y="410215"/>
                      <a:pt x="3313913" y="410215"/>
                    </a:cubicBezTo>
                    <a:lnTo>
                      <a:pt x="60427" y="410215"/>
                    </a:lnTo>
                    <a:cubicBezTo>
                      <a:pt x="44401" y="410215"/>
                      <a:pt x="29031" y="403848"/>
                      <a:pt x="17699" y="392516"/>
                    </a:cubicBezTo>
                    <a:cubicBezTo>
                      <a:pt x="6366" y="381184"/>
                      <a:pt x="0" y="365814"/>
                      <a:pt x="0" y="349787"/>
                    </a:cubicBezTo>
                    <a:lnTo>
                      <a:pt x="0" y="60427"/>
                    </a:lnTo>
                    <a:cubicBezTo>
                      <a:pt x="0" y="44401"/>
                      <a:pt x="6366" y="29031"/>
                      <a:pt x="17699" y="17699"/>
                    </a:cubicBezTo>
                    <a:cubicBezTo>
                      <a:pt x="29031" y="6366"/>
                      <a:pt x="44401" y="0"/>
                      <a:pt x="60427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47625" cap="rnd">
                <a:solidFill>
                  <a:srgbClr val="E76262"/>
                </a:solidFill>
                <a:prstDash val="lgDash"/>
                <a:round/>
              </a:ln>
            </p:spPr>
          </p:sp>
          <p:sp>
            <p:nvSpPr>
              <p:cNvPr id="126" name="TextBox 126"/>
              <p:cNvSpPr txBox="1"/>
              <p:nvPr/>
            </p:nvSpPr>
            <p:spPr>
              <a:xfrm>
                <a:off x="0" y="-47625"/>
                <a:ext cx="3374341" cy="45784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27" name="TextBox 127"/>
            <p:cNvSpPr txBox="1"/>
            <p:nvPr/>
          </p:nvSpPr>
          <p:spPr>
            <a:xfrm>
              <a:off x="287322" y="162492"/>
              <a:ext cx="6693851" cy="5766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2366"/>
                </a:lnSpc>
                <a:spcBef>
                  <a:spcPct val="0"/>
                </a:spcBef>
              </a:pPr>
              <a:r>
                <a:rPr lang="en-US" sz="1972">
                  <a:solidFill>
                    <a:srgbClr val="503D36"/>
                  </a:solidFill>
                  <a:latin typeface="Cambria Bold"/>
                </a:rPr>
                <a:t>Thời gian và tổ chức sự kiện</a:t>
              </a:r>
            </a:p>
          </p:txBody>
        </p:sp>
      </p:grpSp>
      <p:grpSp>
        <p:nvGrpSpPr>
          <p:cNvPr id="128" name="Group 128"/>
          <p:cNvGrpSpPr/>
          <p:nvPr/>
        </p:nvGrpSpPr>
        <p:grpSpPr>
          <a:xfrm>
            <a:off x="7280516" y="4560023"/>
            <a:ext cx="3163699" cy="441077"/>
            <a:chOff x="0" y="0"/>
            <a:chExt cx="6327398" cy="882155"/>
          </a:xfrm>
        </p:grpSpPr>
        <p:grpSp>
          <p:nvGrpSpPr>
            <p:cNvPr id="129" name="Group 129"/>
            <p:cNvGrpSpPr/>
            <p:nvPr/>
          </p:nvGrpSpPr>
          <p:grpSpPr>
            <a:xfrm>
              <a:off x="0" y="0"/>
              <a:ext cx="6327398" cy="882155"/>
              <a:chOff x="0" y="0"/>
              <a:chExt cx="2949217" cy="411175"/>
            </a:xfrm>
          </p:grpSpPr>
          <p:sp>
            <p:nvSpPr>
              <p:cNvPr id="130" name="Freeform 130"/>
              <p:cNvSpPr/>
              <p:nvPr/>
            </p:nvSpPr>
            <p:spPr>
              <a:xfrm>
                <a:off x="0" y="0"/>
                <a:ext cx="2949217" cy="411175"/>
              </a:xfrm>
              <a:custGeom>
                <a:avLst/>
                <a:gdLst/>
                <a:ahLst/>
                <a:cxnLst/>
                <a:rect l="l" t="t" r="r" b="b"/>
                <a:pathLst>
                  <a:path w="2949217" h="411175">
                    <a:moveTo>
                      <a:pt x="69138" y="0"/>
                    </a:moveTo>
                    <a:lnTo>
                      <a:pt x="2880079" y="0"/>
                    </a:lnTo>
                    <a:cubicBezTo>
                      <a:pt x="2898416" y="0"/>
                      <a:pt x="2916001" y="7284"/>
                      <a:pt x="2928967" y="20250"/>
                    </a:cubicBezTo>
                    <a:cubicBezTo>
                      <a:pt x="2941933" y="33216"/>
                      <a:pt x="2949217" y="50801"/>
                      <a:pt x="2949217" y="69138"/>
                    </a:cubicBezTo>
                    <a:lnTo>
                      <a:pt x="2949217" y="342037"/>
                    </a:lnTo>
                    <a:cubicBezTo>
                      <a:pt x="2949217" y="380221"/>
                      <a:pt x="2918263" y="411175"/>
                      <a:pt x="2880079" y="411175"/>
                    </a:cubicBezTo>
                    <a:lnTo>
                      <a:pt x="69138" y="411175"/>
                    </a:lnTo>
                    <a:cubicBezTo>
                      <a:pt x="30954" y="411175"/>
                      <a:pt x="0" y="380221"/>
                      <a:pt x="0" y="342037"/>
                    </a:cubicBezTo>
                    <a:lnTo>
                      <a:pt x="0" y="69138"/>
                    </a:lnTo>
                    <a:cubicBezTo>
                      <a:pt x="0" y="30954"/>
                      <a:pt x="30954" y="0"/>
                      <a:pt x="69138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47625" cap="rnd">
                <a:solidFill>
                  <a:srgbClr val="E76262"/>
                </a:solidFill>
                <a:prstDash val="lgDash"/>
                <a:round/>
              </a:ln>
            </p:spPr>
          </p:sp>
          <p:sp>
            <p:nvSpPr>
              <p:cNvPr id="131" name="TextBox 131"/>
              <p:cNvSpPr txBox="1"/>
              <p:nvPr/>
            </p:nvSpPr>
            <p:spPr>
              <a:xfrm>
                <a:off x="0" y="-47625"/>
                <a:ext cx="2949217" cy="4588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32" name="TextBox 132"/>
            <p:cNvSpPr txBox="1"/>
            <p:nvPr/>
          </p:nvSpPr>
          <p:spPr>
            <a:xfrm>
              <a:off x="251124" y="162492"/>
              <a:ext cx="5850510" cy="5766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2366"/>
                </a:lnSpc>
                <a:spcBef>
                  <a:spcPct val="0"/>
                </a:spcBef>
              </a:pPr>
              <a:r>
                <a:rPr lang="en-US" sz="1972">
                  <a:solidFill>
                    <a:srgbClr val="503D36"/>
                  </a:solidFill>
                  <a:latin typeface="Cambria Bold"/>
                </a:rPr>
                <a:t>Địa điểm tổ chức sự kiện</a:t>
              </a:r>
            </a:p>
          </p:txBody>
        </p:sp>
      </p:grpSp>
      <p:grpSp>
        <p:nvGrpSpPr>
          <p:cNvPr id="133" name="Group 133"/>
          <p:cNvGrpSpPr/>
          <p:nvPr/>
        </p:nvGrpSpPr>
        <p:grpSpPr>
          <a:xfrm>
            <a:off x="7280516" y="5131947"/>
            <a:ext cx="3163699" cy="441077"/>
            <a:chOff x="0" y="0"/>
            <a:chExt cx="6327398" cy="882155"/>
          </a:xfrm>
        </p:grpSpPr>
        <p:grpSp>
          <p:nvGrpSpPr>
            <p:cNvPr id="134" name="Group 134"/>
            <p:cNvGrpSpPr/>
            <p:nvPr/>
          </p:nvGrpSpPr>
          <p:grpSpPr>
            <a:xfrm>
              <a:off x="0" y="0"/>
              <a:ext cx="6327398" cy="882155"/>
              <a:chOff x="0" y="0"/>
              <a:chExt cx="2949217" cy="411175"/>
            </a:xfrm>
          </p:grpSpPr>
          <p:sp>
            <p:nvSpPr>
              <p:cNvPr id="135" name="Freeform 135"/>
              <p:cNvSpPr/>
              <p:nvPr/>
            </p:nvSpPr>
            <p:spPr>
              <a:xfrm>
                <a:off x="0" y="0"/>
                <a:ext cx="2949217" cy="411175"/>
              </a:xfrm>
              <a:custGeom>
                <a:avLst/>
                <a:gdLst/>
                <a:ahLst/>
                <a:cxnLst/>
                <a:rect l="l" t="t" r="r" b="b"/>
                <a:pathLst>
                  <a:path w="2949217" h="411175">
                    <a:moveTo>
                      <a:pt x="69138" y="0"/>
                    </a:moveTo>
                    <a:lnTo>
                      <a:pt x="2880079" y="0"/>
                    </a:lnTo>
                    <a:cubicBezTo>
                      <a:pt x="2898416" y="0"/>
                      <a:pt x="2916001" y="7284"/>
                      <a:pt x="2928967" y="20250"/>
                    </a:cubicBezTo>
                    <a:cubicBezTo>
                      <a:pt x="2941933" y="33216"/>
                      <a:pt x="2949217" y="50801"/>
                      <a:pt x="2949217" y="69138"/>
                    </a:cubicBezTo>
                    <a:lnTo>
                      <a:pt x="2949217" y="342037"/>
                    </a:lnTo>
                    <a:cubicBezTo>
                      <a:pt x="2949217" y="380221"/>
                      <a:pt x="2918263" y="411175"/>
                      <a:pt x="2880079" y="411175"/>
                    </a:cubicBezTo>
                    <a:lnTo>
                      <a:pt x="69138" y="411175"/>
                    </a:lnTo>
                    <a:cubicBezTo>
                      <a:pt x="30954" y="411175"/>
                      <a:pt x="0" y="380221"/>
                      <a:pt x="0" y="342037"/>
                    </a:cubicBezTo>
                    <a:lnTo>
                      <a:pt x="0" y="69138"/>
                    </a:lnTo>
                    <a:cubicBezTo>
                      <a:pt x="0" y="30954"/>
                      <a:pt x="30954" y="0"/>
                      <a:pt x="69138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47625" cap="rnd">
                <a:solidFill>
                  <a:srgbClr val="E76262"/>
                </a:solidFill>
                <a:prstDash val="lgDash"/>
                <a:round/>
              </a:ln>
            </p:spPr>
          </p:sp>
          <p:sp>
            <p:nvSpPr>
              <p:cNvPr id="136" name="TextBox 136"/>
              <p:cNvSpPr txBox="1"/>
              <p:nvPr/>
            </p:nvSpPr>
            <p:spPr>
              <a:xfrm>
                <a:off x="0" y="-47625"/>
                <a:ext cx="2949217" cy="4588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37" name="TextBox 137"/>
            <p:cNvSpPr txBox="1"/>
            <p:nvPr/>
          </p:nvSpPr>
          <p:spPr>
            <a:xfrm>
              <a:off x="251124" y="162492"/>
              <a:ext cx="5850510" cy="5766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2366"/>
                </a:lnSpc>
                <a:spcBef>
                  <a:spcPct val="0"/>
                </a:spcBef>
              </a:pPr>
              <a:r>
                <a:rPr lang="en-US" sz="1972">
                  <a:solidFill>
                    <a:srgbClr val="503D36"/>
                  </a:solidFill>
                  <a:latin typeface="Cambria Bold"/>
                </a:rPr>
                <a:t>Mong muốn và đề nghị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500"/>
                            </p:stCondLst>
                            <p:childTnLst>
                              <p:par>
                                <p:cTn id="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C2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5229567" y="-176287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1"/>
                </a:lnTo>
                <a:lnTo>
                  <a:pt x="0" y="110815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r="-90379" b="-3737"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-133432" y="-264854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2"/>
                </a:lnTo>
                <a:lnTo>
                  <a:pt x="0" y="110815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l="-90379" t="-3737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0109468" y="3460610"/>
            <a:ext cx="1519745" cy="794390"/>
            <a:chOff x="0" y="0"/>
            <a:chExt cx="3039489" cy="1588780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11" name="Group 11"/>
          <p:cNvGrpSpPr/>
          <p:nvPr/>
        </p:nvGrpSpPr>
        <p:grpSpPr>
          <a:xfrm>
            <a:off x="10109468" y="4318220"/>
            <a:ext cx="1519745" cy="794390"/>
            <a:chOff x="0" y="0"/>
            <a:chExt cx="3039489" cy="1588780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18" name="Group 18"/>
          <p:cNvGrpSpPr/>
          <p:nvPr/>
        </p:nvGrpSpPr>
        <p:grpSpPr>
          <a:xfrm>
            <a:off x="10109468" y="5175829"/>
            <a:ext cx="1519745" cy="794390"/>
            <a:chOff x="0" y="0"/>
            <a:chExt cx="3039489" cy="1588780"/>
          </a:xfrm>
        </p:grpSpPr>
        <p:grpSp>
          <p:nvGrpSpPr>
            <p:cNvPr id="19" name="Group 19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22" name="Group 22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25" name="Group 25"/>
          <p:cNvGrpSpPr/>
          <p:nvPr/>
        </p:nvGrpSpPr>
        <p:grpSpPr>
          <a:xfrm>
            <a:off x="10171299" y="887781"/>
            <a:ext cx="1457913" cy="794390"/>
            <a:chOff x="0" y="0"/>
            <a:chExt cx="2915827" cy="1588780"/>
          </a:xfrm>
        </p:grpSpPr>
        <p:grpSp>
          <p:nvGrpSpPr>
            <p:cNvPr id="26" name="Group 26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29" name="Group 29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32" name="Group 32"/>
          <p:cNvGrpSpPr/>
          <p:nvPr/>
        </p:nvGrpSpPr>
        <p:grpSpPr>
          <a:xfrm>
            <a:off x="10171299" y="1745391"/>
            <a:ext cx="1457913" cy="794390"/>
            <a:chOff x="0" y="0"/>
            <a:chExt cx="2915827" cy="1588780"/>
          </a:xfrm>
        </p:grpSpPr>
        <p:grpSp>
          <p:nvGrpSpPr>
            <p:cNvPr id="33" name="Group 33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35" name="TextBox 35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36" name="Group 36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8" name="TextBox 38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sp>
        <p:nvSpPr>
          <p:cNvPr id="39" name="Freeform 39"/>
          <p:cNvSpPr/>
          <p:nvPr/>
        </p:nvSpPr>
        <p:spPr>
          <a:xfrm rot="5400000">
            <a:off x="8741296" y="3008640"/>
            <a:ext cx="5082439" cy="840720"/>
          </a:xfrm>
          <a:custGeom>
            <a:avLst/>
            <a:gdLst/>
            <a:ahLst/>
            <a:cxnLst/>
            <a:rect l="l" t="t" r="r" b="b"/>
            <a:pathLst>
              <a:path w="7623658" h="1261080">
                <a:moveTo>
                  <a:pt x="0" y="0"/>
                </a:moveTo>
                <a:lnTo>
                  <a:pt x="7623658" y="0"/>
                </a:lnTo>
                <a:lnTo>
                  <a:pt x="7623658" y="1261080"/>
                </a:lnTo>
                <a:lnTo>
                  <a:pt x="0" y="126108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40" name="Group 40"/>
          <p:cNvGrpSpPr/>
          <p:nvPr/>
        </p:nvGrpSpPr>
        <p:grpSpPr>
          <a:xfrm>
            <a:off x="369292" y="980662"/>
            <a:ext cx="889091" cy="4756218"/>
            <a:chOff x="-143471" y="1"/>
            <a:chExt cx="1778183" cy="9512434"/>
          </a:xfrm>
        </p:grpSpPr>
        <p:sp>
          <p:nvSpPr>
            <p:cNvPr id="41" name="TextBox 41"/>
            <p:cNvSpPr txBox="1"/>
            <p:nvPr/>
          </p:nvSpPr>
          <p:spPr>
            <a:xfrm rot="16200000">
              <a:off x="508044" y="6126450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42" name="TextBox 42"/>
            <p:cNvSpPr txBox="1"/>
            <p:nvPr/>
          </p:nvSpPr>
          <p:spPr>
            <a:xfrm rot="16200000">
              <a:off x="508046" y="-651514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43" name="TextBox 43"/>
            <p:cNvSpPr txBox="1"/>
            <p:nvPr/>
          </p:nvSpPr>
          <p:spPr>
            <a:xfrm rot="16200000">
              <a:off x="508046" y="47814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44" name="TextBox 44"/>
            <p:cNvSpPr txBox="1"/>
            <p:nvPr/>
          </p:nvSpPr>
          <p:spPr>
            <a:xfrm rot="16200000">
              <a:off x="508046" y="160780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45" name="TextBox 45"/>
            <p:cNvSpPr txBox="1"/>
            <p:nvPr/>
          </p:nvSpPr>
          <p:spPr>
            <a:xfrm rot="16200000">
              <a:off x="508046" y="273746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46" name="TextBox 46"/>
            <p:cNvSpPr txBox="1"/>
            <p:nvPr/>
          </p:nvSpPr>
          <p:spPr>
            <a:xfrm rot="16200000">
              <a:off x="508046" y="386712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47" name="TextBox 47"/>
            <p:cNvSpPr txBox="1"/>
            <p:nvPr/>
          </p:nvSpPr>
          <p:spPr>
            <a:xfrm rot="16200000">
              <a:off x="508046" y="499678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48" name="TextBox 48"/>
            <p:cNvSpPr txBox="1"/>
            <p:nvPr/>
          </p:nvSpPr>
          <p:spPr>
            <a:xfrm rot="16200000">
              <a:off x="508046" y="7256108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49" name="TextBox 49"/>
            <p:cNvSpPr txBox="1"/>
            <p:nvPr/>
          </p:nvSpPr>
          <p:spPr>
            <a:xfrm rot="16200000">
              <a:off x="508046" y="8385768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</p:grpSp>
      <p:sp>
        <p:nvSpPr>
          <p:cNvPr id="50" name="Freeform 50"/>
          <p:cNvSpPr/>
          <p:nvPr/>
        </p:nvSpPr>
        <p:spPr>
          <a:xfrm>
            <a:off x="685801" y="6231555"/>
            <a:ext cx="10409207" cy="500943"/>
          </a:xfrm>
          <a:custGeom>
            <a:avLst/>
            <a:gdLst/>
            <a:ahLst/>
            <a:cxnLst/>
            <a:rect l="l" t="t" r="r" b="b"/>
            <a:pathLst>
              <a:path w="15613811" h="751415">
                <a:moveTo>
                  <a:pt x="0" y="0"/>
                </a:moveTo>
                <a:lnTo>
                  <a:pt x="15613811" y="0"/>
                </a:lnTo>
                <a:lnTo>
                  <a:pt x="15613811" y="751415"/>
                </a:lnTo>
                <a:lnTo>
                  <a:pt x="0" y="75141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51" name="Group 51"/>
          <p:cNvGrpSpPr/>
          <p:nvPr/>
        </p:nvGrpSpPr>
        <p:grpSpPr>
          <a:xfrm>
            <a:off x="685801" y="495494"/>
            <a:ext cx="10409207" cy="5867013"/>
            <a:chOff x="0" y="0"/>
            <a:chExt cx="4112279" cy="2317832"/>
          </a:xfrm>
        </p:grpSpPr>
        <p:sp>
          <p:nvSpPr>
            <p:cNvPr id="52" name="Freeform 52"/>
            <p:cNvSpPr/>
            <p:nvPr/>
          </p:nvSpPr>
          <p:spPr>
            <a:xfrm>
              <a:off x="0" y="0"/>
              <a:ext cx="4112280" cy="2317832"/>
            </a:xfrm>
            <a:custGeom>
              <a:avLst/>
              <a:gdLst/>
              <a:ahLst/>
              <a:cxnLst/>
              <a:rect l="l" t="t" r="r" b="b"/>
              <a:pathLst>
                <a:path w="4112280" h="2317832">
                  <a:moveTo>
                    <a:pt x="9917" y="0"/>
                  </a:moveTo>
                  <a:lnTo>
                    <a:pt x="4102363" y="0"/>
                  </a:lnTo>
                  <a:cubicBezTo>
                    <a:pt x="4107840" y="0"/>
                    <a:pt x="4112280" y="4440"/>
                    <a:pt x="4112280" y="9917"/>
                  </a:cubicBezTo>
                  <a:lnTo>
                    <a:pt x="4112280" y="2307916"/>
                  </a:lnTo>
                  <a:cubicBezTo>
                    <a:pt x="4112280" y="2310546"/>
                    <a:pt x="4111235" y="2313068"/>
                    <a:pt x="4109375" y="2314928"/>
                  </a:cubicBezTo>
                  <a:cubicBezTo>
                    <a:pt x="4107515" y="2316788"/>
                    <a:pt x="4104993" y="2317832"/>
                    <a:pt x="4102363" y="2317832"/>
                  </a:cubicBezTo>
                  <a:lnTo>
                    <a:pt x="9917" y="2317832"/>
                  </a:lnTo>
                  <a:cubicBezTo>
                    <a:pt x="4440" y="2317832"/>
                    <a:pt x="0" y="2313393"/>
                    <a:pt x="0" y="2307916"/>
                  </a:cubicBezTo>
                  <a:lnTo>
                    <a:pt x="0" y="9917"/>
                  </a:lnTo>
                  <a:cubicBezTo>
                    <a:pt x="0" y="4440"/>
                    <a:pt x="4440" y="0"/>
                    <a:pt x="9917" y="0"/>
                  </a:cubicBezTo>
                  <a:close/>
                </a:path>
              </a:pathLst>
            </a:custGeom>
            <a:solidFill>
              <a:srgbClr val="FCF4E8"/>
            </a:solidFill>
          </p:spPr>
        </p:sp>
        <p:sp>
          <p:nvSpPr>
            <p:cNvPr id="53" name="TextBox 53"/>
            <p:cNvSpPr txBox="1"/>
            <p:nvPr/>
          </p:nvSpPr>
          <p:spPr>
            <a:xfrm>
              <a:off x="0" y="-38100"/>
              <a:ext cx="4112279" cy="235593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4" name="Group 54"/>
          <p:cNvGrpSpPr/>
          <p:nvPr/>
        </p:nvGrpSpPr>
        <p:grpSpPr>
          <a:xfrm>
            <a:off x="891396" y="685800"/>
            <a:ext cx="9970759" cy="5486400"/>
            <a:chOff x="0" y="0"/>
            <a:chExt cx="3939065" cy="2167467"/>
          </a:xfrm>
        </p:grpSpPr>
        <p:sp>
          <p:nvSpPr>
            <p:cNvPr id="55" name="Freeform 55"/>
            <p:cNvSpPr/>
            <p:nvPr/>
          </p:nvSpPr>
          <p:spPr>
            <a:xfrm>
              <a:off x="0" y="0"/>
              <a:ext cx="3939065" cy="2167467"/>
            </a:xfrm>
            <a:custGeom>
              <a:avLst/>
              <a:gdLst/>
              <a:ahLst/>
              <a:cxnLst/>
              <a:rect l="l" t="t" r="r" b="b"/>
              <a:pathLst>
                <a:path w="3939065" h="2167467">
                  <a:moveTo>
                    <a:pt x="10353" y="0"/>
                  </a:moveTo>
                  <a:lnTo>
                    <a:pt x="3928713" y="0"/>
                  </a:lnTo>
                  <a:cubicBezTo>
                    <a:pt x="3931458" y="0"/>
                    <a:pt x="3934092" y="1091"/>
                    <a:pt x="3936033" y="3032"/>
                  </a:cubicBezTo>
                  <a:cubicBezTo>
                    <a:pt x="3937975" y="4974"/>
                    <a:pt x="3939065" y="7607"/>
                    <a:pt x="3939065" y="10353"/>
                  </a:cubicBezTo>
                  <a:lnTo>
                    <a:pt x="3939065" y="2157114"/>
                  </a:lnTo>
                  <a:cubicBezTo>
                    <a:pt x="3939065" y="2159860"/>
                    <a:pt x="3937975" y="2162493"/>
                    <a:pt x="3936033" y="2164435"/>
                  </a:cubicBezTo>
                  <a:cubicBezTo>
                    <a:pt x="3934092" y="2166376"/>
                    <a:pt x="3931458" y="2167467"/>
                    <a:pt x="3928713" y="2167467"/>
                  </a:cubicBezTo>
                  <a:lnTo>
                    <a:pt x="10353" y="2167467"/>
                  </a:lnTo>
                  <a:cubicBezTo>
                    <a:pt x="7607" y="2167467"/>
                    <a:pt x="4974" y="2166376"/>
                    <a:pt x="3032" y="2164435"/>
                  </a:cubicBezTo>
                  <a:cubicBezTo>
                    <a:pt x="1091" y="2162493"/>
                    <a:pt x="0" y="2159860"/>
                    <a:pt x="0" y="2157114"/>
                  </a:cubicBezTo>
                  <a:lnTo>
                    <a:pt x="0" y="10353"/>
                  </a:lnTo>
                  <a:cubicBezTo>
                    <a:pt x="0" y="7607"/>
                    <a:pt x="1091" y="4974"/>
                    <a:pt x="3032" y="3032"/>
                  </a:cubicBezTo>
                  <a:cubicBezTo>
                    <a:pt x="4974" y="1091"/>
                    <a:pt x="7607" y="0"/>
                    <a:pt x="1035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9FC2B6"/>
              </a:solidFill>
              <a:prstDash val="lgDash"/>
              <a:miter/>
            </a:ln>
          </p:spPr>
        </p:sp>
        <p:sp>
          <p:nvSpPr>
            <p:cNvPr id="56" name="TextBox 56"/>
            <p:cNvSpPr txBox="1"/>
            <p:nvPr/>
          </p:nvSpPr>
          <p:spPr>
            <a:xfrm>
              <a:off x="0" y="-38100"/>
              <a:ext cx="3939065" cy="220556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7" name="Group 57"/>
          <p:cNvGrpSpPr/>
          <p:nvPr/>
        </p:nvGrpSpPr>
        <p:grpSpPr>
          <a:xfrm>
            <a:off x="10376362" y="2603000"/>
            <a:ext cx="1457913" cy="794390"/>
            <a:chOff x="0" y="0"/>
            <a:chExt cx="595553" cy="324506"/>
          </a:xfrm>
        </p:grpSpPr>
        <p:sp>
          <p:nvSpPr>
            <p:cNvPr id="58" name="Freeform 58"/>
            <p:cNvSpPr/>
            <p:nvPr/>
          </p:nvSpPr>
          <p:spPr>
            <a:xfrm>
              <a:off x="0" y="0"/>
              <a:ext cx="595553" cy="324506"/>
            </a:xfrm>
            <a:custGeom>
              <a:avLst/>
              <a:gdLst/>
              <a:ahLst/>
              <a:cxnLst/>
              <a:rect l="l" t="t" r="r" b="b"/>
              <a:pathLst>
                <a:path w="595553" h="324506">
                  <a:moveTo>
                    <a:pt x="88505" y="0"/>
                  </a:moveTo>
                  <a:lnTo>
                    <a:pt x="507048" y="0"/>
                  </a:lnTo>
                  <a:cubicBezTo>
                    <a:pt x="555928" y="0"/>
                    <a:pt x="595553" y="39625"/>
                    <a:pt x="595553" y="88505"/>
                  </a:cubicBezTo>
                  <a:lnTo>
                    <a:pt x="595553" y="236001"/>
                  </a:lnTo>
                  <a:cubicBezTo>
                    <a:pt x="595553" y="284881"/>
                    <a:pt x="555928" y="324506"/>
                    <a:pt x="507048" y="324506"/>
                  </a:cubicBezTo>
                  <a:lnTo>
                    <a:pt x="88505" y="324506"/>
                  </a:lnTo>
                  <a:cubicBezTo>
                    <a:pt x="39625" y="324506"/>
                    <a:pt x="0" y="284881"/>
                    <a:pt x="0" y="236001"/>
                  </a:cubicBezTo>
                  <a:lnTo>
                    <a:pt x="0" y="88505"/>
                  </a:lnTo>
                  <a:cubicBezTo>
                    <a:pt x="0" y="39625"/>
                    <a:pt x="39625" y="0"/>
                    <a:pt x="88505" y="0"/>
                  </a:cubicBezTo>
                  <a:close/>
                </a:path>
              </a:pathLst>
            </a:custGeom>
            <a:solidFill>
              <a:srgbClr val="FFCF91"/>
            </a:solidFill>
          </p:spPr>
        </p:sp>
        <p:sp>
          <p:nvSpPr>
            <p:cNvPr id="59" name="TextBox 59"/>
            <p:cNvSpPr txBox="1"/>
            <p:nvPr/>
          </p:nvSpPr>
          <p:spPr>
            <a:xfrm>
              <a:off x="0" y="-38100"/>
              <a:ext cx="595553" cy="362606"/>
            </a:xfrm>
            <a:prstGeom prst="rect">
              <a:avLst/>
            </a:prstGeom>
          </p:spPr>
          <p:txBody>
            <a:bodyPr lIns="34657" tIns="34657" rIns="34657" bIns="3465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60" name="Group 60"/>
          <p:cNvGrpSpPr/>
          <p:nvPr/>
        </p:nvGrpSpPr>
        <p:grpSpPr>
          <a:xfrm>
            <a:off x="10444215" y="2661607"/>
            <a:ext cx="1332205" cy="677177"/>
            <a:chOff x="0" y="0"/>
            <a:chExt cx="544201" cy="276625"/>
          </a:xfrm>
        </p:grpSpPr>
        <p:sp>
          <p:nvSpPr>
            <p:cNvPr id="61" name="Freeform 61"/>
            <p:cNvSpPr/>
            <p:nvPr/>
          </p:nvSpPr>
          <p:spPr>
            <a:xfrm>
              <a:off x="0" y="0"/>
              <a:ext cx="544201" cy="276625"/>
            </a:xfrm>
            <a:custGeom>
              <a:avLst/>
              <a:gdLst/>
              <a:ahLst/>
              <a:cxnLst/>
              <a:rect l="l" t="t" r="r" b="b"/>
              <a:pathLst>
                <a:path w="544201" h="276625">
                  <a:moveTo>
                    <a:pt x="77485" y="0"/>
                  </a:moveTo>
                  <a:lnTo>
                    <a:pt x="466716" y="0"/>
                  </a:lnTo>
                  <a:cubicBezTo>
                    <a:pt x="509510" y="0"/>
                    <a:pt x="544201" y="34691"/>
                    <a:pt x="544201" y="77485"/>
                  </a:cubicBezTo>
                  <a:lnTo>
                    <a:pt x="544201" y="199140"/>
                  </a:lnTo>
                  <a:cubicBezTo>
                    <a:pt x="544201" y="241933"/>
                    <a:pt x="509510" y="276625"/>
                    <a:pt x="466716" y="276625"/>
                  </a:cubicBezTo>
                  <a:lnTo>
                    <a:pt x="77485" y="276625"/>
                  </a:lnTo>
                  <a:cubicBezTo>
                    <a:pt x="34691" y="276625"/>
                    <a:pt x="0" y="241933"/>
                    <a:pt x="0" y="199140"/>
                  </a:cubicBezTo>
                  <a:lnTo>
                    <a:pt x="0" y="77485"/>
                  </a:lnTo>
                  <a:cubicBezTo>
                    <a:pt x="0" y="34691"/>
                    <a:pt x="34691" y="0"/>
                    <a:pt x="77485" y="0"/>
                  </a:cubicBezTo>
                  <a:close/>
                </a:path>
              </a:pathLst>
            </a:custGeom>
            <a:solidFill>
              <a:srgbClr val="FFCF91"/>
            </a:solidFill>
            <a:ln w="28575" cap="sq">
              <a:solidFill>
                <a:srgbClr val="FCF4E8"/>
              </a:solidFill>
              <a:prstDash val="lgDash"/>
              <a:miter/>
            </a:ln>
          </p:spPr>
        </p:sp>
        <p:sp>
          <p:nvSpPr>
            <p:cNvPr id="62" name="TextBox 62"/>
            <p:cNvSpPr txBox="1"/>
            <p:nvPr/>
          </p:nvSpPr>
          <p:spPr>
            <a:xfrm>
              <a:off x="0" y="-76200"/>
              <a:ext cx="544201" cy="352825"/>
            </a:xfrm>
            <a:prstGeom prst="rect">
              <a:avLst/>
            </a:prstGeom>
          </p:spPr>
          <p:txBody>
            <a:bodyPr lIns="34657" tIns="34657" rIns="34657" bIns="34657" rtlCol="0" anchor="ctr"/>
            <a:lstStyle/>
            <a:p>
              <a:pPr algn="ctr" defTabSz="609630">
                <a:lnSpc>
                  <a:spcPts val="2800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63" name="Group 63"/>
          <p:cNvGrpSpPr/>
          <p:nvPr/>
        </p:nvGrpSpPr>
        <p:grpSpPr>
          <a:xfrm>
            <a:off x="1026860" y="1081834"/>
            <a:ext cx="175410" cy="175410"/>
            <a:chOff x="0" y="0"/>
            <a:chExt cx="812800" cy="812800"/>
          </a:xfrm>
        </p:grpSpPr>
        <p:sp>
          <p:nvSpPr>
            <p:cNvPr id="64" name="Freeform 6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5" name="TextBox 6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66" name="Group 66"/>
          <p:cNvGrpSpPr/>
          <p:nvPr/>
        </p:nvGrpSpPr>
        <p:grpSpPr>
          <a:xfrm>
            <a:off x="1026860" y="1646915"/>
            <a:ext cx="175410" cy="175410"/>
            <a:chOff x="0" y="0"/>
            <a:chExt cx="812800" cy="812800"/>
          </a:xfrm>
        </p:grpSpPr>
        <p:sp>
          <p:nvSpPr>
            <p:cNvPr id="67" name="Freeform 6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8" name="TextBox 6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69" name="Group 69"/>
          <p:cNvGrpSpPr/>
          <p:nvPr/>
        </p:nvGrpSpPr>
        <p:grpSpPr>
          <a:xfrm>
            <a:off x="1026860" y="2211996"/>
            <a:ext cx="175410" cy="175410"/>
            <a:chOff x="0" y="0"/>
            <a:chExt cx="812800" cy="812800"/>
          </a:xfrm>
        </p:grpSpPr>
        <p:sp>
          <p:nvSpPr>
            <p:cNvPr id="70" name="Freeform 7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1" name="TextBox 7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72" name="Group 72"/>
          <p:cNvGrpSpPr/>
          <p:nvPr/>
        </p:nvGrpSpPr>
        <p:grpSpPr>
          <a:xfrm>
            <a:off x="1026860" y="2777076"/>
            <a:ext cx="175410" cy="175410"/>
            <a:chOff x="0" y="0"/>
            <a:chExt cx="812800" cy="812800"/>
          </a:xfrm>
        </p:grpSpPr>
        <p:sp>
          <p:nvSpPr>
            <p:cNvPr id="73" name="Freeform 7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4" name="TextBox 7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75" name="Group 75"/>
          <p:cNvGrpSpPr/>
          <p:nvPr/>
        </p:nvGrpSpPr>
        <p:grpSpPr>
          <a:xfrm>
            <a:off x="1026860" y="3342157"/>
            <a:ext cx="175410" cy="175410"/>
            <a:chOff x="0" y="0"/>
            <a:chExt cx="812800" cy="812800"/>
          </a:xfrm>
        </p:grpSpPr>
        <p:sp>
          <p:nvSpPr>
            <p:cNvPr id="76" name="Freeform 7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7" name="TextBox 7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78" name="Group 78"/>
          <p:cNvGrpSpPr/>
          <p:nvPr/>
        </p:nvGrpSpPr>
        <p:grpSpPr>
          <a:xfrm>
            <a:off x="1026860" y="3907238"/>
            <a:ext cx="175410" cy="175410"/>
            <a:chOff x="0" y="0"/>
            <a:chExt cx="812800" cy="812800"/>
          </a:xfrm>
        </p:grpSpPr>
        <p:sp>
          <p:nvSpPr>
            <p:cNvPr id="79" name="Freeform 7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0" name="TextBox 8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81" name="Group 81"/>
          <p:cNvGrpSpPr/>
          <p:nvPr/>
        </p:nvGrpSpPr>
        <p:grpSpPr>
          <a:xfrm>
            <a:off x="1026860" y="4472318"/>
            <a:ext cx="175410" cy="175410"/>
            <a:chOff x="0" y="0"/>
            <a:chExt cx="812800" cy="812800"/>
          </a:xfrm>
        </p:grpSpPr>
        <p:sp>
          <p:nvSpPr>
            <p:cNvPr id="82" name="Freeform 8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3" name="TextBox 8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84" name="Group 84"/>
          <p:cNvGrpSpPr/>
          <p:nvPr/>
        </p:nvGrpSpPr>
        <p:grpSpPr>
          <a:xfrm>
            <a:off x="1026860" y="5037398"/>
            <a:ext cx="175410" cy="175410"/>
            <a:chOff x="0" y="0"/>
            <a:chExt cx="812800" cy="812800"/>
          </a:xfrm>
        </p:grpSpPr>
        <p:sp>
          <p:nvSpPr>
            <p:cNvPr id="85" name="Freeform 8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6" name="TextBox 8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87" name="Group 87"/>
          <p:cNvGrpSpPr/>
          <p:nvPr/>
        </p:nvGrpSpPr>
        <p:grpSpPr>
          <a:xfrm>
            <a:off x="1026860" y="5602479"/>
            <a:ext cx="175410" cy="175410"/>
            <a:chOff x="0" y="0"/>
            <a:chExt cx="812800" cy="812800"/>
          </a:xfrm>
        </p:grpSpPr>
        <p:sp>
          <p:nvSpPr>
            <p:cNvPr id="88" name="Freeform 8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9" name="TextBox 8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90" name="Freeform 90"/>
          <p:cNvSpPr/>
          <p:nvPr/>
        </p:nvSpPr>
        <p:spPr>
          <a:xfrm>
            <a:off x="1262847" y="1822325"/>
            <a:ext cx="4291243" cy="4385539"/>
          </a:xfrm>
          <a:custGeom>
            <a:avLst/>
            <a:gdLst/>
            <a:ahLst/>
            <a:cxnLst/>
            <a:rect l="l" t="t" r="r" b="b"/>
            <a:pathLst>
              <a:path w="6436865" h="6578309">
                <a:moveTo>
                  <a:pt x="0" y="0"/>
                </a:moveTo>
                <a:lnTo>
                  <a:pt x="6436865" y="0"/>
                </a:lnTo>
                <a:lnTo>
                  <a:pt x="6436865" y="6578309"/>
                </a:lnTo>
                <a:lnTo>
                  <a:pt x="0" y="657830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1098" r="-1098"/>
            </a:stretch>
          </a:blipFill>
        </p:spPr>
      </p:sp>
      <p:sp>
        <p:nvSpPr>
          <p:cNvPr id="91" name="Freeform 91"/>
          <p:cNvSpPr/>
          <p:nvPr/>
        </p:nvSpPr>
        <p:spPr>
          <a:xfrm>
            <a:off x="5900264" y="2952486"/>
            <a:ext cx="4129924" cy="3102605"/>
          </a:xfrm>
          <a:custGeom>
            <a:avLst/>
            <a:gdLst/>
            <a:ahLst/>
            <a:cxnLst/>
            <a:rect l="l" t="t" r="r" b="b"/>
            <a:pathLst>
              <a:path w="6194886" h="4653908">
                <a:moveTo>
                  <a:pt x="0" y="0"/>
                </a:moveTo>
                <a:lnTo>
                  <a:pt x="6194886" y="0"/>
                </a:lnTo>
                <a:lnTo>
                  <a:pt x="6194886" y="4653909"/>
                </a:lnTo>
                <a:lnTo>
                  <a:pt x="0" y="465390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grpSp>
        <p:nvGrpSpPr>
          <p:cNvPr id="92" name="Group 92"/>
          <p:cNvGrpSpPr/>
          <p:nvPr/>
        </p:nvGrpSpPr>
        <p:grpSpPr>
          <a:xfrm>
            <a:off x="401042" y="1126759"/>
            <a:ext cx="889091" cy="4756218"/>
            <a:chOff x="8929" y="1"/>
            <a:chExt cx="1778183" cy="9512434"/>
          </a:xfrm>
        </p:grpSpPr>
        <p:sp>
          <p:nvSpPr>
            <p:cNvPr id="93" name="TextBox 93"/>
            <p:cNvSpPr txBox="1"/>
            <p:nvPr/>
          </p:nvSpPr>
          <p:spPr>
            <a:xfrm rot="5400000">
              <a:off x="660444" y="-651514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94" name="TextBox 94"/>
            <p:cNvSpPr txBox="1"/>
            <p:nvPr/>
          </p:nvSpPr>
          <p:spPr>
            <a:xfrm rot="5400000">
              <a:off x="660446" y="47814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95" name="TextBox 95"/>
            <p:cNvSpPr txBox="1"/>
            <p:nvPr/>
          </p:nvSpPr>
          <p:spPr>
            <a:xfrm rot="5400000">
              <a:off x="660446" y="160780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96" name="TextBox 96"/>
            <p:cNvSpPr txBox="1"/>
            <p:nvPr/>
          </p:nvSpPr>
          <p:spPr>
            <a:xfrm rot="5400000">
              <a:off x="660446" y="273746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97" name="TextBox 97"/>
            <p:cNvSpPr txBox="1"/>
            <p:nvPr/>
          </p:nvSpPr>
          <p:spPr>
            <a:xfrm rot="5400000">
              <a:off x="660446" y="386712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98" name="TextBox 98"/>
            <p:cNvSpPr txBox="1"/>
            <p:nvPr/>
          </p:nvSpPr>
          <p:spPr>
            <a:xfrm rot="5400000">
              <a:off x="660446" y="499678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99" name="TextBox 99"/>
            <p:cNvSpPr txBox="1"/>
            <p:nvPr/>
          </p:nvSpPr>
          <p:spPr>
            <a:xfrm rot="5400000">
              <a:off x="660446" y="6126448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100" name="TextBox 100"/>
            <p:cNvSpPr txBox="1"/>
            <p:nvPr/>
          </p:nvSpPr>
          <p:spPr>
            <a:xfrm rot="5400000">
              <a:off x="660446" y="7256108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101" name="TextBox 101"/>
            <p:cNvSpPr txBox="1"/>
            <p:nvPr/>
          </p:nvSpPr>
          <p:spPr>
            <a:xfrm rot="5400000">
              <a:off x="660446" y="8385768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</p:grpSp>
      <p:sp>
        <p:nvSpPr>
          <p:cNvPr id="103" name="TextBox 103"/>
          <p:cNvSpPr txBox="1"/>
          <p:nvPr/>
        </p:nvSpPr>
        <p:spPr>
          <a:xfrm>
            <a:off x="5900264" y="1996584"/>
            <a:ext cx="4353549" cy="8771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3564"/>
              </a:lnSpc>
              <a:spcBef>
                <a:spcPct val="0"/>
              </a:spcBef>
            </a:pPr>
            <a:r>
              <a:rPr lang="en-US" sz="2375" dirty="0" err="1">
                <a:solidFill>
                  <a:srgbClr val="503D36"/>
                </a:solidFill>
                <a:latin typeface="Cambria Bold"/>
              </a:rPr>
              <a:t>Thảo</a:t>
            </a:r>
            <a:r>
              <a:rPr lang="en-US" sz="2375" dirty="0">
                <a:solidFill>
                  <a:srgbClr val="503D36"/>
                </a:solidFill>
                <a:latin typeface="Cambria Bold"/>
              </a:rPr>
              <a:t> </a:t>
            </a:r>
            <a:r>
              <a:rPr lang="en-US" sz="2375" dirty="0" err="1">
                <a:solidFill>
                  <a:srgbClr val="503D36"/>
                </a:solidFill>
                <a:latin typeface="Cambria Bold"/>
              </a:rPr>
              <a:t>luận</a:t>
            </a:r>
            <a:r>
              <a:rPr lang="en-US" sz="2375" dirty="0">
                <a:solidFill>
                  <a:srgbClr val="503D36"/>
                </a:solidFill>
                <a:latin typeface="Cambria Bold"/>
              </a:rPr>
              <a:t> </a:t>
            </a:r>
            <a:r>
              <a:rPr lang="en-US" sz="2375" dirty="0" err="1">
                <a:solidFill>
                  <a:srgbClr val="503D36"/>
                </a:solidFill>
                <a:latin typeface="Cambria Bold"/>
              </a:rPr>
              <a:t>nhóm</a:t>
            </a:r>
            <a:r>
              <a:rPr lang="en-US" sz="2375" dirty="0">
                <a:solidFill>
                  <a:srgbClr val="503D36"/>
                </a:solidFill>
                <a:latin typeface="Cambria Bold"/>
              </a:rPr>
              <a:t> </a:t>
            </a:r>
            <a:r>
              <a:rPr lang="en-US" sz="2375" dirty="0" err="1">
                <a:solidFill>
                  <a:srgbClr val="503D36"/>
                </a:solidFill>
                <a:latin typeface="Cambria Bold"/>
              </a:rPr>
              <a:t>để</a:t>
            </a:r>
            <a:r>
              <a:rPr lang="en-US" sz="2375" dirty="0">
                <a:solidFill>
                  <a:srgbClr val="503D36"/>
                </a:solidFill>
                <a:latin typeface="Cambria Bold"/>
              </a:rPr>
              <a:t> </a:t>
            </a:r>
            <a:r>
              <a:rPr lang="en-US" sz="2375" dirty="0" err="1">
                <a:solidFill>
                  <a:srgbClr val="503D36"/>
                </a:solidFill>
                <a:latin typeface="Cambria Bold"/>
              </a:rPr>
              <a:t>tìm</a:t>
            </a:r>
            <a:r>
              <a:rPr lang="en-US" sz="2375" dirty="0">
                <a:solidFill>
                  <a:srgbClr val="503D36"/>
                </a:solidFill>
                <a:latin typeface="Cambria Bold"/>
              </a:rPr>
              <a:t> </a:t>
            </a:r>
            <a:r>
              <a:rPr lang="en-US" sz="2375" dirty="0" err="1">
                <a:solidFill>
                  <a:srgbClr val="503D36"/>
                </a:solidFill>
                <a:latin typeface="Cambria Bold"/>
              </a:rPr>
              <a:t>thông</a:t>
            </a:r>
            <a:r>
              <a:rPr lang="en-US" sz="2375" dirty="0">
                <a:solidFill>
                  <a:srgbClr val="503D36"/>
                </a:solidFill>
                <a:latin typeface="Cambria Bold"/>
              </a:rPr>
              <a:t> tin </a:t>
            </a:r>
            <a:r>
              <a:rPr lang="en-US" sz="2375" dirty="0" err="1">
                <a:solidFill>
                  <a:srgbClr val="503D36"/>
                </a:solidFill>
                <a:latin typeface="Cambria Bold"/>
              </a:rPr>
              <a:t>tương</a:t>
            </a:r>
            <a:r>
              <a:rPr lang="en-US" sz="2375" dirty="0">
                <a:solidFill>
                  <a:srgbClr val="503D36"/>
                </a:solidFill>
                <a:latin typeface="Cambria Bold"/>
              </a:rPr>
              <a:t> </a:t>
            </a:r>
            <a:r>
              <a:rPr lang="en-US" sz="2375" dirty="0" err="1">
                <a:solidFill>
                  <a:srgbClr val="503D36"/>
                </a:solidFill>
                <a:latin typeface="Cambria Bold"/>
              </a:rPr>
              <a:t>ứng</a:t>
            </a:r>
            <a:r>
              <a:rPr lang="en-US" sz="2375" dirty="0">
                <a:solidFill>
                  <a:srgbClr val="503D36"/>
                </a:solidFill>
                <a:latin typeface="Cambria Bold"/>
              </a:rPr>
              <a:t> </a:t>
            </a:r>
            <a:r>
              <a:rPr lang="en-US" sz="2375" dirty="0" err="1">
                <a:solidFill>
                  <a:srgbClr val="503D36"/>
                </a:solidFill>
                <a:latin typeface="Cambria Bold"/>
              </a:rPr>
              <a:t>trên</a:t>
            </a:r>
            <a:r>
              <a:rPr lang="en-US" sz="2375" dirty="0">
                <a:solidFill>
                  <a:srgbClr val="503D36"/>
                </a:solidFill>
                <a:latin typeface="Cambria Bold"/>
              </a:rPr>
              <a:t> </a:t>
            </a:r>
            <a:r>
              <a:rPr lang="en-US" sz="2375" dirty="0" err="1">
                <a:solidFill>
                  <a:srgbClr val="503D36"/>
                </a:solidFill>
                <a:latin typeface="Cambria Bold"/>
              </a:rPr>
              <a:t>giấy</a:t>
            </a:r>
            <a:r>
              <a:rPr lang="en-US" sz="2375" dirty="0">
                <a:solidFill>
                  <a:srgbClr val="503D36"/>
                </a:solidFill>
                <a:latin typeface="Cambria Bold"/>
              </a:rPr>
              <a:t> </a:t>
            </a:r>
            <a:r>
              <a:rPr lang="en-US" sz="2375" dirty="0" err="1">
                <a:solidFill>
                  <a:srgbClr val="503D36"/>
                </a:solidFill>
                <a:latin typeface="Cambria Bold"/>
              </a:rPr>
              <a:t>mời</a:t>
            </a:r>
            <a:endParaRPr lang="en-US" sz="2375" dirty="0">
              <a:solidFill>
                <a:srgbClr val="503D36"/>
              </a:solidFill>
              <a:latin typeface="Cambria Bold"/>
            </a:endParaRPr>
          </a:p>
        </p:txBody>
      </p:sp>
      <p:pic>
        <p:nvPicPr>
          <p:cNvPr id="102" name="Picture 101">
            <a:extLst>
              <a:ext uri="{FF2B5EF4-FFF2-40B4-BE49-F238E27FC236}">
                <a16:creationId xmlns:a16="http://schemas.microsoft.com/office/drawing/2014/main" id="{0A93BA60-8F12-8017-37BD-30F07CE164C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81889" y="455806"/>
            <a:ext cx="7480440" cy="18411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C2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5229567" y="-176287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1"/>
                </a:lnTo>
                <a:lnTo>
                  <a:pt x="0" y="110815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r="-90379" b="-3737"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-133432" y="-264854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2"/>
                </a:lnTo>
                <a:lnTo>
                  <a:pt x="0" y="110815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l="-90379" t="-3737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0109468" y="3460610"/>
            <a:ext cx="1519745" cy="794390"/>
            <a:chOff x="0" y="0"/>
            <a:chExt cx="3039489" cy="1588780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11" name="Group 11"/>
          <p:cNvGrpSpPr/>
          <p:nvPr/>
        </p:nvGrpSpPr>
        <p:grpSpPr>
          <a:xfrm>
            <a:off x="10109468" y="4318220"/>
            <a:ext cx="1519745" cy="794390"/>
            <a:chOff x="0" y="0"/>
            <a:chExt cx="3039489" cy="1588780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18" name="Group 18"/>
          <p:cNvGrpSpPr/>
          <p:nvPr/>
        </p:nvGrpSpPr>
        <p:grpSpPr>
          <a:xfrm>
            <a:off x="10109468" y="5175829"/>
            <a:ext cx="1519745" cy="794390"/>
            <a:chOff x="0" y="0"/>
            <a:chExt cx="3039489" cy="1588780"/>
          </a:xfrm>
        </p:grpSpPr>
        <p:grpSp>
          <p:nvGrpSpPr>
            <p:cNvPr id="19" name="Group 19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22" name="Group 22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25" name="Group 25"/>
          <p:cNvGrpSpPr/>
          <p:nvPr/>
        </p:nvGrpSpPr>
        <p:grpSpPr>
          <a:xfrm>
            <a:off x="10171299" y="887781"/>
            <a:ext cx="1457913" cy="794390"/>
            <a:chOff x="0" y="0"/>
            <a:chExt cx="2915827" cy="1588780"/>
          </a:xfrm>
        </p:grpSpPr>
        <p:grpSp>
          <p:nvGrpSpPr>
            <p:cNvPr id="26" name="Group 26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29" name="Group 29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32" name="Group 32"/>
          <p:cNvGrpSpPr/>
          <p:nvPr/>
        </p:nvGrpSpPr>
        <p:grpSpPr>
          <a:xfrm>
            <a:off x="10171299" y="1745391"/>
            <a:ext cx="1457913" cy="794390"/>
            <a:chOff x="0" y="0"/>
            <a:chExt cx="2915827" cy="1588780"/>
          </a:xfrm>
        </p:grpSpPr>
        <p:grpSp>
          <p:nvGrpSpPr>
            <p:cNvPr id="33" name="Group 33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35" name="TextBox 35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36" name="Group 36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8" name="TextBox 38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sp>
        <p:nvSpPr>
          <p:cNvPr id="39" name="Freeform 39"/>
          <p:cNvSpPr/>
          <p:nvPr/>
        </p:nvSpPr>
        <p:spPr>
          <a:xfrm rot="5400000">
            <a:off x="8741296" y="3008640"/>
            <a:ext cx="5082439" cy="840720"/>
          </a:xfrm>
          <a:custGeom>
            <a:avLst/>
            <a:gdLst/>
            <a:ahLst/>
            <a:cxnLst/>
            <a:rect l="l" t="t" r="r" b="b"/>
            <a:pathLst>
              <a:path w="7623658" h="1261080">
                <a:moveTo>
                  <a:pt x="0" y="0"/>
                </a:moveTo>
                <a:lnTo>
                  <a:pt x="7623658" y="0"/>
                </a:lnTo>
                <a:lnTo>
                  <a:pt x="7623658" y="1261080"/>
                </a:lnTo>
                <a:lnTo>
                  <a:pt x="0" y="126108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40" name="Group 40"/>
          <p:cNvGrpSpPr/>
          <p:nvPr/>
        </p:nvGrpSpPr>
        <p:grpSpPr>
          <a:xfrm>
            <a:off x="369292" y="980662"/>
            <a:ext cx="889091" cy="4756218"/>
            <a:chOff x="-143471" y="1"/>
            <a:chExt cx="1778183" cy="9512434"/>
          </a:xfrm>
        </p:grpSpPr>
        <p:sp>
          <p:nvSpPr>
            <p:cNvPr id="41" name="TextBox 41"/>
            <p:cNvSpPr txBox="1"/>
            <p:nvPr/>
          </p:nvSpPr>
          <p:spPr>
            <a:xfrm rot="16200000">
              <a:off x="508044" y="6126450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42" name="TextBox 42"/>
            <p:cNvSpPr txBox="1"/>
            <p:nvPr/>
          </p:nvSpPr>
          <p:spPr>
            <a:xfrm rot="16200000">
              <a:off x="508046" y="-651514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43" name="TextBox 43"/>
            <p:cNvSpPr txBox="1"/>
            <p:nvPr/>
          </p:nvSpPr>
          <p:spPr>
            <a:xfrm rot="16200000">
              <a:off x="508046" y="47814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44" name="TextBox 44"/>
            <p:cNvSpPr txBox="1"/>
            <p:nvPr/>
          </p:nvSpPr>
          <p:spPr>
            <a:xfrm rot="16200000">
              <a:off x="508046" y="160780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45" name="TextBox 45"/>
            <p:cNvSpPr txBox="1"/>
            <p:nvPr/>
          </p:nvSpPr>
          <p:spPr>
            <a:xfrm rot="16200000">
              <a:off x="508046" y="273746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46" name="TextBox 46"/>
            <p:cNvSpPr txBox="1"/>
            <p:nvPr/>
          </p:nvSpPr>
          <p:spPr>
            <a:xfrm rot="16200000">
              <a:off x="508046" y="386712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47" name="TextBox 47"/>
            <p:cNvSpPr txBox="1"/>
            <p:nvPr/>
          </p:nvSpPr>
          <p:spPr>
            <a:xfrm rot="16200000">
              <a:off x="508046" y="499678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48" name="TextBox 48"/>
            <p:cNvSpPr txBox="1"/>
            <p:nvPr/>
          </p:nvSpPr>
          <p:spPr>
            <a:xfrm rot="16200000">
              <a:off x="508046" y="7256108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49" name="TextBox 49"/>
            <p:cNvSpPr txBox="1"/>
            <p:nvPr/>
          </p:nvSpPr>
          <p:spPr>
            <a:xfrm rot="16200000">
              <a:off x="508046" y="8385768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</p:grpSp>
      <p:sp>
        <p:nvSpPr>
          <p:cNvPr id="50" name="Freeform 50"/>
          <p:cNvSpPr/>
          <p:nvPr/>
        </p:nvSpPr>
        <p:spPr>
          <a:xfrm>
            <a:off x="685801" y="6231555"/>
            <a:ext cx="10409207" cy="500943"/>
          </a:xfrm>
          <a:custGeom>
            <a:avLst/>
            <a:gdLst/>
            <a:ahLst/>
            <a:cxnLst/>
            <a:rect l="l" t="t" r="r" b="b"/>
            <a:pathLst>
              <a:path w="15613811" h="751415">
                <a:moveTo>
                  <a:pt x="0" y="0"/>
                </a:moveTo>
                <a:lnTo>
                  <a:pt x="15613811" y="0"/>
                </a:lnTo>
                <a:lnTo>
                  <a:pt x="15613811" y="751415"/>
                </a:lnTo>
                <a:lnTo>
                  <a:pt x="0" y="75141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51" name="Group 51"/>
          <p:cNvGrpSpPr/>
          <p:nvPr/>
        </p:nvGrpSpPr>
        <p:grpSpPr>
          <a:xfrm>
            <a:off x="685801" y="495494"/>
            <a:ext cx="10409207" cy="5867013"/>
            <a:chOff x="0" y="0"/>
            <a:chExt cx="4112279" cy="2317832"/>
          </a:xfrm>
        </p:grpSpPr>
        <p:sp>
          <p:nvSpPr>
            <p:cNvPr id="52" name="Freeform 52"/>
            <p:cNvSpPr/>
            <p:nvPr/>
          </p:nvSpPr>
          <p:spPr>
            <a:xfrm>
              <a:off x="0" y="0"/>
              <a:ext cx="4112280" cy="2317832"/>
            </a:xfrm>
            <a:custGeom>
              <a:avLst/>
              <a:gdLst/>
              <a:ahLst/>
              <a:cxnLst/>
              <a:rect l="l" t="t" r="r" b="b"/>
              <a:pathLst>
                <a:path w="4112280" h="2317832">
                  <a:moveTo>
                    <a:pt x="9917" y="0"/>
                  </a:moveTo>
                  <a:lnTo>
                    <a:pt x="4102363" y="0"/>
                  </a:lnTo>
                  <a:cubicBezTo>
                    <a:pt x="4107840" y="0"/>
                    <a:pt x="4112280" y="4440"/>
                    <a:pt x="4112280" y="9917"/>
                  </a:cubicBezTo>
                  <a:lnTo>
                    <a:pt x="4112280" y="2307916"/>
                  </a:lnTo>
                  <a:cubicBezTo>
                    <a:pt x="4112280" y="2310546"/>
                    <a:pt x="4111235" y="2313068"/>
                    <a:pt x="4109375" y="2314928"/>
                  </a:cubicBezTo>
                  <a:cubicBezTo>
                    <a:pt x="4107515" y="2316788"/>
                    <a:pt x="4104993" y="2317832"/>
                    <a:pt x="4102363" y="2317832"/>
                  </a:cubicBezTo>
                  <a:lnTo>
                    <a:pt x="9917" y="2317832"/>
                  </a:lnTo>
                  <a:cubicBezTo>
                    <a:pt x="4440" y="2317832"/>
                    <a:pt x="0" y="2313393"/>
                    <a:pt x="0" y="2307916"/>
                  </a:cubicBezTo>
                  <a:lnTo>
                    <a:pt x="0" y="9917"/>
                  </a:lnTo>
                  <a:cubicBezTo>
                    <a:pt x="0" y="4440"/>
                    <a:pt x="4440" y="0"/>
                    <a:pt x="9917" y="0"/>
                  </a:cubicBezTo>
                  <a:close/>
                </a:path>
              </a:pathLst>
            </a:custGeom>
            <a:solidFill>
              <a:srgbClr val="FCF4E8"/>
            </a:solidFill>
          </p:spPr>
        </p:sp>
        <p:sp>
          <p:nvSpPr>
            <p:cNvPr id="53" name="TextBox 53"/>
            <p:cNvSpPr txBox="1"/>
            <p:nvPr/>
          </p:nvSpPr>
          <p:spPr>
            <a:xfrm>
              <a:off x="0" y="-38100"/>
              <a:ext cx="4112279" cy="235593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4" name="Group 54"/>
          <p:cNvGrpSpPr/>
          <p:nvPr/>
        </p:nvGrpSpPr>
        <p:grpSpPr>
          <a:xfrm>
            <a:off x="891396" y="685800"/>
            <a:ext cx="9970759" cy="5486400"/>
            <a:chOff x="0" y="0"/>
            <a:chExt cx="3939065" cy="2167467"/>
          </a:xfrm>
        </p:grpSpPr>
        <p:sp>
          <p:nvSpPr>
            <p:cNvPr id="55" name="Freeform 55"/>
            <p:cNvSpPr/>
            <p:nvPr/>
          </p:nvSpPr>
          <p:spPr>
            <a:xfrm>
              <a:off x="0" y="0"/>
              <a:ext cx="3939065" cy="2167467"/>
            </a:xfrm>
            <a:custGeom>
              <a:avLst/>
              <a:gdLst/>
              <a:ahLst/>
              <a:cxnLst/>
              <a:rect l="l" t="t" r="r" b="b"/>
              <a:pathLst>
                <a:path w="3939065" h="2167467">
                  <a:moveTo>
                    <a:pt x="10353" y="0"/>
                  </a:moveTo>
                  <a:lnTo>
                    <a:pt x="3928713" y="0"/>
                  </a:lnTo>
                  <a:cubicBezTo>
                    <a:pt x="3931458" y="0"/>
                    <a:pt x="3934092" y="1091"/>
                    <a:pt x="3936033" y="3032"/>
                  </a:cubicBezTo>
                  <a:cubicBezTo>
                    <a:pt x="3937975" y="4974"/>
                    <a:pt x="3939065" y="7607"/>
                    <a:pt x="3939065" y="10353"/>
                  </a:cubicBezTo>
                  <a:lnTo>
                    <a:pt x="3939065" y="2157114"/>
                  </a:lnTo>
                  <a:cubicBezTo>
                    <a:pt x="3939065" y="2159860"/>
                    <a:pt x="3937975" y="2162493"/>
                    <a:pt x="3936033" y="2164435"/>
                  </a:cubicBezTo>
                  <a:cubicBezTo>
                    <a:pt x="3934092" y="2166376"/>
                    <a:pt x="3931458" y="2167467"/>
                    <a:pt x="3928713" y="2167467"/>
                  </a:cubicBezTo>
                  <a:lnTo>
                    <a:pt x="10353" y="2167467"/>
                  </a:lnTo>
                  <a:cubicBezTo>
                    <a:pt x="7607" y="2167467"/>
                    <a:pt x="4974" y="2166376"/>
                    <a:pt x="3032" y="2164435"/>
                  </a:cubicBezTo>
                  <a:cubicBezTo>
                    <a:pt x="1091" y="2162493"/>
                    <a:pt x="0" y="2159860"/>
                    <a:pt x="0" y="2157114"/>
                  </a:cubicBezTo>
                  <a:lnTo>
                    <a:pt x="0" y="10353"/>
                  </a:lnTo>
                  <a:cubicBezTo>
                    <a:pt x="0" y="7607"/>
                    <a:pt x="1091" y="4974"/>
                    <a:pt x="3032" y="3032"/>
                  </a:cubicBezTo>
                  <a:cubicBezTo>
                    <a:pt x="4974" y="1091"/>
                    <a:pt x="7607" y="0"/>
                    <a:pt x="1035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9FC2B6"/>
              </a:solidFill>
              <a:prstDash val="lgDash"/>
              <a:miter/>
            </a:ln>
          </p:spPr>
        </p:sp>
        <p:sp>
          <p:nvSpPr>
            <p:cNvPr id="56" name="TextBox 56"/>
            <p:cNvSpPr txBox="1"/>
            <p:nvPr/>
          </p:nvSpPr>
          <p:spPr>
            <a:xfrm>
              <a:off x="0" y="-38100"/>
              <a:ext cx="3939065" cy="220556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7" name="Group 57"/>
          <p:cNvGrpSpPr/>
          <p:nvPr/>
        </p:nvGrpSpPr>
        <p:grpSpPr>
          <a:xfrm>
            <a:off x="10376362" y="2603000"/>
            <a:ext cx="1457913" cy="794390"/>
            <a:chOff x="0" y="0"/>
            <a:chExt cx="595553" cy="324506"/>
          </a:xfrm>
        </p:grpSpPr>
        <p:sp>
          <p:nvSpPr>
            <p:cNvPr id="58" name="Freeform 58"/>
            <p:cNvSpPr/>
            <p:nvPr/>
          </p:nvSpPr>
          <p:spPr>
            <a:xfrm>
              <a:off x="0" y="0"/>
              <a:ext cx="595553" cy="324506"/>
            </a:xfrm>
            <a:custGeom>
              <a:avLst/>
              <a:gdLst/>
              <a:ahLst/>
              <a:cxnLst/>
              <a:rect l="l" t="t" r="r" b="b"/>
              <a:pathLst>
                <a:path w="595553" h="324506">
                  <a:moveTo>
                    <a:pt x="88505" y="0"/>
                  </a:moveTo>
                  <a:lnTo>
                    <a:pt x="507048" y="0"/>
                  </a:lnTo>
                  <a:cubicBezTo>
                    <a:pt x="555928" y="0"/>
                    <a:pt x="595553" y="39625"/>
                    <a:pt x="595553" y="88505"/>
                  </a:cubicBezTo>
                  <a:lnTo>
                    <a:pt x="595553" y="236001"/>
                  </a:lnTo>
                  <a:cubicBezTo>
                    <a:pt x="595553" y="284881"/>
                    <a:pt x="555928" y="324506"/>
                    <a:pt x="507048" y="324506"/>
                  </a:cubicBezTo>
                  <a:lnTo>
                    <a:pt x="88505" y="324506"/>
                  </a:lnTo>
                  <a:cubicBezTo>
                    <a:pt x="39625" y="324506"/>
                    <a:pt x="0" y="284881"/>
                    <a:pt x="0" y="236001"/>
                  </a:cubicBezTo>
                  <a:lnTo>
                    <a:pt x="0" y="88505"/>
                  </a:lnTo>
                  <a:cubicBezTo>
                    <a:pt x="0" y="39625"/>
                    <a:pt x="39625" y="0"/>
                    <a:pt x="88505" y="0"/>
                  </a:cubicBezTo>
                  <a:close/>
                </a:path>
              </a:pathLst>
            </a:custGeom>
            <a:solidFill>
              <a:srgbClr val="FFCF91"/>
            </a:solidFill>
          </p:spPr>
        </p:sp>
        <p:sp>
          <p:nvSpPr>
            <p:cNvPr id="59" name="TextBox 59"/>
            <p:cNvSpPr txBox="1"/>
            <p:nvPr/>
          </p:nvSpPr>
          <p:spPr>
            <a:xfrm>
              <a:off x="0" y="-38100"/>
              <a:ext cx="595553" cy="362606"/>
            </a:xfrm>
            <a:prstGeom prst="rect">
              <a:avLst/>
            </a:prstGeom>
          </p:spPr>
          <p:txBody>
            <a:bodyPr lIns="34657" tIns="34657" rIns="34657" bIns="3465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60" name="Group 60"/>
          <p:cNvGrpSpPr/>
          <p:nvPr/>
        </p:nvGrpSpPr>
        <p:grpSpPr>
          <a:xfrm>
            <a:off x="10444215" y="2661607"/>
            <a:ext cx="1332205" cy="677177"/>
            <a:chOff x="0" y="0"/>
            <a:chExt cx="544201" cy="276625"/>
          </a:xfrm>
        </p:grpSpPr>
        <p:sp>
          <p:nvSpPr>
            <p:cNvPr id="61" name="Freeform 61"/>
            <p:cNvSpPr/>
            <p:nvPr/>
          </p:nvSpPr>
          <p:spPr>
            <a:xfrm>
              <a:off x="0" y="0"/>
              <a:ext cx="544201" cy="276625"/>
            </a:xfrm>
            <a:custGeom>
              <a:avLst/>
              <a:gdLst/>
              <a:ahLst/>
              <a:cxnLst/>
              <a:rect l="l" t="t" r="r" b="b"/>
              <a:pathLst>
                <a:path w="544201" h="276625">
                  <a:moveTo>
                    <a:pt x="77485" y="0"/>
                  </a:moveTo>
                  <a:lnTo>
                    <a:pt x="466716" y="0"/>
                  </a:lnTo>
                  <a:cubicBezTo>
                    <a:pt x="509510" y="0"/>
                    <a:pt x="544201" y="34691"/>
                    <a:pt x="544201" y="77485"/>
                  </a:cubicBezTo>
                  <a:lnTo>
                    <a:pt x="544201" y="199140"/>
                  </a:lnTo>
                  <a:cubicBezTo>
                    <a:pt x="544201" y="241933"/>
                    <a:pt x="509510" y="276625"/>
                    <a:pt x="466716" y="276625"/>
                  </a:cubicBezTo>
                  <a:lnTo>
                    <a:pt x="77485" y="276625"/>
                  </a:lnTo>
                  <a:cubicBezTo>
                    <a:pt x="34691" y="276625"/>
                    <a:pt x="0" y="241933"/>
                    <a:pt x="0" y="199140"/>
                  </a:cubicBezTo>
                  <a:lnTo>
                    <a:pt x="0" y="77485"/>
                  </a:lnTo>
                  <a:cubicBezTo>
                    <a:pt x="0" y="34691"/>
                    <a:pt x="34691" y="0"/>
                    <a:pt x="77485" y="0"/>
                  </a:cubicBezTo>
                  <a:close/>
                </a:path>
              </a:pathLst>
            </a:custGeom>
            <a:solidFill>
              <a:srgbClr val="FFCF91"/>
            </a:solidFill>
            <a:ln w="28575" cap="sq">
              <a:solidFill>
                <a:srgbClr val="FCF4E8"/>
              </a:solidFill>
              <a:prstDash val="lgDash"/>
              <a:miter/>
            </a:ln>
          </p:spPr>
        </p:sp>
        <p:sp>
          <p:nvSpPr>
            <p:cNvPr id="62" name="TextBox 62"/>
            <p:cNvSpPr txBox="1"/>
            <p:nvPr/>
          </p:nvSpPr>
          <p:spPr>
            <a:xfrm>
              <a:off x="0" y="-76200"/>
              <a:ext cx="544201" cy="352825"/>
            </a:xfrm>
            <a:prstGeom prst="rect">
              <a:avLst/>
            </a:prstGeom>
          </p:spPr>
          <p:txBody>
            <a:bodyPr lIns="34657" tIns="34657" rIns="34657" bIns="34657" rtlCol="0" anchor="ctr"/>
            <a:lstStyle/>
            <a:p>
              <a:pPr algn="ctr" defTabSz="609630">
                <a:lnSpc>
                  <a:spcPts val="2800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63" name="Group 63"/>
          <p:cNvGrpSpPr/>
          <p:nvPr/>
        </p:nvGrpSpPr>
        <p:grpSpPr>
          <a:xfrm>
            <a:off x="1026860" y="1081834"/>
            <a:ext cx="175410" cy="175410"/>
            <a:chOff x="0" y="0"/>
            <a:chExt cx="812800" cy="812800"/>
          </a:xfrm>
        </p:grpSpPr>
        <p:sp>
          <p:nvSpPr>
            <p:cNvPr id="64" name="Freeform 6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5" name="TextBox 6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66" name="Group 66"/>
          <p:cNvGrpSpPr/>
          <p:nvPr/>
        </p:nvGrpSpPr>
        <p:grpSpPr>
          <a:xfrm>
            <a:off x="1026860" y="1646915"/>
            <a:ext cx="175410" cy="175410"/>
            <a:chOff x="0" y="0"/>
            <a:chExt cx="812800" cy="812800"/>
          </a:xfrm>
        </p:grpSpPr>
        <p:sp>
          <p:nvSpPr>
            <p:cNvPr id="67" name="Freeform 6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8" name="TextBox 6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69" name="Group 69"/>
          <p:cNvGrpSpPr/>
          <p:nvPr/>
        </p:nvGrpSpPr>
        <p:grpSpPr>
          <a:xfrm>
            <a:off x="1026860" y="2211996"/>
            <a:ext cx="175410" cy="175410"/>
            <a:chOff x="0" y="0"/>
            <a:chExt cx="812800" cy="812800"/>
          </a:xfrm>
        </p:grpSpPr>
        <p:sp>
          <p:nvSpPr>
            <p:cNvPr id="70" name="Freeform 7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1" name="TextBox 7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72" name="Group 72"/>
          <p:cNvGrpSpPr/>
          <p:nvPr/>
        </p:nvGrpSpPr>
        <p:grpSpPr>
          <a:xfrm>
            <a:off x="1026860" y="2777076"/>
            <a:ext cx="175410" cy="175410"/>
            <a:chOff x="0" y="0"/>
            <a:chExt cx="812800" cy="812800"/>
          </a:xfrm>
        </p:grpSpPr>
        <p:sp>
          <p:nvSpPr>
            <p:cNvPr id="73" name="Freeform 7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4" name="TextBox 7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75" name="Group 75"/>
          <p:cNvGrpSpPr/>
          <p:nvPr/>
        </p:nvGrpSpPr>
        <p:grpSpPr>
          <a:xfrm>
            <a:off x="1026860" y="3342157"/>
            <a:ext cx="175410" cy="175410"/>
            <a:chOff x="0" y="0"/>
            <a:chExt cx="812800" cy="812800"/>
          </a:xfrm>
        </p:grpSpPr>
        <p:sp>
          <p:nvSpPr>
            <p:cNvPr id="76" name="Freeform 7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7" name="TextBox 7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78" name="Group 78"/>
          <p:cNvGrpSpPr/>
          <p:nvPr/>
        </p:nvGrpSpPr>
        <p:grpSpPr>
          <a:xfrm>
            <a:off x="1026860" y="3907238"/>
            <a:ext cx="175410" cy="175410"/>
            <a:chOff x="0" y="0"/>
            <a:chExt cx="812800" cy="812800"/>
          </a:xfrm>
        </p:grpSpPr>
        <p:sp>
          <p:nvSpPr>
            <p:cNvPr id="79" name="Freeform 7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0" name="TextBox 8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81" name="Group 81"/>
          <p:cNvGrpSpPr/>
          <p:nvPr/>
        </p:nvGrpSpPr>
        <p:grpSpPr>
          <a:xfrm>
            <a:off x="1026860" y="4472318"/>
            <a:ext cx="175410" cy="175410"/>
            <a:chOff x="0" y="0"/>
            <a:chExt cx="812800" cy="812800"/>
          </a:xfrm>
        </p:grpSpPr>
        <p:sp>
          <p:nvSpPr>
            <p:cNvPr id="82" name="Freeform 8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3" name="TextBox 8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84" name="Group 84"/>
          <p:cNvGrpSpPr/>
          <p:nvPr/>
        </p:nvGrpSpPr>
        <p:grpSpPr>
          <a:xfrm>
            <a:off x="1026860" y="5037398"/>
            <a:ext cx="175410" cy="175410"/>
            <a:chOff x="0" y="0"/>
            <a:chExt cx="812800" cy="812800"/>
          </a:xfrm>
        </p:grpSpPr>
        <p:sp>
          <p:nvSpPr>
            <p:cNvPr id="85" name="Freeform 8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6" name="TextBox 8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87" name="Group 87"/>
          <p:cNvGrpSpPr/>
          <p:nvPr/>
        </p:nvGrpSpPr>
        <p:grpSpPr>
          <a:xfrm>
            <a:off x="1026860" y="5602479"/>
            <a:ext cx="175410" cy="175410"/>
            <a:chOff x="0" y="0"/>
            <a:chExt cx="812800" cy="812800"/>
          </a:xfrm>
        </p:grpSpPr>
        <p:sp>
          <p:nvSpPr>
            <p:cNvPr id="88" name="Freeform 8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9" name="TextBox 8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90" name="Group 90"/>
          <p:cNvGrpSpPr/>
          <p:nvPr/>
        </p:nvGrpSpPr>
        <p:grpSpPr>
          <a:xfrm>
            <a:off x="401042" y="1126759"/>
            <a:ext cx="889091" cy="4756218"/>
            <a:chOff x="8929" y="1"/>
            <a:chExt cx="1778183" cy="9512434"/>
          </a:xfrm>
        </p:grpSpPr>
        <p:sp>
          <p:nvSpPr>
            <p:cNvPr id="91" name="TextBox 91"/>
            <p:cNvSpPr txBox="1"/>
            <p:nvPr/>
          </p:nvSpPr>
          <p:spPr>
            <a:xfrm rot="5400000">
              <a:off x="660444" y="-651514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92" name="TextBox 92"/>
            <p:cNvSpPr txBox="1"/>
            <p:nvPr/>
          </p:nvSpPr>
          <p:spPr>
            <a:xfrm rot="5400000">
              <a:off x="660446" y="47814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93" name="TextBox 93"/>
            <p:cNvSpPr txBox="1"/>
            <p:nvPr/>
          </p:nvSpPr>
          <p:spPr>
            <a:xfrm rot="5400000">
              <a:off x="660446" y="160780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94" name="TextBox 94"/>
            <p:cNvSpPr txBox="1"/>
            <p:nvPr/>
          </p:nvSpPr>
          <p:spPr>
            <a:xfrm rot="5400000">
              <a:off x="660446" y="273746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95" name="TextBox 95"/>
            <p:cNvSpPr txBox="1"/>
            <p:nvPr/>
          </p:nvSpPr>
          <p:spPr>
            <a:xfrm rot="5400000">
              <a:off x="660446" y="386712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96" name="TextBox 96"/>
            <p:cNvSpPr txBox="1"/>
            <p:nvPr/>
          </p:nvSpPr>
          <p:spPr>
            <a:xfrm rot="5400000">
              <a:off x="660446" y="499678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97" name="TextBox 97"/>
            <p:cNvSpPr txBox="1"/>
            <p:nvPr/>
          </p:nvSpPr>
          <p:spPr>
            <a:xfrm rot="5400000">
              <a:off x="660446" y="6126448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98" name="TextBox 98"/>
            <p:cNvSpPr txBox="1"/>
            <p:nvPr/>
          </p:nvSpPr>
          <p:spPr>
            <a:xfrm rot="5400000">
              <a:off x="660446" y="7256108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99" name="TextBox 99"/>
            <p:cNvSpPr txBox="1"/>
            <p:nvPr/>
          </p:nvSpPr>
          <p:spPr>
            <a:xfrm rot="5400000">
              <a:off x="660446" y="8385768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</p:grpSp>
      <p:sp>
        <p:nvSpPr>
          <p:cNvPr id="100" name="Freeform 100"/>
          <p:cNvSpPr/>
          <p:nvPr/>
        </p:nvSpPr>
        <p:spPr>
          <a:xfrm>
            <a:off x="1262847" y="812160"/>
            <a:ext cx="421471" cy="577403"/>
          </a:xfrm>
          <a:custGeom>
            <a:avLst/>
            <a:gdLst/>
            <a:ahLst/>
            <a:cxnLst/>
            <a:rect l="l" t="t" r="r" b="b"/>
            <a:pathLst>
              <a:path w="632207" h="866104">
                <a:moveTo>
                  <a:pt x="0" y="0"/>
                </a:moveTo>
                <a:lnTo>
                  <a:pt x="632207" y="0"/>
                </a:lnTo>
                <a:lnTo>
                  <a:pt x="632207" y="866104"/>
                </a:lnTo>
                <a:lnTo>
                  <a:pt x="0" y="86610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101" name="Group 101"/>
          <p:cNvGrpSpPr/>
          <p:nvPr/>
        </p:nvGrpSpPr>
        <p:grpSpPr>
          <a:xfrm>
            <a:off x="1431204" y="1514597"/>
            <a:ext cx="2264213" cy="440047"/>
            <a:chOff x="0" y="0"/>
            <a:chExt cx="4528425" cy="880095"/>
          </a:xfrm>
        </p:grpSpPr>
        <p:grpSp>
          <p:nvGrpSpPr>
            <p:cNvPr id="102" name="Group 102"/>
            <p:cNvGrpSpPr/>
            <p:nvPr/>
          </p:nvGrpSpPr>
          <p:grpSpPr>
            <a:xfrm>
              <a:off x="0" y="0"/>
              <a:ext cx="4528425" cy="880095"/>
              <a:chOff x="0" y="0"/>
              <a:chExt cx="2110711" cy="410215"/>
            </a:xfrm>
          </p:grpSpPr>
          <p:sp>
            <p:nvSpPr>
              <p:cNvPr id="103" name="Freeform 103"/>
              <p:cNvSpPr/>
              <p:nvPr/>
            </p:nvSpPr>
            <p:spPr>
              <a:xfrm>
                <a:off x="0" y="0"/>
                <a:ext cx="2110711" cy="410215"/>
              </a:xfrm>
              <a:custGeom>
                <a:avLst/>
                <a:gdLst/>
                <a:ahLst/>
                <a:cxnLst/>
                <a:rect l="l" t="t" r="r" b="b"/>
                <a:pathLst>
                  <a:path w="2110711" h="410215">
                    <a:moveTo>
                      <a:pt x="96604" y="0"/>
                    </a:moveTo>
                    <a:lnTo>
                      <a:pt x="2014108" y="0"/>
                    </a:lnTo>
                    <a:cubicBezTo>
                      <a:pt x="2039729" y="0"/>
                      <a:pt x="2064300" y="10178"/>
                      <a:pt x="2082417" y="28295"/>
                    </a:cubicBezTo>
                    <a:cubicBezTo>
                      <a:pt x="2100533" y="46411"/>
                      <a:pt x="2110711" y="70983"/>
                      <a:pt x="2110711" y="96604"/>
                    </a:cubicBezTo>
                    <a:lnTo>
                      <a:pt x="2110711" y="313611"/>
                    </a:lnTo>
                    <a:cubicBezTo>
                      <a:pt x="2110711" y="366964"/>
                      <a:pt x="2067460" y="410215"/>
                      <a:pt x="2014108" y="410215"/>
                    </a:cubicBezTo>
                    <a:lnTo>
                      <a:pt x="96604" y="410215"/>
                    </a:lnTo>
                    <a:cubicBezTo>
                      <a:pt x="70983" y="410215"/>
                      <a:pt x="46411" y="400037"/>
                      <a:pt x="28295" y="381920"/>
                    </a:cubicBezTo>
                    <a:cubicBezTo>
                      <a:pt x="10178" y="363803"/>
                      <a:pt x="0" y="339232"/>
                      <a:pt x="0" y="313611"/>
                    </a:cubicBezTo>
                    <a:lnTo>
                      <a:pt x="0" y="96604"/>
                    </a:lnTo>
                    <a:cubicBezTo>
                      <a:pt x="0" y="70983"/>
                      <a:pt x="10178" y="46411"/>
                      <a:pt x="28295" y="28295"/>
                    </a:cubicBezTo>
                    <a:cubicBezTo>
                      <a:pt x="46411" y="10178"/>
                      <a:pt x="70983" y="0"/>
                      <a:pt x="96604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47625" cap="rnd">
                <a:solidFill>
                  <a:srgbClr val="E76262"/>
                </a:solidFill>
                <a:prstDash val="lgDash"/>
                <a:round/>
              </a:ln>
            </p:spPr>
          </p:sp>
          <p:sp>
            <p:nvSpPr>
              <p:cNvPr id="104" name="TextBox 104"/>
              <p:cNvSpPr txBox="1"/>
              <p:nvPr/>
            </p:nvSpPr>
            <p:spPr>
              <a:xfrm>
                <a:off x="0" y="-47625"/>
                <a:ext cx="2110711" cy="45784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05" name="TextBox 105"/>
            <p:cNvSpPr txBox="1"/>
            <p:nvPr/>
          </p:nvSpPr>
          <p:spPr>
            <a:xfrm>
              <a:off x="179728" y="162492"/>
              <a:ext cx="4187123" cy="5766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2366"/>
                </a:lnSpc>
                <a:spcBef>
                  <a:spcPct val="0"/>
                </a:spcBef>
              </a:pPr>
              <a:r>
                <a:rPr lang="en-US" sz="1972" dirty="0" err="1">
                  <a:solidFill>
                    <a:srgbClr val="503D36"/>
                  </a:solidFill>
                  <a:latin typeface="Cambria Bold"/>
                </a:rPr>
                <a:t>Tiêu</a:t>
              </a:r>
              <a:r>
                <a:rPr lang="en-US" sz="1972" dirty="0">
                  <a:solidFill>
                    <a:srgbClr val="503D36"/>
                  </a:solidFill>
                  <a:latin typeface="Cambria Bold"/>
                </a:rPr>
                <a:t> </a:t>
              </a:r>
              <a:r>
                <a:rPr lang="en-US" sz="1972" dirty="0" err="1">
                  <a:solidFill>
                    <a:srgbClr val="503D36"/>
                  </a:solidFill>
                  <a:latin typeface="Cambria Bold"/>
                </a:rPr>
                <a:t>đề</a:t>
              </a:r>
              <a:r>
                <a:rPr lang="en-US" sz="1972" dirty="0">
                  <a:solidFill>
                    <a:srgbClr val="503D36"/>
                  </a:solidFill>
                  <a:latin typeface="Cambria Bold"/>
                </a:rPr>
                <a:t> </a:t>
              </a:r>
              <a:r>
                <a:rPr lang="en-US" sz="1972" dirty="0" err="1">
                  <a:solidFill>
                    <a:srgbClr val="503D36"/>
                  </a:solidFill>
                  <a:latin typeface="Cambria Bold"/>
                </a:rPr>
                <a:t>giấy</a:t>
              </a:r>
              <a:r>
                <a:rPr lang="en-US" sz="1972" dirty="0">
                  <a:solidFill>
                    <a:srgbClr val="503D36"/>
                  </a:solidFill>
                  <a:latin typeface="Cambria Bold"/>
                </a:rPr>
                <a:t> </a:t>
              </a:r>
              <a:r>
                <a:rPr lang="en-US" sz="1972" dirty="0" err="1">
                  <a:solidFill>
                    <a:srgbClr val="503D36"/>
                  </a:solidFill>
                  <a:latin typeface="Cambria Bold"/>
                </a:rPr>
                <a:t>mời</a:t>
              </a:r>
              <a:endParaRPr lang="en-US" sz="1972" dirty="0">
                <a:solidFill>
                  <a:srgbClr val="503D36"/>
                </a:solidFill>
                <a:latin typeface="Cambria Bold"/>
              </a:endParaRPr>
            </a:p>
          </p:txBody>
        </p:sp>
      </p:grpSp>
      <p:grpSp>
        <p:nvGrpSpPr>
          <p:cNvPr id="106" name="Group 106"/>
          <p:cNvGrpSpPr/>
          <p:nvPr/>
        </p:nvGrpSpPr>
        <p:grpSpPr>
          <a:xfrm>
            <a:off x="1381272" y="2131484"/>
            <a:ext cx="2264213" cy="440047"/>
            <a:chOff x="0" y="0"/>
            <a:chExt cx="4528425" cy="880095"/>
          </a:xfrm>
        </p:grpSpPr>
        <p:grpSp>
          <p:nvGrpSpPr>
            <p:cNvPr id="107" name="Group 107"/>
            <p:cNvGrpSpPr/>
            <p:nvPr/>
          </p:nvGrpSpPr>
          <p:grpSpPr>
            <a:xfrm>
              <a:off x="0" y="0"/>
              <a:ext cx="4528425" cy="880095"/>
              <a:chOff x="0" y="0"/>
              <a:chExt cx="2110711" cy="410215"/>
            </a:xfrm>
          </p:grpSpPr>
          <p:sp>
            <p:nvSpPr>
              <p:cNvPr id="108" name="Freeform 108"/>
              <p:cNvSpPr/>
              <p:nvPr/>
            </p:nvSpPr>
            <p:spPr>
              <a:xfrm>
                <a:off x="0" y="0"/>
                <a:ext cx="2110711" cy="410215"/>
              </a:xfrm>
              <a:custGeom>
                <a:avLst/>
                <a:gdLst/>
                <a:ahLst/>
                <a:cxnLst/>
                <a:rect l="l" t="t" r="r" b="b"/>
                <a:pathLst>
                  <a:path w="2110711" h="410215">
                    <a:moveTo>
                      <a:pt x="96604" y="0"/>
                    </a:moveTo>
                    <a:lnTo>
                      <a:pt x="2014108" y="0"/>
                    </a:lnTo>
                    <a:cubicBezTo>
                      <a:pt x="2039729" y="0"/>
                      <a:pt x="2064300" y="10178"/>
                      <a:pt x="2082417" y="28295"/>
                    </a:cubicBezTo>
                    <a:cubicBezTo>
                      <a:pt x="2100533" y="46411"/>
                      <a:pt x="2110711" y="70983"/>
                      <a:pt x="2110711" y="96604"/>
                    </a:cubicBezTo>
                    <a:lnTo>
                      <a:pt x="2110711" y="313611"/>
                    </a:lnTo>
                    <a:cubicBezTo>
                      <a:pt x="2110711" y="366964"/>
                      <a:pt x="2067460" y="410215"/>
                      <a:pt x="2014108" y="410215"/>
                    </a:cubicBezTo>
                    <a:lnTo>
                      <a:pt x="96604" y="410215"/>
                    </a:lnTo>
                    <a:cubicBezTo>
                      <a:pt x="70983" y="410215"/>
                      <a:pt x="46411" y="400037"/>
                      <a:pt x="28295" y="381920"/>
                    </a:cubicBezTo>
                    <a:cubicBezTo>
                      <a:pt x="10178" y="363803"/>
                      <a:pt x="0" y="339232"/>
                      <a:pt x="0" y="313611"/>
                    </a:cubicBezTo>
                    <a:lnTo>
                      <a:pt x="0" y="96604"/>
                    </a:lnTo>
                    <a:cubicBezTo>
                      <a:pt x="0" y="70983"/>
                      <a:pt x="10178" y="46411"/>
                      <a:pt x="28295" y="28295"/>
                    </a:cubicBezTo>
                    <a:cubicBezTo>
                      <a:pt x="46411" y="10178"/>
                      <a:pt x="70983" y="0"/>
                      <a:pt x="96604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47625" cap="rnd">
                <a:solidFill>
                  <a:srgbClr val="E76262"/>
                </a:solidFill>
                <a:prstDash val="lgDash"/>
                <a:round/>
              </a:ln>
            </p:spPr>
          </p:sp>
          <p:sp>
            <p:nvSpPr>
              <p:cNvPr id="109" name="TextBox 109"/>
              <p:cNvSpPr txBox="1"/>
              <p:nvPr/>
            </p:nvSpPr>
            <p:spPr>
              <a:xfrm>
                <a:off x="0" y="-47625"/>
                <a:ext cx="2110711" cy="45784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10" name="TextBox 110"/>
            <p:cNvSpPr txBox="1"/>
            <p:nvPr/>
          </p:nvSpPr>
          <p:spPr>
            <a:xfrm>
              <a:off x="179728" y="162492"/>
              <a:ext cx="4187123" cy="5766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2366"/>
                </a:lnSpc>
                <a:spcBef>
                  <a:spcPct val="0"/>
                </a:spcBef>
              </a:pPr>
              <a:r>
                <a:rPr lang="en-US" sz="1972">
                  <a:solidFill>
                    <a:srgbClr val="503D36"/>
                  </a:solidFill>
                  <a:latin typeface="Cambria Bold"/>
                </a:rPr>
                <a:t>Người mời</a:t>
              </a:r>
            </a:p>
          </p:txBody>
        </p:sp>
      </p:grpSp>
      <p:grpSp>
        <p:nvGrpSpPr>
          <p:cNvPr id="111" name="Group 111"/>
          <p:cNvGrpSpPr/>
          <p:nvPr/>
        </p:nvGrpSpPr>
        <p:grpSpPr>
          <a:xfrm>
            <a:off x="1381272" y="2717581"/>
            <a:ext cx="2264213" cy="440047"/>
            <a:chOff x="0" y="0"/>
            <a:chExt cx="4528425" cy="880095"/>
          </a:xfrm>
        </p:grpSpPr>
        <p:grpSp>
          <p:nvGrpSpPr>
            <p:cNvPr id="112" name="Group 112"/>
            <p:cNvGrpSpPr/>
            <p:nvPr/>
          </p:nvGrpSpPr>
          <p:grpSpPr>
            <a:xfrm>
              <a:off x="0" y="0"/>
              <a:ext cx="4528425" cy="880095"/>
              <a:chOff x="0" y="0"/>
              <a:chExt cx="2110711" cy="410215"/>
            </a:xfrm>
          </p:grpSpPr>
          <p:sp>
            <p:nvSpPr>
              <p:cNvPr id="113" name="Freeform 113"/>
              <p:cNvSpPr/>
              <p:nvPr/>
            </p:nvSpPr>
            <p:spPr>
              <a:xfrm>
                <a:off x="0" y="0"/>
                <a:ext cx="2110711" cy="410215"/>
              </a:xfrm>
              <a:custGeom>
                <a:avLst/>
                <a:gdLst/>
                <a:ahLst/>
                <a:cxnLst/>
                <a:rect l="l" t="t" r="r" b="b"/>
                <a:pathLst>
                  <a:path w="2110711" h="410215">
                    <a:moveTo>
                      <a:pt x="96604" y="0"/>
                    </a:moveTo>
                    <a:lnTo>
                      <a:pt x="2014108" y="0"/>
                    </a:lnTo>
                    <a:cubicBezTo>
                      <a:pt x="2039729" y="0"/>
                      <a:pt x="2064300" y="10178"/>
                      <a:pt x="2082417" y="28295"/>
                    </a:cubicBezTo>
                    <a:cubicBezTo>
                      <a:pt x="2100533" y="46411"/>
                      <a:pt x="2110711" y="70983"/>
                      <a:pt x="2110711" y="96604"/>
                    </a:cubicBezTo>
                    <a:lnTo>
                      <a:pt x="2110711" y="313611"/>
                    </a:lnTo>
                    <a:cubicBezTo>
                      <a:pt x="2110711" y="366964"/>
                      <a:pt x="2067460" y="410215"/>
                      <a:pt x="2014108" y="410215"/>
                    </a:cubicBezTo>
                    <a:lnTo>
                      <a:pt x="96604" y="410215"/>
                    </a:lnTo>
                    <a:cubicBezTo>
                      <a:pt x="70983" y="410215"/>
                      <a:pt x="46411" y="400037"/>
                      <a:pt x="28295" y="381920"/>
                    </a:cubicBezTo>
                    <a:cubicBezTo>
                      <a:pt x="10178" y="363803"/>
                      <a:pt x="0" y="339232"/>
                      <a:pt x="0" y="313611"/>
                    </a:cubicBezTo>
                    <a:lnTo>
                      <a:pt x="0" y="96604"/>
                    </a:lnTo>
                    <a:cubicBezTo>
                      <a:pt x="0" y="70983"/>
                      <a:pt x="10178" y="46411"/>
                      <a:pt x="28295" y="28295"/>
                    </a:cubicBezTo>
                    <a:cubicBezTo>
                      <a:pt x="46411" y="10178"/>
                      <a:pt x="70983" y="0"/>
                      <a:pt x="96604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47625" cap="rnd">
                <a:solidFill>
                  <a:srgbClr val="E76262"/>
                </a:solidFill>
                <a:prstDash val="lgDash"/>
                <a:round/>
              </a:ln>
            </p:spPr>
          </p:sp>
          <p:sp>
            <p:nvSpPr>
              <p:cNvPr id="114" name="TextBox 114"/>
              <p:cNvSpPr txBox="1"/>
              <p:nvPr/>
            </p:nvSpPr>
            <p:spPr>
              <a:xfrm>
                <a:off x="0" y="-47625"/>
                <a:ext cx="2110711" cy="45784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15" name="TextBox 115"/>
            <p:cNvSpPr txBox="1"/>
            <p:nvPr/>
          </p:nvSpPr>
          <p:spPr>
            <a:xfrm>
              <a:off x="179728" y="162492"/>
              <a:ext cx="4187123" cy="5766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2366"/>
                </a:lnSpc>
                <a:spcBef>
                  <a:spcPct val="0"/>
                </a:spcBef>
              </a:pPr>
              <a:r>
                <a:rPr lang="en-US" sz="1972">
                  <a:solidFill>
                    <a:srgbClr val="503D36"/>
                  </a:solidFill>
                  <a:latin typeface="Cambria Bold"/>
                </a:rPr>
                <a:t>Người được mời</a:t>
              </a:r>
            </a:p>
          </p:txBody>
        </p:sp>
      </p:grpSp>
      <p:grpSp>
        <p:nvGrpSpPr>
          <p:cNvPr id="116" name="Group 116"/>
          <p:cNvGrpSpPr/>
          <p:nvPr/>
        </p:nvGrpSpPr>
        <p:grpSpPr>
          <a:xfrm>
            <a:off x="1411394" y="3274480"/>
            <a:ext cx="2264213" cy="440047"/>
            <a:chOff x="0" y="0"/>
            <a:chExt cx="4528425" cy="880095"/>
          </a:xfrm>
        </p:grpSpPr>
        <p:grpSp>
          <p:nvGrpSpPr>
            <p:cNvPr id="117" name="Group 117"/>
            <p:cNvGrpSpPr/>
            <p:nvPr/>
          </p:nvGrpSpPr>
          <p:grpSpPr>
            <a:xfrm>
              <a:off x="0" y="0"/>
              <a:ext cx="4528425" cy="880095"/>
              <a:chOff x="0" y="0"/>
              <a:chExt cx="2110711" cy="410215"/>
            </a:xfrm>
          </p:grpSpPr>
          <p:sp>
            <p:nvSpPr>
              <p:cNvPr id="118" name="Freeform 118"/>
              <p:cNvSpPr/>
              <p:nvPr/>
            </p:nvSpPr>
            <p:spPr>
              <a:xfrm>
                <a:off x="0" y="0"/>
                <a:ext cx="2110711" cy="410215"/>
              </a:xfrm>
              <a:custGeom>
                <a:avLst/>
                <a:gdLst/>
                <a:ahLst/>
                <a:cxnLst/>
                <a:rect l="l" t="t" r="r" b="b"/>
                <a:pathLst>
                  <a:path w="2110711" h="410215">
                    <a:moveTo>
                      <a:pt x="96604" y="0"/>
                    </a:moveTo>
                    <a:lnTo>
                      <a:pt x="2014108" y="0"/>
                    </a:lnTo>
                    <a:cubicBezTo>
                      <a:pt x="2039729" y="0"/>
                      <a:pt x="2064300" y="10178"/>
                      <a:pt x="2082417" y="28295"/>
                    </a:cubicBezTo>
                    <a:cubicBezTo>
                      <a:pt x="2100533" y="46411"/>
                      <a:pt x="2110711" y="70983"/>
                      <a:pt x="2110711" y="96604"/>
                    </a:cubicBezTo>
                    <a:lnTo>
                      <a:pt x="2110711" y="313611"/>
                    </a:lnTo>
                    <a:cubicBezTo>
                      <a:pt x="2110711" y="366964"/>
                      <a:pt x="2067460" y="410215"/>
                      <a:pt x="2014108" y="410215"/>
                    </a:cubicBezTo>
                    <a:lnTo>
                      <a:pt x="96604" y="410215"/>
                    </a:lnTo>
                    <a:cubicBezTo>
                      <a:pt x="70983" y="410215"/>
                      <a:pt x="46411" y="400037"/>
                      <a:pt x="28295" y="381920"/>
                    </a:cubicBezTo>
                    <a:cubicBezTo>
                      <a:pt x="10178" y="363803"/>
                      <a:pt x="0" y="339232"/>
                      <a:pt x="0" y="313611"/>
                    </a:cubicBezTo>
                    <a:lnTo>
                      <a:pt x="0" y="96604"/>
                    </a:lnTo>
                    <a:cubicBezTo>
                      <a:pt x="0" y="70983"/>
                      <a:pt x="10178" y="46411"/>
                      <a:pt x="28295" y="28295"/>
                    </a:cubicBezTo>
                    <a:cubicBezTo>
                      <a:pt x="46411" y="10178"/>
                      <a:pt x="70983" y="0"/>
                      <a:pt x="96604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47625" cap="rnd">
                <a:solidFill>
                  <a:srgbClr val="E76262"/>
                </a:solidFill>
                <a:prstDash val="lgDash"/>
                <a:round/>
              </a:ln>
            </p:spPr>
          </p:sp>
          <p:sp>
            <p:nvSpPr>
              <p:cNvPr id="119" name="TextBox 119"/>
              <p:cNvSpPr txBox="1"/>
              <p:nvPr/>
            </p:nvSpPr>
            <p:spPr>
              <a:xfrm>
                <a:off x="0" y="-47625"/>
                <a:ext cx="2110711" cy="45784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20" name="TextBox 120"/>
            <p:cNvSpPr txBox="1"/>
            <p:nvPr/>
          </p:nvSpPr>
          <p:spPr>
            <a:xfrm>
              <a:off x="179728" y="162492"/>
              <a:ext cx="4187123" cy="5766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2366"/>
                </a:lnSpc>
                <a:spcBef>
                  <a:spcPct val="0"/>
                </a:spcBef>
              </a:pPr>
              <a:r>
                <a:rPr lang="en-US" sz="1972">
                  <a:solidFill>
                    <a:srgbClr val="503D36"/>
                  </a:solidFill>
                  <a:latin typeface="Cambria Bold"/>
                </a:rPr>
                <a:t>Sự kiện mời</a:t>
              </a:r>
            </a:p>
          </p:txBody>
        </p:sp>
      </p:grpSp>
      <p:grpSp>
        <p:nvGrpSpPr>
          <p:cNvPr id="121" name="Group 121"/>
          <p:cNvGrpSpPr/>
          <p:nvPr/>
        </p:nvGrpSpPr>
        <p:grpSpPr>
          <a:xfrm>
            <a:off x="1262847" y="3911377"/>
            <a:ext cx="3619739" cy="440047"/>
            <a:chOff x="0" y="0"/>
            <a:chExt cx="7239479" cy="880095"/>
          </a:xfrm>
        </p:grpSpPr>
        <p:grpSp>
          <p:nvGrpSpPr>
            <p:cNvPr id="122" name="Group 122"/>
            <p:cNvGrpSpPr/>
            <p:nvPr/>
          </p:nvGrpSpPr>
          <p:grpSpPr>
            <a:xfrm>
              <a:off x="0" y="0"/>
              <a:ext cx="7239479" cy="880095"/>
              <a:chOff x="0" y="0"/>
              <a:chExt cx="3374341" cy="410215"/>
            </a:xfrm>
          </p:grpSpPr>
          <p:sp>
            <p:nvSpPr>
              <p:cNvPr id="123" name="Freeform 123"/>
              <p:cNvSpPr/>
              <p:nvPr/>
            </p:nvSpPr>
            <p:spPr>
              <a:xfrm>
                <a:off x="0" y="0"/>
                <a:ext cx="3374341" cy="410215"/>
              </a:xfrm>
              <a:custGeom>
                <a:avLst/>
                <a:gdLst/>
                <a:ahLst/>
                <a:cxnLst/>
                <a:rect l="l" t="t" r="r" b="b"/>
                <a:pathLst>
                  <a:path w="3374341" h="410215">
                    <a:moveTo>
                      <a:pt x="60427" y="0"/>
                    </a:moveTo>
                    <a:lnTo>
                      <a:pt x="3313913" y="0"/>
                    </a:lnTo>
                    <a:cubicBezTo>
                      <a:pt x="3329939" y="0"/>
                      <a:pt x="3345309" y="6366"/>
                      <a:pt x="3356642" y="17699"/>
                    </a:cubicBezTo>
                    <a:cubicBezTo>
                      <a:pt x="3367974" y="29031"/>
                      <a:pt x="3374341" y="44401"/>
                      <a:pt x="3374341" y="60427"/>
                    </a:cubicBezTo>
                    <a:lnTo>
                      <a:pt x="3374341" y="349787"/>
                    </a:lnTo>
                    <a:cubicBezTo>
                      <a:pt x="3374341" y="383160"/>
                      <a:pt x="3347286" y="410215"/>
                      <a:pt x="3313913" y="410215"/>
                    </a:cubicBezTo>
                    <a:lnTo>
                      <a:pt x="60427" y="410215"/>
                    </a:lnTo>
                    <a:cubicBezTo>
                      <a:pt x="44401" y="410215"/>
                      <a:pt x="29031" y="403848"/>
                      <a:pt x="17699" y="392516"/>
                    </a:cubicBezTo>
                    <a:cubicBezTo>
                      <a:pt x="6366" y="381184"/>
                      <a:pt x="0" y="365814"/>
                      <a:pt x="0" y="349787"/>
                    </a:cubicBezTo>
                    <a:lnTo>
                      <a:pt x="0" y="60427"/>
                    </a:lnTo>
                    <a:cubicBezTo>
                      <a:pt x="0" y="44401"/>
                      <a:pt x="6366" y="29031"/>
                      <a:pt x="17699" y="17699"/>
                    </a:cubicBezTo>
                    <a:cubicBezTo>
                      <a:pt x="29031" y="6366"/>
                      <a:pt x="44401" y="0"/>
                      <a:pt x="60427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47625" cap="rnd">
                <a:solidFill>
                  <a:srgbClr val="E76262"/>
                </a:solidFill>
                <a:prstDash val="lgDash"/>
                <a:round/>
              </a:ln>
            </p:spPr>
          </p:sp>
          <p:sp>
            <p:nvSpPr>
              <p:cNvPr id="124" name="TextBox 124"/>
              <p:cNvSpPr txBox="1"/>
              <p:nvPr/>
            </p:nvSpPr>
            <p:spPr>
              <a:xfrm>
                <a:off x="0" y="-47625"/>
                <a:ext cx="3374341" cy="45784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25" name="TextBox 125"/>
            <p:cNvSpPr txBox="1"/>
            <p:nvPr/>
          </p:nvSpPr>
          <p:spPr>
            <a:xfrm>
              <a:off x="287322" y="162492"/>
              <a:ext cx="6693851" cy="5766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2366"/>
                </a:lnSpc>
                <a:spcBef>
                  <a:spcPct val="0"/>
                </a:spcBef>
              </a:pPr>
              <a:r>
                <a:rPr lang="en-US" sz="1972">
                  <a:solidFill>
                    <a:srgbClr val="503D36"/>
                  </a:solidFill>
                  <a:latin typeface="Cambria Bold"/>
                </a:rPr>
                <a:t>Thời gian và tổ chức sự kiện</a:t>
              </a:r>
            </a:p>
          </p:txBody>
        </p:sp>
      </p:grpSp>
      <p:grpSp>
        <p:nvGrpSpPr>
          <p:cNvPr id="126" name="Group 126"/>
          <p:cNvGrpSpPr/>
          <p:nvPr/>
        </p:nvGrpSpPr>
        <p:grpSpPr>
          <a:xfrm>
            <a:off x="1431203" y="4548275"/>
            <a:ext cx="3163699" cy="441077"/>
            <a:chOff x="0" y="0"/>
            <a:chExt cx="6327398" cy="882155"/>
          </a:xfrm>
        </p:grpSpPr>
        <p:grpSp>
          <p:nvGrpSpPr>
            <p:cNvPr id="127" name="Group 127"/>
            <p:cNvGrpSpPr/>
            <p:nvPr/>
          </p:nvGrpSpPr>
          <p:grpSpPr>
            <a:xfrm>
              <a:off x="0" y="0"/>
              <a:ext cx="6327398" cy="882155"/>
              <a:chOff x="0" y="0"/>
              <a:chExt cx="2949217" cy="411175"/>
            </a:xfrm>
          </p:grpSpPr>
          <p:sp>
            <p:nvSpPr>
              <p:cNvPr id="128" name="Freeform 128"/>
              <p:cNvSpPr/>
              <p:nvPr/>
            </p:nvSpPr>
            <p:spPr>
              <a:xfrm>
                <a:off x="0" y="0"/>
                <a:ext cx="2949217" cy="411175"/>
              </a:xfrm>
              <a:custGeom>
                <a:avLst/>
                <a:gdLst/>
                <a:ahLst/>
                <a:cxnLst/>
                <a:rect l="l" t="t" r="r" b="b"/>
                <a:pathLst>
                  <a:path w="2949217" h="411175">
                    <a:moveTo>
                      <a:pt x="69138" y="0"/>
                    </a:moveTo>
                    <a:lnTo>
                      <a:pt x="2880079" y="0"/>
                    </a:lnTo>
                    <a:cubicBezTo>
                      <a:pt x="2898416" y="0"/>
                      <a:pt x="2916001" y="7284"/>
                      <a:pt x="2928967" y="20250"/>
                    </a:cubicBezTo>
                    <a:cubicBezTo>
                      <a:pt x="2941933" y="33216"/>
                      <a:pt x="2949217" y="50801"/>
                      <a:pt x="2949217" y="69138"/>
                    </a:cubicBezTo>
                    <a:lnTo>
                      <a:pt x="2949217" y="342037"/>
                    </a:lnTo>
                    <a:cubicBezTo>
                      <a:pt x="2949217" y="380221"/>
                      <a:pt x="2918263" y="411175"/>
                      <a:pt x="2880079" y="411175"/>
                    </a:cubicBezTo>
                    <a:lnTo>
                      <a:pt x="69138" y="411175"/>
                    </a:lnTo>
                    <a:cubicBezTo>
                      <a:pt x="30954" y="411175"/>
                      <a:pt x="0" y="380221"/>
                      <a:pt x="0" y="342037"/>
                    </a:cubicBezTo>
                    <a:lnTo>
                      <a:pt x="0" y="69138"/>
                    </a:lnTo>
                    <a:cubicBezTo>
                      <a:pt x="0" y="30954"/>
                      <a:pt x="30954" y="0"/>
                      <a:pt x="69138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47625" cap="rnd">
                <a:solidFill>
                  <a:srgbClr val="E76262"/>
                </a:solidFill>
                <a:prstDash val="lgDash"/>
                <a:round/>
              </a:ln>
            </p:spPr>
          </p:sp>
          <p:sp>
            <p:nvSpPr>
              <p:cNvPr id="129" name="TextBox 129"/>
              <p:cNvSpPr txBox="1"/>
              <p:nvPr/>
            </p:nvSpPr>
            <p:spPr>
              <a:xfrm>
                <a:off x="0" y="-47625"/>
                <a:ext cx="2949217" cy="4588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30" name="TextBox 130"/>
            <p:cNvSpPr txBox="1"/>
            <p:nvPr/>
          </p:nvSpPr>
          <p:spPr>
            <a:xfrm>
              <a:off x="251124" y="162492"/>
              <a:ext cx="5850510" cy="5766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2366"/>
                </a:lnSpc>
                <a:spcBef>
                  <a:spcPct val="0"/>
                </a:spcBef>
              </a:pPr>
              <a:r>
                <a:rPr lang="en-US" sz="1972">
                  <a:solidFill>
                    <a:srgbClr val="503D36"/>
                  </a:solidFill>
                  <a:latin typeface="Cambria Bold"/>
                </a:rPr>
                <a:t>Địa điểm tổ chức sự kiện</a:t>
              </a:r>
            </a:p>
          </p:txBody>
        </p:sp>
      </p:grpSp>
      <p:grpSp>
        <p:nvGrpSpPr>
          <p:cNvPr id="131" name="Group 131"/>
          <p:cNvGrpSpPr/>
          <p:nvPr/>
        </p:nvGrpSpPr>
        <p:grpSpPr>
          <a:xfrm>
            <a:off x="1431203" y="5219652"/>
            <a:ext cx="3163699" cy="441077"/>
            <a:chOff x="0" y="0"/>
            <a:chExt cx="6327398" cy="882155"/>
          </a:xfrm>
        </p:grpSpPr>
        <p:grpSp>
          <p:nvGrpSpPr>
            <p:cNvPr id="132" name="Group 132"/>
            <p:cNvGrpSpPr/>
            <p:nvPr/>
          </p:nvGrpSpPr>
          <p:grpSpPr>
            <a:xfrm>
              <a:off x="0" y="0"/>
              <a:ext cx="6327398" cy="882155"/>
              <a:chOff x="0" y="0"/>
              <a:chExt cx="2949217" cy="411175"/>
            </a:xfrm>
          </p:grpSpPr>
          <p:sp>
            <p:nvSpPr>
              <p:cNvPr id="133" name="Freeform 133"/>
              <p:cNvSpPr/>
              <p:nvPr/>
            </p:nvSpPr>
            <p:spPr>
              <a:xfrm>
                <a:off x="0" y="0"/>
                <a:ext cx="2949217" cy="411175"/>
              </a:xfrm>
              <a:custGeom>
                <a:avLst/>
                <a:gdLst/>
                <a:ahLst/>
                <a:cxnLst/>
                <a:rect l="l" t="t" r="r" b="b"/>
                <a:pathLst>
                  <a:path w="2949217" h="411175">
                    <a:moveTo>
                      <a:pt x="69138" y="0"/>
                    </a:moveTo>
                    <a:lnTo>
                      <a:pt x="2880079" y="0"/>
                    </a:lnTo>
                    <a:cubicBezTo>
                      <a:pt x="2898416" y="0"/>
                      <a:pt x="2916001" y="7284"/>
                      <a:pt x="2928967" y="20250"/>
                    </a:cubicBezTo>
                    <a:cubicBezTo>
                      <a:pt x="2941933" y="33216"/>
                      <a:pt x="2949217" y="50801"/>
                      <a:pt x="2949217" y="69138"/>
                    </a:cubicBezTo>
                    <a:lnTo>
                      <a:pt x="2949217" y="342037"/>
                    </a:lnTo>
                    <a:cubicBezTo>
                      <a:pt x="2949217" y="380221"/>
                      <a:pt x="2918263" y="411175"/>
                      <a:pt x="2880079" y="411175"/>
                    </a:cubicBezTo>
                    <a:lnTo>
                      <a:pt x="69138" y="411175"/>
                    </a:lnTo>
                    <a:cubicBezTo>
                      <a:pt x="30954" y="411175"/>
                      <a:pt x="0" y="380221"/>
                      <a:pt x="0" y="342037"/>
                    </a:cubicBezTo>
                    <a:lnTo>
                      <a:pt x="0" y="69138"/>
                    </a:lnTo>
                    <a:cubicBezTo>
                      <a:pt x="0" y="30954"/>
                      <a:pt x="30954" y="0"/>
                      <a:pt x="69138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47625" cap="rnd">
                <a:solidFill>
                  <a:srgbClr val="E76262"/>
                </a:solidFill>
                <a:prstDash val="lgDash"/>
                <a:round/>
              </a:ln>
            </p:spPr>
          </p:sp>
          <p:sp>
            <p:nvSpPr>
              <p:cNvPr id="134" name="TextBox 134"/>
              <p:cNvSpPr txBox="1"/>
              <p:nvPr/>
            </p:nvSpPr>
            <p:spPr>
              <a:xfrm>
                <a:off x="0" y="-47625"/>
                <a:ext cx="2949217" cy="4588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35" name="TextBox 135"/>
            <p:cNvSpPr txBox="1"/>
            <p:nvPr/>
          </p:nvSpPr>
          <p:spPr>
            <a:xfrm>
              <a:off x="251124" y="162492"/>
              <a:ext cx="5850510" cy="5766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2366"/>
                </a:lnSpc>
                <a:spcBef>
                  <a:spcPct val="0"/>
                </a:spcBef>
              </a:pPr>
              <a:r>
                <a:rPr lang="en-US" sz="1972">
                  <a:solidFill>
                    <a:srgbClr val="503D36"/>
                  </a:solidFill>
                  <a:latin typeface="Cambria Bold"/>
                </a:rPr>
                <a:t>Mong muốn và đề nghị</a:t>
              </a:r>
            </a:p>
          </p:txBody>
        </p:sp>
      </p:grpSp>
      <p:sp>
        <p:nvSpPr>
          <p:cNvPr id="136" name="TextBox 136"/>
          <p:cNvSpPr txBox="1"/>
          <p:nvPr/>
        </p:nvSpPr>
        <p:spPr>
          <a:xfrm>
            <a:off x="3909246" y="1553940"/>
            <a:ext cx="5488899" cy="2693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2093"/>
              </a:lnSpc>
            </a:pPr>
            <a:r>
              <a:rPr lang="en-US" sz="2052" dirty="0" err="1">
                <a:solidFill>
                  <a:srgbClr val="503D36"/>
                </a:solidFill>
                <a:latin typeface="Cambria"/>
              </a:rPr>
              <a:t>Giấy</a:t>
            </a:r>
            <a:r>
              <a:rPr lang="en-US" sz="2052" dirty="0">
                <a:solidFill>
                  <a:srgbClr val="503D36"/>
                </a:solidFill>
                <a:latin typeface="Cambria"/>
              </a:rPr>
              <a:t> </a:t>
            </a:r>
            <a:r>
              <a:rPr lang="en-US" sz="2052" dirty="0" err="1">
                <a:solidFill>
                  <a:srgbClr val="503D36"/>
                </a:solidFill>
                <a:latin typeface="Cambria"/>
              </a:rPr>
              <a:t>mời</a:t>
            </a:r>
            <a:r>
              <a:rPr lang="en-US" sz="2052" dirty="0">
                <a:solidFill>
                  <a:srgbClr val="503D36"/>
                </a:solidFill>
                <a:latin typeface="Cambria"/>
              </a:rPr>
              <a:t> </a:t>
            </a:r>
            <a:r>
              <a:rPr lang="en-US" sz="2052" dirty="0" err="1">
                <a:solidFill>
                  <a:srgbClr val="503D36"/>
                </a:solidFill>
                <a:latin typeface="Cambria"/>
              </a:rPr>
              <a:t>Tham</a:t>
            </a:r>
            <a:r>
              <a:rPr lang="en-US" sz="2052" dirty="0">
                <a:solidFill>
                  <a:srgbClr val="503D36"/>
                </a:solidFill>
                <a:latin typeface="Cambria"/>
              </a:rPr>
              <a:t> </a:t>
            </a:r>
            <a:r>
              <a:rPr lang="en-US" sz="2052" dirty="0" err="1">
                <a:solidFill>
                  <a:srgbClr val="503D36"/>
                </a:solidFill>
                <a:latin typeface="Cambria"/>
              </a:rPr>
              <a:t>dự</a:t>
            </a:r>
            <a:r>
              <a:rPr lang="en-US" sz="2052" dirty="0">
                <a:solidFill>
                  <a:srgbClr val="503D36"/>
                </a:solidFill>
                <a:latin typeface="Cambria"/>
              </a:rPr>
              <a:t> </a:t>
            </a:r>
            <a:r>
              <a:rPr lang="en-US" sz="2052" dirty="0" err="1">
                <a:solidFill>
                  <a:srgbClr val="503D36"/>
                </a:solidFill>
                <a:latin typeface="Cambria"/>
              </a:rPr>
              <a:t>buổi</a:t>
            </a:r>
            <a:r>
              <a:rPr lang="en-US" sz="2052" dirty="0">
                <a:solidFill>
                  <a:srgbClr val="503D36"/>
                </a:solidFill>
                <a:latin typeface="Cambria"/>
              </a:rPr>
              <a:t> </a:t>
            </a:r>
            <a:r>
              <a:rPr lang="en-US" sz="2052" dirty="0" err="1">
                <a:solidFill>
                  <a:srgbClr val="503D36"/>
                </a:solidFill>
                <a:latin typeface="Cambria"/>
              </a:rPr>
              <a:t>thi</a:t>
            </a:r>
            <a:r>
              <a:rPr lang="en-US" sz="2052" dirty="0">
                <a:solidFill>
                  <a:srgbClr val="503D36"/>
                </a:solidFill>
                <a:latin typeface="Cambria"/>
              </a:rPr>
              <a:t> </a:t>
            </a:r>
            <a:r>
              <a:rPr lang="en-US" sz="2052" dirty="0" err="1">
                <a:solidFill>
                  <a:srgbClr val="503D36"/>
                </a:solidFill>
                <a:latin typeface="Cambria"/>
              </a:rPr>
              <a:t>kể</a:t>
            </a:r>
            <a:r>
              <a:rPr lang="en-US" sz="2052" dirty="0">
                <a:solidFill>
                  <a:srgbClr val="503D36"/>
                </a:solidFill>
                <a:latin typeface="Cambria"/>
              </a:rPr>
              <a:t> </a:t>
            </a:r>
            <a:r>
              <a:rPr lang="en-US" sz="2052" dirty="0" err="1">
                <a:solidFill>
                  <a:srgbClr val="503D36"/>
                </a:solidFill>
                <a:latin typeface="Cambria"/>
              </a:rPr>
              <a:t>chuyện</a:t>
            </a:r>
            <a:r>
              <a:rPr lang="en-US" sz="2052" dirty="0">
                <a:solidFill>
                  <a:srgbClr val="503D36"/>
                </a:solidFill>
                <a:latin typeface="Cambria"/>
              </a:rPr>
              <a:t> </a:t>
            </a:r>
            <a:r>
              <a:rPr lang="en-US" sz="2052" dirty="0" err="1">
                <a:solidFill>
                  <a:srgbClr val="503D36"/>
                </a:solidFill>
                <a:latin typeface="Cambria"/>
              </a:rPr>
              <a:t>sáng</a:t>
            </a:r>
            <a:r>
              <a:rPr lang="en-US" sz="2052" dirty="0">
                <a:solidFill>
                  <a:srgbClr val="503D36"/>
                </a:solidFill>
                <a:latin typeface="Cambria"/>
              </a:rPr>
              <a:t> </a:t>
            </a:r>
            <a:r>
              <a:rPr lang="en-US" sz="2052" dirty="0" err="1">
                <a:solidFill>
                  <a:srgbClr val="503D36"/>
                </a:solidFill>
                <a:latin typeface="Cambria"/>
              </a:rPr>
              <a:t>tạo</a:t>
            </a:r>
            <a:endParaRPr lang="en-US" sz="2052" dirty="0">
              <a:solidFill>
                <a:srgbClr val="503D36"/>
              </a:solidFill>
              <a:latin typeface="Cambria"/>
            </a:endParaRPr>
          </a:p>
        </p:txBody>
      </p:sp>
      <p:sp>
        <p:nvSpPr>
          <p:cNvPr id="137" name="TextBox 137"/>
          <p:cNvSpPr txBox="1"/>
          <p:nvPr/>
        </p:nvSpPr>
        <p:spPr>
          <a:xfrm>
            <a:off x="3866867" y="2156319"/>
            <a:ext cx="5488899" cy="2693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2093"/>
              </a:lnSpc>
            </a:pPr>
            <a:r>
              <a:rPr lang="en-US" sz="2052">
                <a:solidFill>
                  <a:srgbClr val="503D36"/>
                </a:solidFill>
                <a:latin typeface="Cambria"/>
              </a:rPr>
              <a:t>Lớp trưởng lớp 4A</a:t>
            </a:r>
          </a:p>
        </p:txBody>
      </p:sp>
      <p:sp>
        <p:nvSpPr>
          <p:cNvPr id="138" name="TextBox 138"/>
          <p:cNvSpPr txBox="1"/>
          <p:nvPr/>
        </p:nvSpPr>
        <p:spPr>
          <a:xfrm>
            <a:off x="3866867" y="2783067"/>
            <a:ext cx="5488899" cy="2693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2093"/>
              </a:lnSpc>
            </a:pPr>
            <a:r>
              <a:rPr lang="en-US" sz="2052">
                <a:solidFill>
                  <a:srgbClr val="503D36"/>
                </a:solidFill>
                <a:latin typeface="Cambria"/>
              </a:rPr>
              <a:t>Bạn Ngô Minh Loan, lớp trưởng lớp 4B</a:t>
            </a:r>
          </a:p>
        </p:txBody>
      </p:sp>
      <p:sp>
        <p:nvSpPr>
          <p:cNvPr id="139" name="TextBox 139"/>
          <p:cNvSpPr txBox="1"/>
          <p:nvPr/>
        </p:nvSpPr>
        <p:spPr>
          <a:xfrm>
            <a:off x="3866867" y="3376635"/>
            <a:ext cx="5488899" cy="2693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2093"/>
              </a:lnSpc>
            </a:pPr>
            <a:r>
              <a:rPr lang="en-US" sz="2052">
                <a:solidFill>
                  <a:srgbClr val="503D36"/>
                </a:solidFill>
                <a:latin typeface="Cambria"/>
              </a:rPr>
              <a:t>Buổi thi kể chuyện sáng tạo của lớp 4A</a:t>
            </a:r>
          </a:p>
        </p:txBody>
      </p:sp>
      <p:sp>
        <p:nvSpPr>
          <p:cNvPr id="140" name="TextBox 140"/>
          <p:cNvSpPr txBox="1"/>
          <p:nvPr/>
        </p:nvSpPr>
        <p:spPr>
          <a:xfrm>
            <a:off x="4882587" y="3954215"/>
            <a:ext cx="6099245" cy="2693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2095"/>
              </a:lnSpc>
            </a:pPr>
            <a:r>
              <a:rPr lang="en-US" sz="2055">
                <a:solidFill>
                  <a:srgbClr val="503D36"/>
                </a:solidFill>
                <a:latin typeface="Cambria"/>
              </a:rPr>
              <a:t> 15 giờ 30 phút thứ Năm, ngày 11 tháng 4 năm 2024.</a:t>
            </a:r>
          </a:p>
        </p:txBody>
      </p:sp>
      <p:sp>
        <p:nvSpPr>
          <p:cNvPr id="141" name="TextBox 141"/>
          <p:cNvSpPr txBox="1"/>
          <p:nvPr/>
        </p:nvSpPr>
        <p:spPr>
          <a:xfrm>
            <a:off x="4762910" y="4655681"/>
            <a:ext cx="2162017" cy="2693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2095"/>
              </a:lnSpc>
            </a:pPr>
            <a:r>
              <a:rPr lang="en-US" sz="2055">
                <a:solidFill>
                  <a:srgbClr val="503D36"/>
                </a:solidFill>
                <a:latin typeface="Cambria"/>
              </a:rPr>
              <a:t>Phòng học lớp 4A</a:t>
            </a:r>
          </a:p>
        </p:txBody>
      </p:sp>
      <p:sp>
        <p:nvSpPr>
          <p:cNvPr id="142" name="TextBox 142"/>
          <p:cNvSpPr txBox="1"/>
          <p:nvPr/>
        </p:nvSpPr>
        <p:spPr>
          <a:xfrm>
            <a:off x="4882587" y="5255445"/>
            <a:ext cx="3049623" cy="2693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2095"/>
              </a:lnSpc>
            </a:pPr>
            <a:r>
              <a:rPr lang="en-US" sz="2055">
                <a:solidFill>
                  <a:srgbClr val="503D36"/>
                </a:solidFill>
                <a:latin typeface="Cambria"/>
              </a:rPr>
              <a:t>Rất vui được đón tiếp bạn!</a:t>
            </a:r>
          </a:p>
        </p:txBody>
      </p:sp>
      <p:sp>
        <p:nvSpPr>
          <p:cNvPr id="143" name="TextBox 143"/>
          <p:cNvSpPr txBox="1"/>
          <p:nvPr/>
        </p:nvSpPr>
        <p:spPr>
          <a:xfrm>
            <a:off x="1861165" y="799325"/>
            <a:ext cx="8865778" cy="4162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3564"/>
              </a:lnSpc>
              <a:spcBef>
                <a:spcPct val="0"/>
              </a:spcBef>
            </a:pPr>
            <a:r>
              <a:rPr lang="en-US" sz="2400" dirty="0" err="1">
                <a:solidFill>
                  <a:srgbClr val="503D36"/>
                </a:solidFill>
                <a:latin typeface="Cambria Bold"/>
              </a:rPr>
              <a:t>Đọc</a:t>
            </a:r>
            <a:r>
              <a:rPr lang="en-US" sz="2400" dirty="0">
                <a:solidFill>
                  <a:srgbClr val="503D36"/>
                </a:solidFill>
                <a:latin typeface="Cambria Bold"/>
              </a:rPr>
              <a:t> </a:t>
            </a:r>
            <a:r>
              <a:rPr lang="en-US" sz="2400" dirty="0" err="1">
                <a:solidFill>
                  <a:srgbClr val="503D36"/>
                </a:solidFill>
                <a:latin typeface="Cambria Bold"/>
              </a:rPr>
              <a:t>giấy</a:t>
            </a:r>
            <a:r>
              <a:rPr lang="en-US" sz="2400" dirty="0">
                <a:solidFill>
                  <a:srgbClr val="503D36"/>
                </a:solidFill>
                <a:latin typeface="Cambria Bold"/>
              </a:rPr>
              <a:t> </a:t>
            </a:r>
            <a:r>
              <a:rPr lang="en-US" sz="2400" dirty="0" err="1">
                <a:solidFill>
                  <a:srgbClr val="503D36"/>
                </a:solidFill>
                <a:latin typeface="Cambria Bold"/>
              </a:rPr>
              <a:t>mời</a:t>
            </a:r>
            <a:r>
              <a:rPr lang="en-US" sz="2400" dirty="0">
                <a:solidFill>
                  <a:srgbClr val="503D36"/>
                </a:solidFill>
                <a:latin typeface="Cambria Bold"/>
              </a:rPr>
              <a:t> </a:t>
            </a:r>
            <a:r>
              <a:rPr lang="en-US" sz="2400" dirty="0" err="1">
                <a:solidFill>
                  <a:srgbClr val="503D36"/>
                </a:solidFill>
                <a:latin typeface="Cambria Bold"/>
              </a:rPr>
              <a:t>sau</a:t>
            </a:r>
            <a:r>
              <a:rPr lang="en-US" sz="2400" dirty="0">
                <a:solidFill>
                  <a:srgbClr val="503D36"/>
                </a:solidFill>
                <a:latin typeface="Cambria Bold"/>
              </a:rPr>
              <a:t> </a:t>
            </a:r>
            <a:r>
              <a:rPr lang="en-US" sz="2400" dirty="0" err="1">
                <a:solidFill>
                  <a:srgbClr val="503D36"/>
                </a:solidFill>
                <a:latin typeface="Cambria Bold"/>
              </a:rPr>
              <a:t>và</a:t>
            </a:r>
            <a:r>
              <a:rPr lang="en-US" sz="2400" dirty="0">
                <a:solidFill>
                  <a:srgbClr val="503D36"/>
                </a:solidFill>
                <a:latin typeface="Cambria Bold"/>
              </a:rPr>
              <a:t> </a:t>
            </a:r>
            <a:r>
              <a:rPr lang="en-US" sz="2400" dirty="0" err="1">
                <a:solidFill>
                  <a:srgbClr val="503D36"/>
                </a:solidFill>
                <a:latin typeface="Cambria Bold"/>
              </a:rPr>
              <a:t>tìm</a:t>
            </a:r>
            <a:r>
              <a:rPr lang="en-US" sz="2400" dirty="0">
                <a:solidFill>
                  <a:srgbClr val="503D36"/>
                </a:solidFill>
                <a:latin typeface="Cambria Bold"/>
              </a:rPr>
              <a:t> </a:t>
            </a:r>
            <a:r>
              <a:rPr lang="en-US" sz="2400" dirty="0" err="1">
                <a:solidFill>
                  <a:srgbClr val="503D36"/>
                </a:solidFill>
                <a:latin typeface="Cambria Bold"/>
              </a:rPr>
              <a:t>thông</a:t>
            </a:r>
            <a:r>
              <a:rPr lang="en-US" sz="2400" dirty="0">
                <a:solidFill>
                  <a:srgbClr val="503D36"/>
                </a:solidFill>
                <a:latin typeface="Cambria Bold"/>
              </a:rPr>
              <a:t> tin </a:t>
            </a:r>
            <a:r>
              <a:rPr lang="en-US" sz="2400" dirty="0" err="1">
                <a:solidFill>
                  <a:srgbClr val="503D36"/>
                </a:solidFill>
                <a:latin typeface="Cambria Bold"/>
              </a:rPr>
              <a:t>ứng</a:t>
            </a:r>
            <a:r>
              <a:rPr lang="en-US" sz="2400" dirty="0">
                <a:solidFill>
                  <a:srgbClr val="503D36"/>
                </a:solidFill>
                <a:latin typeface="Cambria Bold"/>
              </a:rPr>
              <a:t> </a:t>
            </a:r>
            <a:r>
              <a:rPr lang="en-US" sz="2400" dirty="0" err="1">
                <a:solidFill>
                  <a:srgbClr val="503D36"/>
                </a:solidFill>
                <a:latin typeface="Cambria Bold"/>
              </a:rPr>
              <a:t>với</a:t>
            </a:r>
            <a:r>
              <a:rPr lang="en-US" sz="2400" dirty="0">
                <a:solidFill>
                  <a:srgbClr val="503D36"/>
                </a:solidFill>
                <a:latin typeface="Cambria Bold"/>
              </a:rPr>
              <a:t> </a:t>
            </a:r>
            <a:r>
              <a:rPr lang="en-US" sz="2400" dirty="0" err="1">
                <a:solidFill>
                  <a:srgbClr val="503D36"/>
                </a:solidFill>
                <a:latin typeface="Cambria Bold"/>
              </a:rPr>
              <a:t>các</a:t>
            </a:r>
            <a:r>
              <a:rPr lang="en-US" sz="2400" dirty="0">
                <a:solidFill>
                  <a:srgbClr val="503D36"/>
                </a:solidFill>
                <a:latin typeface="Cambria Bold"/>
              </a:rPr>
              <a:t> </a:t>
            </a:r>
            <a:r>
              <a:rPr lang="en-US" sz="2400" dirty="0" err="1">
                <a:solidFill>
                  <a:srgbClr val="503D36"/>
                </a:solidFill>
                <a:latin typeface="Cambria Bold"/>
              </a:rPr>
              <a:t>mục</a:t>
            </a:r>
            <a:r>
              <a:rPr lang="en-US" sz="2400" dirty="0">
                <a:solidFill>
                  <a:srgbClr val="503D36"/>
                </a:solidFill>
                <a:latin typeface="Cambria Bold"/>
              </a:rPr>
              <a:t> </a:t>
            </a:r>
            <a:r>
              <a:rPr lang="en-US" sz="2400" dirty="0" err="1">
                <a:solidFill>
                  <a:srgbClr val="503D36"/>
                </a:solidFill>
                <a:latin typeface="Cambria Bold"/>
              </a:rPr>
              <a:t>tiêu</a:t>
            </a:r>
            <a:r>
              <a:rPr lang="en-US" sz="2400" dirty="0">
                <a:solidFill>
                  <a:srgbClr val="503D36"/>
                </a:solidFill>
                <a:latin typeface="Cambria Bold"/>
              </a:rPr>
              <a:t> ở </a:t>
            </a:r>
            <a:r>
              <a:rPr lang="en-US" sz="2400" dirty="0" err="1">
                <a:solidFill>
                  <a:srgbClr val="503D36"/>
                </a:solidFill>
                <a:latin typeface="Cambria Bold"/>
              </a:rPr>
              <a:t>bên</a:t>
            </a:r>
            <a:endParaRPr lang="en-US" sz="2400" dirty="0">
              <a:solidFill>
                <a:srgbClr val="503D36"/>
              </a:solidFill>
              <a:latin typeface="Cambria Bold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" grpId="0"/>
      <p:bldP spid="137" grpId="0"/>
      <p:bldP spid="138" grpId="0"/>
      <p:bldP spid="139" grpId="0"/>
      <p:bldP spid="140" grpId="0"/>
      <p:bldP spid="141" grpId="0"/>
      <p:bldP spid="142" grpId="0"/>
      <p:bldP spid="14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C2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5229567" y="-176287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1"/>
                </a:lnTo>
                <a:lnTo>
                  <a:pt x="0" y="110815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r="-90379" b="-3737"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-133432" y="-264854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2"/>
                </a:lnTo>
                <a:lnTo>
                  <a:pt x="0" y="110815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l="-90379" t="-3737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0109468" y="3460610"/>
            <a:ext cx="1519745" cy="794390"/>
            <a:chOff x="0" y="0"/>
            <a:chExt cx="3039489" cy="1588780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11" name="Group 11"/>
          <p:cNvGrpSpPr/>
          <p:nvPr/>
        </p:nvGrpSpPr>
        <p:grpSpPr>
          <a:xfrm>
            <a:off x="10109468" y="4318220"/>
            <a:ext cx="1519745" cy="794390"/>
            <a:chOff x="0" y="0"/>
            <a:chExt cx="3039489" cy="1588780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18" name="Group 18"/>
          <p:cNvGrpSpPr/>
          <p:nvPr/>
        </p:nvGrpSpPr>
        <p:grpSpPr>
          <a:xfrm>
            <a:off x="10109468" y="5175829"/>
            <a:ext cx="1519745" cy="794390"/>
            <a:chOff x="0" y="0"/>
            <a:chExt cx="3039489" cy="1588780"/>
          </a:xfrm>
        </p:grpSpPr>
        <p:grpSp>
          <p:nvGrpSpPr>
            <p:cNvPr id="19" name="Group 19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22" name="Group 22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25" name="Group 25"/>
          <p:cNvGrpSpPr/>
          <p:nvPr/>
        </p:nvGrpSpPr>
        <p:grpSpPr>
          <a:xfrm>
            <a:off x="10171299" y="887781"/>
            <a:ext cx="1457913" cy="794390"/>
            <a:chOff x="0" y="0"/>
            <a:chExt cx="2915827" cy="1588780"/>
          </a:xfrm>
        </p:grpSpPr>
        <p:grpSp>
          <p:nvGrpSpPr>
            <p:cNvPr id="26" name="Group 26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29" name="Group 29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32" name="Group 32"/>
          <p:cNvGrpSpPr/>
          <p:nvPr/>
        </p:nvGrpSpPr>
        <p:grpSpPr>
          <a:xfrm>
            <a:off x="10171299" y="1745391"/>
            <a:ext cx="1457913" cy="794390"/>
            <a:chOff x="0" y="0"/>
            <a:chExt cx="2915827" cy="1588780"/>
          </a:xfrm>
        </p:grpSpPr>
        <p:grpSp>
          <p:nvGrpSpPr>
            <p:cNvPr id="33" name="Group 33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35" name="TextBox 35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36" name="Group 36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8" name="TextBox 38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sp>
        <p:nvSpPr>
          <p:cNvPr id="39" name="Freeform 39"/>
          <p:cNvSpPr/>
          <p:nvPr/>
        </p:nvSpPr>
        <p:spPr>
          <a:xfrm rot="5400000">
            <a:off x="8741296" y="3008640"/>
            <a:ext cx="5082439" cy="840720"/>
          </a:xfrm>
          <a:custGeom>
            <a:avLst/>
            <a:gdLst/>
            <a:ahLst/>
            <a:cxnLst/>
            <a:rect l="l" t="t" r="r" b="b"/>
            <a:pathLst>
              <a:path w="7623658" h="1261080">
                <a:moveTo>
                  <a:pt x="0" y="0"/>
                </a:moveTo>
                <a:lnTo>
                  <a:pt x="7623658" y="0"/>
                </a:lnTo>
                <a:lnTo>
                  <a:pt x="7623658" y="1261080"/>
                </a:lnTo>
                <a:lnTo>
                  <a:pt x="0" y="126108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40" name="Group 40"/>
          <p:cNvGrpSpPr/>
          <p:nvPr/>
        </p:nvGrpSpPr>
        <p:grpSpPr>
          <a:xfrm>
            <a:off x="369292" y="980662"/>
            <a:ext cx="889091" cy="4756218"/>
            <a:chOff x="-143471" y="1"/>
            <a:chExt cx="1778183" cy="9512434"/>
          </a:xfrm>
        </p:grpSpPr>
        <p:sp>
          <p:nvSpPr>
            <p:cNvPr id="41" name="TextBox 41"/>
            <p:cNvSpPr txBox="1"/>
            <p:nvPr/>
          </p:nvSpPr>
          <p:spPr>
            <a:xfrm rot="16200000">
              <a:off x="508044" y="6126450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42" name="TextBox 42"/>
            <p:cNvSpPr txBox="1"/>
            <p:nvPr/>
          </p:nvSpPr>
          <p:spPr>
            <a:xfrm rot="16200000">
              <a:off x="508046" y="-651514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43" name="TextBox 43"/>
            <p:cNvSpPr txBox="1"/>
            <p:nvPr/>
          </p:nvSpPr>
          <p:spPr>
            <a:xfrm rot="16200000">
              <a:off x="508046" y="47814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44" name="TextBox 44"/>
            <p:cNvSpPr txBox="1"/>
            <p:nvPr/>
          </p:nvSpPr>
          <p:spPr>
            <a:xfrm rot="16200000">
              <a:off x="508046" y="160780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45" name="TextBox 45"/>
            <p:cNvSpPr txBox="1"/>
            <p:nvPr/>
          </p:nvSpPr>
          <p:spPr>
            <a:xfrm rot="16200000">
              <a:off x="508046" y="273746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46" name="TextBox 46"/>
            <p:cNvSpPr txBox="1"/>
            <p:nvPr/>
          </p:nvSpPr>
          <p:spPr>
            <a:xfrm rot="16200000">
              <a:off x="508046" y="386712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47" name="TextBox 47"/>
            <p:cNvSpPr txBox="1"/>
            <p:nvPr/>
          </p:nvSpPr>
          <p:spPr>
            <a:xfrm rot="16200000">
              <a:off x="508046" y="499678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48" name="TextBox 48"/>
            <p:cNvSpPr txBox="1"/>
            <p:nvPr/>
          </p:nvSpPr>
          <p:spPr>
            <a:xfrm rot="16200000">
              <a:off x="508046" y="7256108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49" name="TextBox 49"/>
            <p:cNvSpPr txBox="1"/>
            <p:nvPr/>
          </p:nvSpPr>
          <p:spPr>
            <a:xfrm rot="16200000">
              <a:off x="508046" y="8385768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</p:grpSp>
      <p:sp>
        <p:nvSpPr>
          <p:cNvPr id="50" name="Freeform 50"/>
          <p:cNvSpPr/>
          <p:nvPr/>
        </p:nvSpPr>
        <p:spPr>
          <a:xfrm>
            <a:off x="685801" y="6231555"/>
            <a:ext cx="10409207" cy="500943"/>
          </a:xfrm>
          <a:custGeom>
            <a:avLst/>
            <a:gdLst/>
            <a:ahLst/>
            <a:cxnLst/>
            <a:rect l="l" t="t" r="r" b="b"/>
            <a:pathLst>
              <a:path w="15613811" h="751415">
                <a:moveTo>
                  <a:pt x="0" y="0"/>
                </a:moveTo>
                <a:lnTo>
                  <a:pt x="15613811" y="0"/>
                </a:lnTo>
                <a:lnTo>
                  <a:pt x="15613811" y="751415"/>
                </a:lnTo>
                <a:lnTo>
                  <a:pt x="0" y="75141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51" name="Group 51"/>
          <p:cNvGrpSpPr/>
          <p:nvPr/>
        </p:nvGrpSpPr>
        <p:grpSpPr>
          <a:xfrm>
            <a:off x="685801" y="495494"/>
            <a:ext cx="10409207" cy="5867013"/>
            <a:chOff x="0" y="0"/>
            <a:chExt cx="4112279" cy="2317832"/>
          </a:xfrm>
        </p:grpSpPr>
        <p:sp>
          <p:nvSpPr>
            <p:cNvPr id="52" name="Freeform 52"/>
            <p:cNvSpPr/>
            <p:nvPr/>
          </p:nvSpPr>
          <p:spPr>
            <a:xfrm>
              <a:off x="0" y="0"/>
              <a:ext cx="4112280" cy="2317832"/>
            </a:xfrm>
            <a:custGeom>
              <a:avLst/>
              <a:gdLst/>
              <a:ahLst/>
              <a:cxnLst/>
              <a:rect l="l" t="t" r="r" b="b"/>
              <a:pathLst>
                <a:path w="4112280" h="2317832">
                  <a:moveTo>
                    <a:pt x="9917" y="0"/>
                  </a:moveTo>
                  <a:lnTo>
                    <a:pt x="4102363" y="0"/>
                  </a:lnTo>
                  <a:cubicBezTo>
                    <a:pt x="4107840" y="0"/>
                    <a:pt x="4112280" y="4440"/>
                    <a:pt x="4112280" y="9917"/>
                  </a:cubicBezTo>
                  <a:lnTo>
                    <a:pt x="4112280" y="2307916"/>
                  </a:lnTo>
                  <a:cubicBezTo>
                    <a:pt x="4112280" y="2310546"/>
                    <a:pt x="4111235" y="2313068"/>
                    <a:pt x="4109375" y="2314928"/>
                  </a:cubicBezTo>
                  <a:cubicBezTo>
                    <a:pt x="4107515" y="2316788"/>
                    <a:pt x="4104993" y="2317832"/>
                    <a:pt x="4102363" y="2317832"/>
                  </a:cubicBezTo>
                  <a:lnTo>
                    <a:pt x="9917" y="2317832"/>
                  </a:lnTo>
                  <a:cubicBezTo>
                    <a:pt x="4440" y="2317832"/>
                    <a:pt x="0" y="2313393"/>
                    <a:pt x="0" y="2307916"/>
                  </a:cubicBezTo>
                  <a:lnTo>
                    <a:pt x="0" y="9917"/>
                  </a:lnTo>
                  <a:cubicBezTo>
                    <a:pt x="0" y="4440"/>
                    <a:pt x="4440" y="0"/>
                    <a:pt x="9917" y="0"/>
                  </a:cubicBezTo>
                  <a:close/>
                </a:path>
              </a:pathLst>
            </a:custGeom>
            <a:solidFill>
              <a:srgbClr val="FCF4E8"/>
            </a:solidFill>
          </p:spPr>
        </p:sp>
        <p:sp>
          <p:nvSpPr>
            <p:cNvPr id="53" name="TextBox 53"/>
            <p:cNvSpPr txBox="1"/>
            <p:nvPr/>
          </p:nvSpPr>
          <p:spPr>
            <a:xfrm>
              <a:off x="0" y="-38100"/>
              <a:ext cx="4112279" cy="235593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4" name="Group 54"/>
          <p:cNvGrpSpPr/>
          <p:nvPr/>
        </p:nvGrpSpPr>
        <p:grpSpPr>
          <a:xfrm>
            <a:off x="1139558" y="654190"/>
            <a:ext cx="9970759" cy="5486400"/>
            <a:chOff x="0" y="0"/>
            <a:chExt cx="3939065" cy="2167467"/>
          </a:xfrm>
        </p:grpSpPr>
        <p:sp>
          <p:nvSpPr>
            <p:cNvPr id="55" name="Freeform 55"/>
            <p:cNvSpPr/>
            <p:nvPr/>
          </p:nvSpPr>
          <p:spPr>
            <a:xfrm>
              <a:off x="0" y="0"/>
              <a:ext cx="3939065" cy="2167467"/>
            </a:xfrm>
            <a:custGeom>
              <a:avLst/>
              <a:gdLst/>
              <a:ahLst/>
              <a:cxnLst/>
              <a:rect l="l" t="t" r="r" b="b"/>
              <a:pathLst>
                <a:path w="3939065" h="2167467">
                  <a:moveTo>
                    <a:pt x="10353" y="0"/>
                  </a:moveTo>
                  <a:lnTo>
                    <a:pt x="3928713" y="0"/>
                  </a:lnTo>
                  <a:cubicBezTo>
                    <a:pt x="3931458" y="0"/>
                    <a:pt x="3934092" y="1091"/>
                    <a:pt x="3936033" y="3032"/>
                  </a:cubicBezTo>
                  <a:cubicBezTo>
                    <a:pt x="3937975" y="4974"/>
                    <a:pt x="3939065" y="7607"/>
                    <a:pt x="3939065" y="10353"/>
                  </a:cubicBezTo>
                  <a:lnTo>
                    <a:pt x="3939065" y="2157114"/>
                  </a:lnTo>
                  <a:cubicBezTo>
                    <a:pt x="3939065" y="2159860"/>
                    <a:pt x="3937975" y="2162493"/>
                    <a:pt x="3936033" y="2164435"/>
                  </a:cubicBezTo>
                  <a:cubicBezTo>
                    <a:pt x="3934092" y="2166376"/>
                    <a:pt x="3931458" y="2167467"/>
                    <a:pt x="3928713" y="2167467"/>
                  </a:cubicBezTo>
                  <a:lnTo>
                    <a:pt x="10353" y="2167467"/>
                  </a:lnTo>
                  <a:cubicBezTo>
                    <a:pt x="7607" y="2167467"/>
                    <a:pt x="4974" y="2166376"/>
                    <a:pt x="3032" y="2164435"/>
                  </a:cubicBezTo>
                  <a:cubicBezTo>
                    <a:pt x="1091" y="2162493"/>
                    <a:pt x="0" y="2159860"/>
                    <a:pt x="0" y="2157114"/>
                  </a:cubicBezTo>
                  <a:lnTo>
                    <a:pt x="0" y="10353"/>
                  </a:lnTo>
                  <a:cubicBezTo>
                    <a:pt x="0" y="7607"/>
                    <a:pt x="1091" y="4974"/>
                    <a:pt x="3032" y="3032"/>
                  </a:cubicBezTo>
                  <a:cubicBezTo>
                    <a:pt x="4974" y="1091"/>
                    <a:pt x="7607" y="0"/>
                    <a:pt x="1035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9FC2B6"/>
              </a:solidFill>
              <a:prstDash val="lgDash"/>
              <a:miter/>
            </a:ln>
          </p:spPr>
        </p:sp>
        <p:sp>
          <p:nvSpPr>
            <p:cNvPr id="56" name="TextBox 56"/>
            <p:cNvSpPr txBox="1"/>
            <p:nvPr/>
          </p:nvSpPr>
          <p:spPr>
            <a:xfrm>
              <a:off x="0" y="-38100"/>
              <a:ext cx="3939065" cy="220556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7" name="Group 57"/>
          <p:cNvGrpSpPr/>
          <p:nvPr/>
        </p:nvGrpSpPr>
        <p:grpSpPr>
          <a:xfrm>
            <a:off x="10376362" y="2603000"/>
            <a:ext cx="1457913" cy="794390"/>
            <a:chOff x="0" y="0"/>
            <a:chExt cx="595553" cy="324506"/>
          </a:xfrm>
        </p:grpSpPr>
        <p:sp>
          <p:nvSpPr>
            <p:cNvPr id="58" name="Freeform 58"/>
            <p:cNvSpPr/>
            <p:nvPr/>
          </p:nvSpPr>
          <p:spPr>
            <a:xfrm>
              <a:off x="0" y="0"/>
              <a:ext cx="595553" cy="324506"/>
            </a:xfrm>
            <a:custGeom>
              <a:avLst/>
              <a:gdLst/>
              <a:ahLst/>
              <a:cxnLst/>
              <a:rect l="l" t="t" r="r" b="b"/>
              <a:pathLst>
                <a:path w="595553" h="324506">
                  <a:moveTo>
                    <a:pt x="88505" y="0"/>
                  </a:moveTo>
                  <a:lnTo>
                    <a:pt x="507048" y="0"/>
                  </a:lnTo>
                  <a:cubicBezTo>
                    <a:pt x="555928" y="0"/>
                    <a:pt x="595553" y="39625"/>
                    <a:pt x="595553" y="88505"/>
                  </a:cubicBezTo>
                  <a:lnTo>
                    <a:pt x="595553" y="236001"/>
                  </a:lnTo>
                  <a:cubicBezTo>
                    <a:pt x="595553" y="284881"/>
                    <a:pt x="555928" y="324506"/>
                    <a:pt x="507048" y="324506"/>
                  </a:cubicBezTo>
                  <a:lnTo>
                    <a:pt x="88505" y="324506"/>
                  </a:lnTo>
                  <a:cubicBezTo>
                    <a:pt x="39625" y="324506"/>
                    <a:pt x="0" y="284881"/>
                    <a:pt x="0" y="236001"/>
                  </a:cubicBezTo>
                  <a:lnTo>
                    <a:pt x="0" y="88505"/>
                  </a:lnTo>
                  <a:cubicBezTo>
                    <a:pt x="0" y="39625"/>
                    <a:pt x="39625" y="0"/>
                    <a:pt x="88505" y="0"/>
                  </a:cubicBezTo>
                  <a:close/>
                </a:path>
              </a:pathLst>
            </a:custGeom>
            <a:solidFill>
              <a:srgbClr val="FFCF91"/>
            </a:solidFill>
          </p:spPr>
        </p:sp>
        <p:sp>
          <p:nvSpPr>
            <p:cNvPr id="59" name="TextBox 59"/>
            <p:cNvSpPr txBox="1"/>
            <p:nvPr/>
          </p:nvSpPr>
          <p:spPr>
            <a:xfrm>
              <a:off x="0" y="-38100"/>
              <a:ext cx="595553" cy="362606"/>
            </a:xfrm>
            <a:prstGeom prst="rect">
              <a:avLst/>
            </a:prstGeom>
          </p:spPr>
          <p:txBody>
            <a:bodyPr lIns="34657" tIns="34657" rIns="34657" bIns="3465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60" name="Group 60"/>
          <p:cNvGrpSpPr/>
          <p:nvPr/>
        </p:nvGrpSpPr>
        <p:grpSpPr>
          <a:xfrm>
            <a:off x="10444215" y="2661607"/>
            <a:ext cx="1332205" cy="677177"/>
            <a:chOff x="0" y="0"/>
            <a:chExt cx="544201" cy="276625"/>
          </a:xfrm>
        </p:grpSpPr>
        <p:sp>
          <p:nvSpPr>
            <p:cNvPr id="61" name="Freeform 61"/>
            <p:cNvSpPr/>
            <p:nvPr/>
          </p:nvSpPr>
          <p:spPr>
            <a:xfrm>
              <a:off x="0" y="0"/>
              <a:ext cx="544201" cy="276625"/>
            </a:xfrm>
            <a:custGeom>
              <a:avLst/>
              <a:gdLst/>
              <a:ahLst/>
              <a:cxnLst/>
              <a:rect l="l" t="t" r="r" b="b"/>
              <a:pathLst>
                <a:path w="544201" h="276625">
                  <a:moveTo>
                    <a:pt x="77485" y="0"/>
                  </a:moveTo>
                  <a:lnTo>
                    <a:pt x="466716" y="0"/>
                  </a:lnTo>
                  <a:cubicBezTo>
                    <a:pt x="509510" y="0"/>
                    <a:pt x="544201" y="34691"/>
                    <a:pt x="544201" y="77485"/>
                  </a:cubicBezTo>
                  <a:lnTo>
                    <a:pt x="544201" y="199140"/>
                  </a:lnTo>
                  <a:cubicBezTo>
                    <a:pt x="544201" y="241933"/>
                    <a:pt x="509510" y="276625"/>
                    <a:pt x="466716" y="276625"/>
                  </a:cubicBezTo>
                  <a:lnTo>
                    <a:pt x="77485" y="276625"/>
                  </a:lnTo>
                  <a:cubicBezTo>
                    <a:pt x="34691" y="276625"/>
                    <a:pt x="0" y="241933"/>
                    <a:pt x="0" y="199140"/>
                  </a:cubicBezTo>
                  <a:lnTo>
                    <a:pt x="0" y="77485"/>
                  </a:lnTo>
                  <a:cubicBezTo>
                    <a:pt x="0" y="34691"/>
                    <a:pt x="34691" y="0"/>
                    <a:pt x="77485" y="0"/>
                  </a:cubicBezTo>
                  <a:close/>
                </a:path>
              </a:pathLst>
            </a:custGeom>
            <a:solidFill>
              <a:srgbClr val="FFCF91"/>
            </a:solidFill>
            <a:ln w="28575" cap="sq">
              <a:solidFill>
                <a:srgbClr val="FCF4E8"/>
              </a:solidFill>
              <a:prstDash val="lgDash"/>
              <a:miter/>
            </a:ln>
          </p:spPr>
        </p:sp>
        <p:sp>
          <p:nvSpPr>
            <p:cNvPr id="62" name="TextBox 62"/>
            <p:cNvSpPr txBox="1"/>
            <p:nvPr/>
          </p:nvSpPr>
          <p:spPr>
            <a:xfrm>
              <a:off x="0" y="-76200"/>
              <a:ext cx="544201" cy="352825"/>
            </a:xfrm>
            <a:prstGeom prst="rect">
              <a:avLst/>
            </a:prstGeom>
          </p:spPr>
          <p:txBody>
            <a:bodyPr lIns="34657" tIns="34657" rIns="34657" bIns="34657" rtlCol="0" anchor="ctr"/>
            <a:lstStyle/>
            <a:p>
              <a:pPr algn="ctr" defTabSz="609630">
                <a:lnSpc>
                  <a:spcPts val="2800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63" name="Group 63"/>
          <p:cNvGrpSpPr/>
          <p:nvPr/>
        </p:nvGrpSpPr>
        <p:grpSpPr>
          <a:xfrm>
            <a:off x="1026860" y="1081834"/>
            <a:ext cx="175410" cy="175410"/>
            <a:chOff x="0" y="0"/>
            <a:chExt cx="812800" cy="812800"/>
          </a:xfrm>
        </p:grpSpPr>
        <p:sp>
          <p:nvSpPr>
            <p:cNvPr id="64" name="Freeform 6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5" name="TextBox 6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66" name="Group 66"/>
          <p:cNvGrpSpPr/>
          <p:nvPr/>
        </p:nvGrpSpPr>
        <p:grpSpPr>
          <a:xfrm>
            <a:off x="1026860" y="1646915"/>
            <a:ext cx="175410" cy="175410"/>
            <a:chOff x="0" y="0"/>
            <a:chExt cx="812800" cy="812800"/>
          </a:xfrm>
        </p:grpSpPr>
        <p:sp>
          <p:nvSpPr>
            <p:cNvPr id="67" name="Freeform 6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8" name="TextBox 6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69" name="Group 69"/>
          <p:cNvGrpSpPr/>
          <p:nvPr/>
        </p:nvGrpSpPr>
        <p:grpSpPr>
          <a:xfrm>
            <a:off x="1026860" y="2211996"/>
            <a:ext cx="175410" cy="175410"/>
            <a:chOff x="0" y="0"/>
            <a:chExt cx="812800" cy="812800"/>
          </a:xfrm>
        </p:grpSpPr>
        <p:sp>
          <p:nvSpPr>
            <p:cNvPr id="70" name="Freeform 7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1" name="TextBox 7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72" name="Group 72"/>
          <p:cNvGrpSpPr/>
          <p:nvPr/>
        </p:nvGrpSpPr>
        <p:grpSpPr>
          <a:xfrm>
            <a:off x="1026860" y="2777076"/>
            <a:ext cx="175410" cy="175410"/>
            <a:chOff x="0" y="0"/>
            <a:chExt cx="812800" cy="812800"/>
          </a:xfrm>
        </p:grpSpPr>
        <p:sp>
          <p:nvSpPr>
            <p:cNvPr id="73" name="Freeform 7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4" name="TextBox 7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75" name="Group 75"/>
          <p:cNvGrpSpPr/>
          <p:nvPr/>
        </p:nvGrpSpPr>
        <p:grpSpPr>
          <a:xfrm>
            <a:off x="1026860" y="3342157"/>
            <a:ext cx="175410" cy="175410"/>
            <a:chOff x="0" y="0"/>
            <a:chExt cx="812800" cy="812800"/>
          </a:xfrm>
        </p:grpSpPr>
        <p:sp>
          <p:nvSpPr>
            <p:cNvPr id="76" name="Freeform 7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7" name="TextBox 7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78" name="Group 78"/>
          <p:cNvGrpSpPr/>
          <p:nvPr/>
        </p:nvGrpSpPr>
        <p:grpSpPr>
          <a:xfrm>
            <a:off x="1026860" y="3907238"/>
            <a:ext cx="175410" cy="175410"/>
            <a:chOff x="0" y="0"/>
            <a:chExt cx="812800" cy="812800"/>
          </a:xfrm>
        </p:grpSpPr>
        <p:sp>
          <p:nvSpPr>
            <p:cNvPr id="79" name="Freeform 7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0" name="TextBox 8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81" name="Group 81"/>
          <p:cNvGrpSpPr/>
          <p:nvPr/>
        </p:nvGrpSpPr>
        <p:grpSpPr>
          <a:xfrm>
            <a:off x="1026860" y="4472318"/>
            <a:ext cx="175410" cy="175410"/>
            <a:chOff x="0" y="0"/>
            <a:chExt cx="812800" cy="812800"/>
          </a:xfrm>
        </p:grpSpPr>
        <p:sp>
          <p:nvSpPr>
            <p:cNvPr id="82" name="Freeform 8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3" name="TextBox 8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84" name="Group 84"/>
          <p:cNvGrpSpPr/>
          <p:nvPr/>
        </p:nvGrpSpPr>
        <p:grpSpPr>
          <a:xfrm>
            <a:off x="1026860" y="5037398"/>
            <a:ext cx="175410" cy="175410"/>
            <a:chOff x="0" y="0"/>
            <a:chExt cx="812800" cy="812800"/>
          </a:xfrm>
        </p:grpSpPr>
        <p:sp>
          <p:nvSpPr>
            <p:cNvPr id="85" name="Freeform 8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6" name="TextBox 8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87" name="Group 87"/>
          <p:cNvGrpSpPr/>
          <p:nvPr/>
        </p:nvGrpSpPr>
        <p:grpSpPr>
          <a:xfrm>
            <a:off x="1026860" y="5602479"/>
            <a:ext cx="175410" cy="175410"/>
            <a:chOff x="0" y="0"/>
            <a:chExt cx="812800" cy="812800"/>
          </a:xfrm>
        </p:grpSpPr>
        <p:sp>
          <p:nvSpPr>
            <p:cNvPr id="88" name="Freeform 8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9" name="TextBox 8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90" name="Freeform 90"/>
          <p:cNvSpPr/>
          <p:nvPr/>
        </p:nvSpPr>
        <p:spPr>
          <a:xfrm>
            <a:off x="1674251" y="887781"/>
            <a:ext cx="675039" cy="676300"/>
          </a:xfrm>
          <a:custGeom>
            <a:avLst/>
            <a:gdLst/>
            <a:ahLst/>
            <a:cxnLst/>
            <a:rect l="l" t="t" r="r" b="b"/>
            <a:pathLst>
              <a:path w="1012559" h="1014450">
                <a:moveTo>
                  <a:pt x="0" y="0"/>
                </a:moveTo>
                <a:lnTo>
                  <a:pt x="1012560" y="0"/>
                </a:lnTo>
                <a:lnTo>
                  <a:pt x="1012560" y="1014451"/>
                </a:lnTo>
                <a:lnTo>
                  <a:pt x="0" y="101445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91" name="Group 91"/>
          <p:cNvGrpSpPr/>
          <p:nvPr/>
        </p:nvGrpSpPr>
        <p:grpSpPr>
          <a:xfrm>
            <a:off x="1938513" y="2235863"/>
            <a:ext cx="3825855" cy="3649978"/>
            <a:chOff x="0" y="0"/>
            <a:chExt cx="7145309" cy="6816837"/>
          </a:xfrm>
        </p:grpSpPr>
        <p:grpSp>
          <p:nvGrpSpPr>
            <p:cNvPr id="92" name="Group 92"/>
            <p:cNvGrpSpPr/>
            <p:nvPr/>
          </p:nvGrpSpPr>
          <p:grpSpPr>
            <a:xfrm>
              <a:off x="199937" y="0"/>
              <a:ext cx="6945372" cy="6816837"/>
              <a:chOff x="0" y="0"/>
              <a:chExt cx="1731859" cy="1699808"/>
            </a:xfrm>
          </p:grpSpPr>
          <p:sp>
            <p:nvSpPr>
              <p:cNvPr id="93" name="Freeform 93"/>
              <p:cNvSpPr/>
              <p:nvPr/>
            </p:nvSpPr>
            <p:spPr>
              <a:xfrm>
                <a:off x="0" y="0"/>
                <a:ext cx="1731859" cy="1699808"/>
              </a:xfrm>
              <a:custGeom>
                <a:avLst/>
                <a:gdLst/>
                <a:ahLst/>
                <a:cxnLst/>
                <a:rect l="l" t="t" r="r" b="b"/>
                <a:pathLst>
                  <a:path w="1731859" h="1699808">
                    <a:moveTo>
                      <a:pt x="74313" y="0"/>
                    </a:moveTo>
                    <a:lnTo>
                      <a:pt x="1657547" y="0"/>
                    </a:lnTo>
                    <a:cubicBezTo>
                      <a:pt x="1677256" y="0"/>
                      <a:pt x="1696157" y="7829"/>
                      <a:pt x="1710094" y="21766"/>
                    </a:cubicBezTo>
                    <a:cubicBezTo>
                      <a:pt x="1724030" y="35702"/>
                      <a:pt x="1731859" y="54604"/>
                      <a:pt x="1731859" y="74313"/>
                    </a:cubicBezTo>
                    <a:lnTo>
                      <a:pt x="1731859" y="1625496"/>
                    </a:lnTo>
                    <a:cubicBezTo>
                      <a:pt x="1731859" y="1645205"/>
                      <a:pt x="1724030" y="1664106"/>
                      <a:pt x="1710094" y="1678043"/>
                    </a:cubicBezTo>
                    <a:cubicBezTo>
                      <a:pt x="1696157" y="1691979"/>
                      <a:pt x="1677256" y="1699808"/>
                      <a:pt x="1657547" y="1699808"/>
                    </a:cubicBezTo>
                    <a:lnTo>
                      <a:pt x="74313" y="1699808"/>
                    </a:lnTo>
                    <a:cubicBezTo>
                      <a:pt x="33271" y="1699808"/>
                      <a:pt x="0" y="1666537"/>
                      <a:pt x="0" y="1625496"/>
                    </a:cubicBezTo>
                    <a:lnTo>
                      <a:pt x="0" y="74313"/>
                    </a:lnTo>
                    <a:cubicBezTo>
                      <a:pt x="0" y="54604"/>
                      <a:pt x="7829" y="35702"/>
                      <a:pt x="21766" y="21766"/>
                    </a:cubicBezTo>
                    <a:cubicBezTo>
                      <a:pt x="35702" y="7829"/>
                      <a:pt x="54604" y="0"/>
                      <a:pt x="74313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cap="rnd">
                <a:noFill/>
                <a:prstDash val="lgDash"/>
                <a:round/>
              </a:ln>
            </p:spPr>
          </p:sp>
          <p:sp>
            <p:nvSpPr>
              <p:cNvPr id="94" name="TextBox 94"/>
              <p:cNvSpPr txBox="1"/>
              <p:nvPr/>
            </p:nvSpPr>
            <p:spPr>
              <a:xfrm>
                <a:off x="0" y="-28575"/>
                <a:ext cx="1731859" cy="1728383"/>
              </a:xfrm>
              <a:prstGeom prst="rect">
                <a:avLst/>
              </a:prstGeom>
            </p:spPr>
            <p:txBody>
              <a:bodyPr lIns="28098" tIns="28098" rIns="28098" bIns="28098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4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95" name="Group 95"/>
            <p:cNvGrpSpPr/>
            <p:nvPr/>
          </p:nvGrpSpPr>
          <p:grpSpPr>
            <a:xfrm>
              <a:off x="0" y="193258"/>
              <a:ext cx="6945372" cy="6504261"/>
              <a:chOff x="0" y="0"/>
              <a:chExt cx="1731859" cy="1621866"/>
            </a:xfrm>
          </p:grpSpPr>
          <p:sp>
            <p:nvSpPr>
              <p:cNvPr id="96" name="Freeform 96"/>
              <p:cNvSpPr/>
              <p:nvPr/>
            </p:nvSpPr>
            <p:spPr>
              <a:xfrm>
                <a:off x="0" y="0"/>
                <a:ext cx="1731859" cy="1621866"/>
              </a:xfrm>
              <a:custGeom>
                <a:avLst/>
                <a:gdLst/>
                <a:ahLst/>
                <a:cxnLst/>
                <a:rect l="l" t="t" r="r" b="b"/>
                <a:pathLst>
                  <a:path w="1731859" h="1621866">
                    <a:moveTo>
                      <a:pt x="74313" y="0"/>
                    </a:moveTo>
                    <a:lnTo>
                      <a:pt x="1657547" y="0"/>
                    </a:lnTo>
                    <a:cubicBezTo>
                      <a:pt x="1677256" y="0"/>
                      <a:pt x="1696157" y="7829"/>
                      <a:pt x="1710094" y="21766"/>
                    </a:cubicBezTo>
                    <a:cubicBezTo>
                      <a:pt x="1724030" y="35702"/>
                      <a:pt x="1731859" y="54604"/>
                      <a:pt x="1731859" y="74313"/>
                    </a:cubicBezTo>
                    <a:lnTo>
                      <a:pt x="1731859" y="1547554"/>
                    </a:lnTo>
                    <a:cubicBezTo>
                      <a:pt x="1731859" y="1567262"/>
                      <a:pt x="1724030" y="1586164"/>
                      <a:pt x="1710094" y="1600100"/>
                    </a:cubicBezTo>
                    <a:cubicBezTo>
                      <a:pt x="1696157" y="1614037"/>
                      <a:pt x="1677256" y="1621866"/>
                      <a:pt x="1657547" y="1621866"/>
                    </a:cubicBezTo>
                    <a:lnTo>
                      <a:pt x="74313" y="1621866"/>
                    </a:lnTo>
                    <a:cubicBezTo>
                      <a:pt x="54604" y="1621866"/>
                      <a:pt x="35702" y="1614037"/>
                      <a:pt x="21766" y="1600100"/>
                    </a:cubicBezTo>
                    <a:cubicBezTo>
                      <a:pt x="7829" y="1586164"/>
                      <a:pt x="0" y="1567262"/>
                      <a:pt x="0" y="1547554"/>
                    </a:cubicBezTo>
                    <a:lnTo>
                      <a:pt x="0" y="74313"/>
                    </a:lnTo>
                    <a:cubicBezTo>
                      <a:pt x="0" y="54604"/>
                      <a:pt x="7829" y="35702"/>
                      <a:pt x="21766" y="21766"/>
                    </a:cubicBezTo>
                    <a:cubicBezTo>
                      <a:pt x="35702" y="7829"/>
                      <a:pt x="54604" y="0"/>
                      <a:pt x="74313" y="0"/>
                    </a:cubicBezTo>
                    <a:close/>
                  </a:path>
                </a:pathLst>
              </a:custGeom>
              <a:solidFill>
                <a:srgbClr val="FCF4E8"/>
              </a:solidFill>
              <a:ln w="47625" cap="rnd">
                <a:solidFill>
                  <a:srgbClr val="E76262"/>
                </a:solidFill>
                <a:prstDash val="solid"/>
                <a:round/>
              </a:ln>
            </p:spPr>
          </p:sp>
          <p:sp>
            <p:nvSpPr>
              <p:cNvPr id="97" name="TextBox 97"/>
              <p:cNvSpPr txBox="1"/>
              <p:nvPr/>
            </p:nvSpPr>
            <p:spPr>
              <a:xfrm>
                <a:off x="0" y="-28575"/>
                <a:ext cx="1731859" cy="1650441"/>
              </a:xfrm>
              <a:prstGeom prst="rect">
                <a:avLst/>
              </a:prstGeom>
            </p:spPr>
            <p:txBody>
              <a:bodyPr lIns="28098" tIns="28098" rIns="28098" bIns="28098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4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98" name="TextBox 98"/>
            <p:cNvSpPr txBox="1"/>
            <p:nvPr/>
          </p:nvSpPr>
          <p:spPr>
            <a:xfrm>
              <a:off x="697049" y="704708"/>
              <a:ext cx="5751213" cy="55135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 defTabSz="609630">
                <a:lnSpc>
                  <a:spcPts val="2875"/>
                </a:lnSpc>
                <a:spcBef>
                  <a:spcPct val="0"/>
                </a:spcBef>
              </a:pPr>
              <a:r>
                <a:rPr lang="en-US" sz="2400" dirty="0" err="1">
                  <a:solidFill>
                    <a:srgbClr val="503D36"/>
                  </a:solidFill>
                  <a:latin typeface="Cambria Bold"/>
                </a:rPr>
                <a:t>Lưu</a:t>
              </a:r>
              <a:r>
                <a:rPr lang="en-US" sz="2400" dirty="0">
                  <a:solidFill>
                    <a:srgbClr val="503D36"/>
                  </a:solidFill>
                  <a:latin typeface="Cambria Bold"/>
                </a:rPr>
                <a:t> ý: Em </a:t>
              </a:r>
              <a:r>
                <a:rPr lang="en-US" sz="2400" dirty="0" err="1">
                  <a:solidFill>
                    <a:srgbClr val="503D36"/>
                  </a:solidFill>
                  <a:latin typeface="Cambria Bold"/>
                </a:rPr>
                <a:t>có</a:t>
              </a:r>
              <a:r>
                <a:rPr lang="en-US" sz="2400" dirty="0">
                  <a:solidFill>
                    <a:srgbClr val="503D36"/>
                  </a:solidFill>
                  <a:latin typeface="Cambria Bold"/>
                </a:rPr>
                <a:t> </a:t>
              </a:r>
              <a:r>
                <a:rPr lang="en-US" sz="2400" dirty="0" err="1">
                  <a:solidFill>
                    <a:srgbClr val="503D36"/>
                  </a:solidFill>
                  <a:latin typeface="Cambria Bold"/>
                </a:rPr>
                <a:t>thể</a:t>
              </a:r>
              <a:r>
                <a:rPr lang="en-US" sz="2400" dirty="0">
                  <a:solidFill>
                    <a:srgbClr val="503D36"/>
                  </a:solidFill>
                  <a:latin typeface="Cambria Bold"/>
                </a:rPr>
                <a:t> </a:t>
              </a:r>
              <a:r>
                <a:rPr lang="en-US" sz="2400" dirty="0" err="1">
                  <a:solidFill>
                    <a:srgbClr val="503D36"/>
                  </a:solidFill>
                  <a:latin typeface="Cambria Bold"/>
                </a:rPr>
                <a:t>viết</a:t>
              </a:r>
              <a:r>
                <a:rPr lang="en-US" sz="2400" dirty="0">
                  <a:solidFill>
                    <a:srgbClr val="503D36"/>
                  </a:solidFill>
                  <a:latin typeface="Cambria Bold"/>
                </a:rPr>
                <a:t> </a:t>
              </a:r>
              <a:r>
                <a:rPr lang="en-US" sz="2400" dirty="0" err="1">
                  <a:solidFill>
                    <a:srgbClr val="503D36"/>
                  </a:solidFill>
                  <a:latin typeface="Cambria Bold"/>
                </a:rPr>
                <a:t>giấy</a:t>
              </a:r>
              <a:r>
                <a:rPr lang="en-US" sz="2400" dirty="0">
                  <a:solidFill>
                    <a:srgbClr val="503D36"/>
                  </a:solidFill>
                  <a:latin typeface="Cambria Bold"/>
                </a:rPr>
                <a:t> </a:t>
              </a:r>
              <a:r>
                <a:rPr lang="en-US" sz="2400" dirty="0" err="1">
                  <a:solidFill>
                    <a:srgbClr val="503D36"/>
                  </a:solidFill>
                  <a:latin typeface="Cambria Bold"/>
                </a:rPr>
                <a:t>mời</a:t>
              </a:r>
              <a:r>
                <a:rPr lang="en-US" sz="2400" dirty="0">
                  <a:solidFill>
                    <a:srgbClr val="503D36"/>
                  </a:solidFill>
                  <a:latin typeface="Cambria Bold"/>
                </a:rPr>
                <a:t> </a:t>
              </a:r>
              <a:r>
                <a:rPr lang="en-US" sz="2400" dirty="0" err="1">
                  <a:solidFill>
                    <a:srgbClr val="503D36"/>
                  </a:solidFill>
                  <a:latin typeface="Cambria Bold"/>
                </a:rPr>
                <a:t>dựa</a:t>
              </a:r>
              <a:r>
                <a:rPr lang="en-US" sz="2400" dirty="0">
                  <a:solidFill>
                    <a:srgbClr val="503D36"/>
                  </a:solidFill>
                  <a:latin typeface="Cambria Bold"/>
                </a:rPr>
                <a:t> </a:t>
              </a:r>
              <a:r>
                <a:rPr lang="en-US" sz="2400" dirty="0" err="1">
                  <a:solidFill>
                    <a:srgbClr val="503D36"/>
                  </a:solidFill>
                  <a:latin typeface="Cambria Bold"/>
                </a:rPr>
                <a:t>theo</a:t>
              </a:r>
              <a:r>
                <a:rPr lang="en-US" sz="2400" dirty="0">
                  <a:solidFill>
                    <a:srgbClr val="503D36"/>
                  </a:solidFill>
                  <a:latin typeface="Cambria Bold"/>
                </a:rPr>
                <a:t> </a:t>
              </a:r>
              <a:r>
                <a:rPr lang="en-US" sz="2400" dirty="0" err="1">
                  <a:solidFill>
                    <a:srgbClr val="503D36"/>
                  </a:solidFill>
                  <a:latin typeface="Cambria Bold"/>
                </a:rPr>
                <a:t>mẫu</a:t>
              </a:r>
              <a:r>
                <a:rPr lang="en-US" sz="2400" dirty="0">
                  <a:solidFill>
                    <a:srgbClr val="503D36"/>
                  </a:solidFill>
                  <a:latin typeface="Cambria Bold"/>
                </a:rPr>
                <a:t> ở </a:t>
              </a:r>
              <a:r>
                <a:rPr lang="en-US" sz="2400" dirty="0" err="1">
                  <a:solidFill>
                    <a:srgbClr val="503D36"/>
                  </a:solidFill>
                  <a:latin typeface="Cambria Bold"/>
                </a:rPr>
                <a:t>bài</a:t>
              </a:r>
              <a:r>
                <a:rPr lang="en-US" sz="2400" dirty="0">
                  <a:solidFill>
                    <a:srgbClr val="503D36"/>
                  </a:solidFill>
                  <a:latin typeface="Cambria Bold"/>
                </a:rPr>
                <a:t> </a:t>
              </a:r>
              <a:r>
                <a:rPr lang="en-US" sz="2400" dirty="0" err="1">
                  <a:solidFill>
                    <a:srgbClr val="503D36"/>
                  </a:solidFill>
                  <a:latin typeface="Cambria Bold"/>
                </a:rPr>
                <a:t>tập</a:t>
              </a:r>
              <a:r>
                <a:rPr lang="en-US" sz="2400" dirty="0">
                  <a:solidFill>
                    <a:srgbClr val="503D36"/>
                  </a:solidFill>
                  <a:latin typeface="Cambria Bold"/>
                </a:rPr>
                <a:t> 1 </a:t>
              </a:r>
              <a:r>
                <a:rPr lang="en-US" sz="2400" dirty="0" err="1">
                  <a:solidFill>
                    <a:srgbClr val="503D36"/>
                  </a:solidFill>
                  <a:latin typeface="Cambria Bold"/>
                </a:rPr>
                <a:t>nhưng</a:t>
              </a:r>
              <a:r>
                <a:rPr lang="en-US" sz="2400" dirty="0">
                  <a:solidFill>
                    <a:srgbClr val="503D36"/>
                  </a:solidFill>
                  <a:latin typeface="Cambria Bold"/>
                </a:rPr>
                <a:t> </a:t>
              </a:r>
              <a:r>
                <a:rPr lang="en-US" sz="2400" dirty="0" err="1">
                  <a:solidFill>
                    <a:srgbClr val="503D36"/>
                  </a:solidFill>
                  <a:latin typeface="Cambria Bold"/>
                </a:rPr>
                <a:t>nội</a:t>
              </a:r>
              <a:r>
                <a:rPr lang="en-US" sz="2400" dirty="0">
                  <a:solidFill>
                    <a:srgbClr val="503D36"/>
                  </a:solidFill>
                  <a:latin typeface="Cambria Bold"/>
                </a:rPr>
                <a:t> dung </a:t>
              </a:r>
              <a:r>
                <a:rPr lang="en-US" sz="2400" dirty="0" err="1">
                  <a:solidFill>
                    <a:srgbClr val="503D36"/>
                  </a:solidFill>
                  <a:latin typeface="Cambria Bold"/>
                </a:rPr>
                <a:t>cụ</a:t>
              </a:r>
              <a:r>
                <a:rPr lang="en-US" sz="2400" dirty="0">
                  <a:solidFill>
                    <a:srgbClr val="503D36"/>
                  </a:solidFill>
                  <a:latin typeface="Cambria Bold"/>
                </a:rPr>
                <a:t> </a:t>
              </a:r>
              <a:r>
                <a:rPr lang="en-US" sz="2400" dirty="0" err="1">
                  <a:solidFill>
                    <a:srgbClr val="503D36"/>
                  </a:solidFill>
                  <a:latin typeface="Cambria Bold"/>
                </a:rPr>
                <a:t>thể</a:t>
              </a:r>
              <a:r>
                <a:rPr lang="en-US" sz="2400" dirty="0">
                  <a:solidFill>
                    <a:srgbClr val="503D36"/>
                  </a:solidFill>
                  <a:latin typeface="Cambria Bold"/>
                </a:rPr>
                <a:t> </a:t>
              </a:r>
              <a:r>
                <a:rPr lang="en-US" sz="2400" dirty="0" err="1">
                  <a:solidFill>
                    <a:srgbClr val="503D36"/>
                  </a:solidFill>
                  <a:latin typeface="Cambria Bold"/>
                </a:rPr>
                <a:t>cần</a:t>
              </a:r>
              <a:r>
                <a:rPr lang="en-US" sz="2400" dirty="0">
                  <a:solidFill>
                    <a:srgbClr val="503D36"/>
                  </a:solidFill>
                  <a:latin typeface="Cambria Bold"/>
                </a:rPr>
                <a:t> </a:t>
              </a:r>
              <a:r>
                <a:rPr lang="en-US" sz="2400" dirty="0" err="1">
                  <a:solidFill>
                    <a:srgbClr val="503D36"/>
                  </a:solidFill>
                  <a:latin typeface="Cambria Bold"/>
                </a:rPr>
                <a:t>phù</a:t>
              </a:r>
              <a:r>
                <a:rPr lang="en-US" sz="2400" dirty="0">
                  <a:solidFill>
                    <a:srgbClr val="503D36"/>
                  </a:solidFill>
                  <a:latin typeface="Cambria Bold"/>
                </a:rPr>
                <a:t> </a:t>
              </a:r>
              <a:r>
                <a:rPr lang="en-US" sz="2400" dirty="0" err="1">
                  <a:solidFill>
                    <a:srgbClr val="503D36"/>
                  </a:solidFill>
                  <a:latin typeface="Cambria Bold"/>
                </a:rPr>
                <a:t>hợp</a:t>
              </a:r>
              <a:r>
                <a:rPr lang="en-US" sz="2400" dirty="0">
                  <a:solidFill>
                    <a:srgbClr val="503D36"/>
                  </a:solidFill>
                  <a:latin typeface="Cambria Bold"/>
                </a:rPr>
                <a:t> </a:t>
              </a:r>
              <a:r>
                <a:rPr lang="en-US" sz="2400" dirty="0" err="1">
                  <a:solidFill>
                    <a:srgbClr val="503D36"/>
                  </a:solidFill>
                  <a:latin typeface="Cambria Bold"/>
                </a:rPr>
                <a:t>với</a:t>
              </a:r>
              <a:r>
                <a:rPr lang="en-US" sz="2400" dirty="0">
                  <a:solidFill>
                    <a:srgbClr val="503D36"/>
                  </a:solidFill>
                  <a:latin typeface="Cambria Bold"/>
                </a:rPr>
                <a:t> </a:t>
              </a:r>
              <a:r>
                <a:rPr lang="en-US" sz="2400" dirty="0" err="1">
                  <a:solidFill>
                    <a:srgbClr val="503D36"/>
                  </a:solidFill>
                  <a:latin typeface="Cambria Bold"/>
                </a:rPr>
                <a:t>sự</a:t>
              </a:r>
              <a:r>
                <a:rPr lang="en-US" sz="2400" dirty="0">
                  <a:solidFill>
                    <a:srgbClr val="503D36"/>
                  </a:solidFill>
                  <a:latin typeface="Cambria Bold"/>
                </a:rPr>
                <a:t> </a:t>
              </a:r>
              <a:r>
                <a:rPr lang="en-US" sz="2400" dirty="0" err="1">
                  <a:solidFill>
                    <a:srgbClr val="503D36"/>
                  </a:solidFill>
                  <a:latin typeface="Cambria Bold"/>
                </a:rPr>
                <a:t>kiện</a:t>
              </a:r>
              <a:r>
                <a:rPr lang="en-US" sz="2400" dirty="0">
                  <a:solidFill>
                    <a:srgbClr val="503D36"/>
                  </a:solidFill>
                  <a:latin typeface="Cambria Bold"/>
                </a:rPr>
                <a:t> </a:t>
              </a:r>
              <a:r>
                <a:rPr lang="en-US" sz="2400" dirty="0" err="1">
                  <a:solidFill>
                    <a:srgbClr val="503D36"/>
                  </a:solidFill>
                  <a:latin typeface="Cambria Bold"/>
                </a:rPr>
                <a:t>được</a:t>
              </a:r>
              <a:r>
                <a:rPr lang="en-US" sz="2400" dirty="0">
                  <a:solidFill>
                    <a:srgbClr val="503D36"/>
                  </a:solidFill>
                  <a:latin typeface="Cambria Bold"/>
                </a:rPr>
                <a:t> </a:t>
              </a:r>
              <a:r>
                <a:rPr lang="en-US" sz="2400" dirty="0" err="1">
                  <a:solidFill>
                    <a:srgbClr val="503D36"/>
                  </a:solidFill>
                  <a:latin typeface="Cambria Bold"/>
                </a:rPr>
                <a:t>tổ</a:t>
              </a:r>
              <a:r>
                <a:rPr lang="en-US" sz="2400" dirty="0">
                  <a:solidFill>
                    <a:srgbClr val="503D36"/>
                  </a:solidFill>
                  <a:latin typeface="Cambria Bold"/>
                </a:rPr>
                <a:t> </a:t>
              </a:r>
              <a:r>
                <a:rPr lang="en-US" sz="2400" dirty="0" err="1">
                  <a:solidFill>
                    <a:srgbClr val="503D36"/>
                  </a:solidFill>
                  <a:latin typeface="Cambria Bold"/>
                </a:rPr>
                <a:t>chức</a:t>
              </a:r>
              <a:r>
                <a:rPr lang="en-US" sz="2400" dirty="0">
                  <a:solidFill>
                    <a:srgbClr val="503D36"/>
                  </a:solidFill>
                  <a:latin typeface="Cambria Bold"/>
                </a:rPr>
                <a:t>; </a:t>
              </a:r>
              <a:r>
                <a:rPr lang="en-US" sz="2400" dirty="0" err="1">
                  <a:solidFill>
                    <a:srgbClr val="503D36"/>
                  </a:solidFill>
                  <a:latin typeface="Cambria Bold"/>
                </a:rPr>
                <a:t>lựa</a:t>
              </a:r>
              <a:r>
                <a:rPr lang="en-US" sz="2400" dirty="0">
                  <a:solidFill>
                    <a:srgbClr val="503D36"/>
                  </a:solidFill>
                  <a:latin typeface="Cambria Bold"/>
                </a:rPr>
                <a:t> </a:t>
              </a:r>
              <a:r>
                <a:rPr lang="en-US" sz="2400" dirty="0" err="1">
                  <a:solidFill>
                    <a:srgbClr val="503D36"/>
                  </a:solidFill>
                  <a:latin typeface="Cambria Bold"/>
                </a:rPr>
                <a:t>chọn</a:t>
              </a:r>
              <a:r>
                <a:rPr lang="en-US" sz="2400" dirty="0">
                  <a:solidFill>
                    <a:srgbClr val="503D36"/>
                  </a:solidFill>
                  <a:latin typeface="Cambria Bold"/>
                </a:rPr>
                <a:t> </a:t>
              </a:r>
              <a:r>
                <a:rPr lang="en-US" sz="2400" dirty="0" err="1">
                  <a:solidFill>
                    <a:srgbClr val="503D36"/>
                  </a:solidFill>
                  <a:latin typeface="Cambria Bold"/>
                </a:rPr>
                <a:t>cách</a:t>
              </a:r>
              <a:r>
                <a:rPr lang="en-US" sz="2400" dirty="0">
                  <a:solidFill>
                    <a:srgbClr val="503D36"/>
                  </a:solidFill>
                  <a:latin typeface="Cambria Bold"/>
                </a:rPr>
                <a:t> </a:t>
              </a:r>
              <a:r>
                <a:rPr lang="en-US" sz="2400" dirty="0" err="1">
                  <a:solidFill>
                    <a:srgbClr val="503D36"/>
                  </a:solidFill>
                  <a:latin typeface="Cambria Bold"/>
                </a:rPr>
                <a:t>trang</a:t>
              </a:r>
              <a:r>
                <a:rPr lang="en-US" sz="2400" dirty="0">
                  <a:solidFill>
                    <a:srgbClr val="503D36"/>
                  </a:solidFill>
                  <a:latin typeface="Cambria Bold"/>
                </a:rPr>
                <a:t> </a:t>
              </a:r>
              <a:r>
                <a:rPr lang="en-US" sz="2400" dirty="0" err="1">
                  <a:solidFill>
                    <a:srgbClr val="503D36"/>
                  </a:solidFill>
                  <a:latin typeface="Cambria Bold"/>
                </a:rPr>
                <a:t>trí</a:t>
              </a:r>
              <a:r>
                <a:rPr lang="en-US" sz="2400" dirty="0">
                  <a:solidFill>
                    <a:srgbClr val="503D36"/>
                  </a:solidFill>
                  <a:latin typeface="Cambria Bold"/>
                </a:rPr>
                <a:t> </a:t>
              </a:r>
              <a:r>
                <a:rPr lang="en-US" sz="2400" dirty="0" err="1">
                  <a:solidFill>
                    <a:srgbClr val="503D36"/>
                  </a:solidFill>
                  <a:latin typeface="Cambria Bold"/>
                </a:rPr>
                <a:t>giấy</a:t>
              </a:r>
              <a:r>
                <a:rPr lang="en-US" sz="2400" dirty="0">
                  <a:solidFill>
                    <a:srgbClr val="503D36"/>
                  </a:solidFill>
                  <a:latin typeface="Cambria Bold"/>
                </a:rPr>
                <a:t> </a:t>
              </a:r>
              <a:r>
                <a:rPr lang="en-US" sz="2400" dirty="0" err="1">
                  <a:solidFill>
                    <a:srgbClr val="503D36"/>
                  </a:solidFill>
                  <a:latin typeface="Cambria Bold"/>
                </a:rPr>
                <a:t>mời</a:t>
              </a:r>
              <a:r>
                <a:rPr lang="en-US" sz="2400" dirty="0">
                  <a:solidFill>
                    <a:srgbClr val="503D36"/>
                  </a:solidFill>
                  <a:latin typeface="Cambria Bold"/>
                </a:rPr>
                <a:t> </a:t>
              </a:r>
              <a:r>
                <a:rPr lang="en-US" sz="2400" dirty="0" err="1">
                  <a:solidFill>
                    <a:srgbClr val="503D36"/>
                  </a:solidFill>
                  <a:latin typeface="Cambria Bold"/>
                </a:rPr>
                <a:t>đẹp</a:t>
              </a:r>
              <a:r>
                <a:rPr lang="en-US" sz="2400" dirty="0">
                  <a:solidFill>
                    <a:srgbClr val="503D36"/>
                  </a:solidFill>
                  <a:latin typeface="Cambria Bold"/>
                </a:rPr>
                <a:t> </a:t>
              </a:r>
              <a:r>
                <a:rPr lang="en-US" sz="2400" dirty="0" err="1">
                  <a:solidFill>
                    <a:srgbClr val="503D36"/>
                  </a:solidFill>
                  <a:latin typeface="Cambria Bold"/>
                </a:rPr>
                <a:t>mắt</a:t>
              </a:r>
              <a:r>
                <a:rPr lang="en-US" sz="2400" dirty="0">
                  <a:solidFill>
                    <a:srgbClr val="503D36"/>
                  </a:solidFill>
                  <a:latin typeface="Cambria Bold"/>
                </a:rPr>
                <a:t>.</a:t>
              </a:r>
            </a:p>
          </p:txBody>
        </p:sp>
      </p:grpSp>
      <p:sp>
        <p:nvSpPr>
          <p:cNvPr id="99" name="Freeform 99"/>
          <p:cNvSpPr/>
          <p:nvPr/>
        </p:nvSpPr>
        <p:spPr>
          <a:xfrm>
            <a:off x="6422496" y="1958889"/>
            <a:ext cx="2838628" cy="3984039"/>
          </a:xfrm>
          <a:custGeom>
            <a:avLst/>
            <a:gdLst/>
            <a:ahLst/>
            <a:cxnLst/>
            <a:rect l="l" t="t" r="r" b="b"/>
            <a:pathLst>
              <a:path w="4257942" h="5976058">
                <a:moveTo>
                  <a:pt x="0" y="0"/>
                </a:moveTo>
                <a:lnTo>
                  <a:pt x="4257941" y="0"/>
                </a:lnTo>
                <a:lnTo>
                  <a:pt x="4257941" y="5976059"/>
                </a:lnTo>
                <a:lnTo>
                  <a:pt x="0" y="5976059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grpSp>
        <p:nvGrpSpPr>
          <p:cNvPr id="100" name="Group 100"/>
          <p:cNvGrpSpPr/>
          <p:nvPr/>
        </p:nvGrpSpPr>
        <p:grpSpPr>
          <a:xfrm>
            <a:off x="401042" y="1126759"/>
            <a:ext cx="889091" cy="4756218"/>
            <a:chOff x="8929" y="1"/>
            <a:chExt cx="1778183" cy="9512434"/>
          </a:xfrm>
        </p:grpSpPr>
        <p:sp>
          <p:nvSpPr>
            <p:cNvPr id="101" name="TextBox 101"/>
            <p:cNvSpPr txBox="1"/>
            <p:nvPr/>
          </p:nvSpPr>
          <p:spPr>
            <a:xfrm rot="5400000">
              <a:off x="660444" y="-651514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102" name="TextBox 102"/>
            <p:cNvSpPr txBox="1"/>
            <p:nvPr/>
          </p:nvSpPr>
          <p:spPr>
            <a:xfrm rot="5400000">
              <a:off x="660446" y="47814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103" name="TextBox 103"/>
            <p:cNvSpPr txBox="1"/>
            <p:nvPr/>
          </p:nvSpPr>
          <p:spPr>
            <a:xfrm rot="5400000">
              <a:off x="660446" y="160780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104" name="TextBox 104"/>
            <p:cNvSpPr txBox="1"/>
            <p:nvPr/>
          </p:nvSpPr>
          <p:spPr>
            <a:xfrm rot="5400000">
              <a:off x="660446" y="273746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105" name="TextBox 105"/>
            <p:cNvSpPr txBox="1"/>
            <p:nvPr/>
          </p:nvSpPr>
          <p:spPr>
            <a:xfrm rot="5400000">
              <a:off x="660446" y="386712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106" name="TextBox 106"/>
            <p:cNvSpPr txBox="1"/>
            <p:nvPr/>
          </p:nvSpPr>
          <p:spPr>
            <a:xfrm rot="5400000">
              <a:off x="660446" y="499678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107" name="TextBox 107"/>
            <p:cNvSpPr txBox="1"/>
            <p:nvPr/>
          </p:nvSpPr>
          <p:spPr>
            <a:xfrm rot="5400000">
              <a:off x="660446" y="6126448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108" name="TextBox 108"/>
            <p:cNvSpPr txBox="1"/>
            <p:nvPr/>
          </p:nvSpPr>
          <p:spPr>
            <a:xfrm rot="5400000">
              <a:off x="660446" y="7256108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109" name="TextBox 109"/>
            <p:cNvSpPr txBox="1"/>
            <p:nvPr/>
          </p:nvSpPr>
          <p:spPr>
            <a:xfrm rot="5400000">
              <a:off x="660446" y="8385768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</p:grpSp>
      <p:sp>
        <p:nvSpPr>
          <p:cNvPr id="110" name="TextBox 110"/>
          <p:cNvSpPr txBox="1"/>
          <p:nvPr/>
        </p:nvSpPr>
        <p:spPr>
          <a:xfrm>
            <a:off x="2651238" y="805231"/>
            <a:ext cx="7552789" cy="9991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4070"/>
              </a:lnSpc>
              <a:spcBef>
                <a:spcPct val="0"/>
              </a:spcBef>
            </a:pPr>
            <a:r>
              <a:rPr lang="en-US" sz="2713">
                <a:solidFill>
                  <a:srgbClr val="503D36"/>
                </a:solidFill>
                <a:latin typeface="Cambria Bold"/>
              </a:rPr>
              <a:t>Viết giấy mời để mời một bạn lớp bên tới dự buổi thi Hùng biện tiếng Việt do lớp em tổ chức.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C2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5229567" y="-176287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1"/>
                </a:lnTo>
                <a:lnTo>
                  <a:pt x="0" y="110815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r="-90379" b="-3737"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-133432" y="-264854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2"/>
                </a:lnTo>
                <a:lnTo>
                  <a:pt x="0" y="110815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l="-90379" t="-3737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0109468" y="3460610"/>
            <a:ext cx="1519745" cy="794390"/>
            <a:chOff x="0" y="0"/>
            <a:chExt cx="3039489" cy="1588780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11" name="Group 11"/>
          <p:cNvGrpSpPr/>
          <p:nvPr/>
        </p:nvGrpSpPr>
        <p:grpSpPr>
          <a:xfrm>
            <a:off x="10109468" y="4318220"/>
            <a:ext cx="1519745" cy="794390"/>
            <a:chOff x="0" y="0"/>
            <a:chExt cx="3039489" cy="1588780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18" name="Group 18"/>
          <p:cNvGrpSpPr/>
          <p:nvPr/>
        </p:nvGrpSpPr>
        <p:grpSpPr>
          <a:xfrm>
            <a:off x="10109468" y="5175829"/>
            <a:ext cx="1519745" cy="794390"/>
            <a:chOff x="0" y="0"/>
            <a:chExt cx="3039489" cy="1588780"/>
          </a:xfrm>
        </p:grpSpPr>
        <p:grpSp>
          <p:nvGrpSpPr>
            <p:cNvPr id="19" name="Group 19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22" name="Group 22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25" name="Group 25"/>
          <p:cNvGrpSpPr/>
          <p:nvPr/>
        </p:nvGrpSpPr>
        <p:grpSpPr>
          <a:xfrm>
            <a:off x="10171299" y="887781"/>
            <a:ext cx="1457913" cy="794390"/>
            <a:chOff x="0" y="0"/>
            <a:chExt cx="2915827" cy="1588780"/>
          </a:xfrm>
        </p:grpSpPr>
        <p:grpSp>
          <p:nvGrpSpPr>
            <p:cNvPr id="26" name="Group 26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29" name="Group 29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32" name="Group 32"/>
          <p:cNvGrpSpPr/>
          <p:nvPr/>
        </p:nvGrpSpPr>
        <p:grpSpPr>
          <a:xfrm>
            <a:off x="10171299" y="1745391"/>
            <a:ext cx="1457913" cy="794390"/>
            <a:chOff x="0" y="0"/>
            <a:chExt cx="2915827" cy="1588780"/>
          </a:xfrm>
        </p:grpSpPr>
        <p:grpSp>
          <p:nvGrpSpPr>
            <p:cNvPr id="33" name="Group 33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35" name="TextBox 35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36" name="Group 36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8" name="TextBox 38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sp>
        <p:nvSpPr>
          <p:cNvPr id="39" name="Freeform 39"/>
          <p:cNvSpPr/>
          <p:nvPr/>
        </p:nvSpPr>
        <p:spPr>
          <a:xfrm rot="5400000">
            <a:off x="8741296" y="3008640"/>
            <a:ext cx="5082439" cy="840720"/>
          </a:xfrm>
          <a:custGeom>
            <a:avLst/>
            <a:gdLst/>
            <a:ahLst/>
            <a:cxnLst/>
            <a:rect l="l" t="t" r="r" b="b"/>
            <a:pathLst>
              <a:path w="7623658" h="1261080">
                <a:moveTo>
                  <a:pt x="0" y="0"/>
                </a:moveTo>
                <a:lnTo>
                  <a:pt x="7623658" y="0"/>
                </a:lnTo>
                <a:lnTo>
                  <a:pt x="7623658" y="1261080"/>
                </a:lnTo>
                <a:lnTo>
                  <a:pt x="0" y="126108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40" name="Group 40"/>
          <p:cNvGrpSpPr/>
          <p:nvPr/>
        </p:nvGrpSpPr>
        <p:grpSpPr>
          <a:xfrm>
            <a:off x="369292" y="980662"/>
            <a:ext cx="889091" cy="4756218"/>
            <a:chOff x="-143471" y="1"/>
            <a:chExt cx="1778183" cy="9512434"/>
          </a:xfrm>
        </p:grpSpPr>
        <p:sp>
          <p:nvSpPr>
            <p:cNvPr id="41" name="TextBox 41"/>
            <p:cNvSpPr txBox="1"/>
            <p:nvPr/>
          </p:nvSpPr>
          <p:spPr>
            <a:xfrm rot="16200000">
              <a:off x="508044" y="6126450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42" name="TextBox 42"/>
            <p:cNvSpPr txBox="1"/>
            <p:nvPr/>
          </p:nvSpPr>
          <p:spPr>
            <a:xfrm rot="16200000">
              <a:off x="508046" y="-651514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43" name="TextBox 43"/>
            <p:cNvSpPr txBox="1"/>
            <p:nvPr/>
          </p:nvSpPr>
          <p:spPr>
            <a:xfrm rot="16200000">
              <a:off x="508046" y="47814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44" name="TextBox 44"/>
            <p:cNvSpPr txBox="1"/>
            <p:nvPr/>
          </p:nvSpPr>
          <p:spPr>
            <a:xfrm rot="16200000">
              <a:off x="508046" y="160780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45" name="TextBox 45"/>
            <p:cNvSpPr txBox="1"/>
            <p:nvPr/>
          </p:nvSpPr>
          <p:spPr>
            <a:xfrm rot="16200000">
              <a:off x="508046" y="273746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46" name="TextBox 46"/>
            <p:cNvSpPr txBox="1"/>
            <p:nvPr/>
          </p:nvSpPr>
          <p:spPr>
            <a:xfrm rot="16200000">
              <a:off x="508046" y="386712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47" name="TextBox 47"/>
            <p:cNvSpPr txBox="1"/>
            <p:nvPr/>
          </p:nvSpPr>
          <p:spPr>
            <a:xfrm rot="16200000">
              <a:off x="508046" y="499678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48" name="TextBox 48"/>
            <p:cNvSpPr txBox="1"/>
            <p:nvPr/>
          </p:nvSpPr>
          <p:spPr>
            <a:xfrm rot="16200000">
              <a:off x="508046" y="7256108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49" name="TextBox 49"/>
            <p:cNvSpPr txBox="1"/>
            <p:nvPr/>
          </p:nvSpPr>
          <p:spPr>
            <a:xfrm rot="16200000">
              <a:off x="508046" y="8385768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</p:grpSp>
      <p:sp>
        <p:nvSpPr>
          <p:cNvPr id="50" name="Freeform 50"/>
          <p:cNvSpPr/>
          <p:nvPr/>
        </p:nvSpPr>
        <p:spPr>
          <a:xfrm>
            <a:off x="685801" y="6231555"/>
            <a:ext cx="10409207" cy="500943"/>
          </a:xfrm>
          <a:custGeom>
            <a:avLst/>
            <a:gdLst/>
            <a:ahLst/>
            <a:cxnLst/>
            <a:rect l="l" t="t" r="r" b="b"/>
            <a:pathLst>
              <a:path w="15613811" h="751415">
                <a:moveTo>
                  <a:pt x="0" y="0"/>
                </a:moveTo>
                <a:lnTo>
                  <a:pt x="15613811" y="0"/>
                </a:lnTo>
                <a:lnTo>
                  <a:pt x="15613811" y="751415"/>
                </a:lnTo>
                <a:lnTo>
                  <a:pt x="0" y="75141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51" name="Group 51"/>
          <p:cNvGrpSpPr/>
          <p:nvPr/>
        </p:nvGrpSpPr>
        <p:grpSpPr>
          <a:xfrm>
            <a:off x="685801" y="495494"/>
            <a:ext cx="10409207" cy="5867013"/>
            <a:chOff x="0" y="0"/>
            <a:chExt cx="4112279" cy="2317832"/>
          </a:xfrm>
        </p:grpSpPr>
        <p:sp>
          <p:nvSpPr>
            <p:cNvPr id="52" name="Freeform 52"/>
            <p:cNvSpPr/>
            <p:nvPr/>
          </p:nvSpPr>
          <p:spPr>
            <a:xfrm>
              <a:off x="0" y="0"/>
              <a:ext cx="4112280" cy="2317832"/>
            </a:xfrm>
            <a:custGeom>
              <a:avLst/>
              <a:gdLst/>
              <a:ahLst/>
              <a:cxnLst/>
              <a:rect l="l" t="t" r="r" b="b"/>
              <a:pathLst>
                <a:path w="4112280" h="2317832">
                  <a:moveTo>
                    <a:pt x="9917" y="0"/>
                  </a:moveTo>
                  <a:lnTo>
                    <a:pt x="4102363" y="0"/>
                  </a:lnTo>
                  <a:cubicBezTo>
                    <a:pt x="4107840" y="0"/>
                    <a:pt x="4112280" y="4440"/>
                    <a:pt x="4112280" y="9917"/>
                  </a:cubicBezTo>
                  <a:lnTo>
                    <a:pt x="4112280" y="2307916"/>
                  </a:lnTo>
                  <a:cubicBezTo>
                    <a:pt x="4112280" y="2310546"/>
                    <a:pt x="4111235" y="2313068"/>
                    <a:pt x="4109375" y="2314928"/>
                  </a:cubicBezTo>
                  <a:cubicBezTo>
                    <a:pt x="4107515" y="2316788"/>
                    <a:pt x="4104993" y="2317832"/>
                    <a:pt x="4102363" y="2317832"/>
                  </a:cubicBezTo>
                  <a:lnTo>
                    <a:pt x="9917" y="2317832"/>
                  </a:lnTo>
                  <a:cubicBezTo>
                    <a:pt x="4440" y="2317832"/>
                    <a:pt x="0" y="2313393"/>
                    <a:pt x="0" y="2307916"/>
                  </a:cubicBezTo>
                  <a:lnTo>
                    <a:pt x="0" y="9917"/>
                  </a:lnTo>
                  <a:cubicBezTo>
                    <a:pt x="0" y="4440"/>
                    <a:pt x="4440" y="0"/>
                    <a:pt x="9917" y="0"/>
                  </a:cubicBezTo>
                  <a:close/>
                </a:path>
              </a:pathLst>
            </a:custGeom>
            <a:solidFill>
              <a:srgbClr val="FCF4E8"/>
            </a:solidFill>
          </p:spPr>
        </p:sp>
        <p:sp>
          <p:nvSpPr>
            <p:cNvPr id="53" name="TextBox 53"/>
            <p:cNvSpPr txBox="1"/>
            <p:nvPr/>
          </p:nvSpPr>
          <p:spPr>
            <a:xfrm>
              <a:off x="0" y="-38100"/>
              <a:ext cx="4112279" cy="235593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4" name="Group 54"/>
          <p:cNvGrpSpPr/>
          <p:nvPr/>
        </p:nvGrpSpPr>
        <p:grpSpPr>
          <a:xfrm>
            <a:off x="891396" y="652376"/>
            <a:ext cx="9970759" cy="5486400"/>
            <a:chOff x="0" y="0"/>
            <a:chExt cx="3939065" cy="2167467"/>
          </a:xfrm>
        </p:grpSpPr>
        <p:sp>
          <p:nvSpPr>
            <p:cNvPr id="55" name="Freeform 55"/>
            <p:cNvSpPr/>
            <p:nvPr/>
          </p:nvSpPr>
          <p:spPr>
            <a:xfrm>
              <a:off x="0" y="0"/>
              <a:ext cx="3939065" cy="2167467"/>
            </a:xfrm>
            <a:custGeom>
              <a:avLst/>
              <a:gdLst/>
              <a:ahLst/>
              <a:cxnLst/>
              <a:rect l="l" t="t" r="r" b="b"/>
              <a:pathLst>
                <a:path w="3939065" h="2167467">
                  <a:moveTo>
                    <a:pt x="10353" y="0"/>
                  </a:moveTo>
                  <a:lnTo>
                    <a:pt x="3928713" y="0"/>
                  </a:lnTo>
                  <a:cubicBezTo>
                    <a:pt x="3931458" y="0"/>
                    <a:pt x="3934092" y="1091"/>
                    <a:pt x="3936033" y="3032"/>
                  </a:cubicBezTo>
                  <a:cubicBezTo>
                    <a:pt x="3937975" y="4974"/>
                    <a:pt x="3939065" y="7607"/>
                    <a:pt x="3939065" y="10353"/>
                  </a:cubicBezTo>
                  <a:lnTo>
                    <a:pt x="3939065" y="2157114"/>
                  </a:lnTo>
                  <a:cubicBezTo>
                    <a:pt x="3939065" y="2159860"/>
                    <a:pt x="3937975" y="2162493"/>
                    <a:pt x="3936033" y="2164435"/>
                  </a:cubicBezTo>
                  <a:cubicBezTo>
                    <a:pt x="3934092" y="2166376"/>
                    <a:pt x="3931458" y="2167467"/>
                    <a:pt x="3928713" y="2167467"/>
                  </a:cubicBezTo>
                  <a:lnTo>
                    <a:pt x="10353" y="2167467"/>
                  </a:lnTo>
                  <a:cubicBezTo>
                    <a:pt x="7607" y="2167467"/>
                    <a:pt x="4974" y="2166376"/>
                    <a:pt x="3032" y="2164435"/>
                  </a:cubicBezTo>
                  <a:cubicBezTo>
                    <a:pt x="1091" y="2162493"/>
                    <a:pt x="0" y="2159860"/>
                    <a:pt x="0" y="2157114"/>
                  </a:cubicBezTo>
                  <a:lnTo>
                    <a:pt x="0" y="10353"/>
                  </a:lnTo>
                  <a:cubicBezTo>
                    <a:pt x="0" y="7607"/>
                    <a:pt x="1091" y="4974"/>
                    <a:pt x="3032" y="3032"/>
                  </a:cubicBezTo>
                  <a:cubicBezTo>
                    <a:pt x="4974" y="1091"/>
                    <a:pt x="7607" y="0"/>
                    <a:pt x="1035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9FC2B6"/>
              </a:solidFill>
              <a:prstDash val="lgDash"/>
              <a:miter/>
            </a:ln>
          </p:spPr>
        </p:sp>
        <p:sp>
          <p:nvSpPr>
            <p:cNvPr id="56" name="TextBox 56"/>
            <p:cNvSpPr txBox="1"/>
            <p:nvPr/>
          </p:nvSpPr>
          <p:spPr>
            <a:xfrm>
              <a:off x="0" y="-38100"/>
              <a:ext cx="3939065" cy="220556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7" name="Group 57"/>
          <p:cNvGrpSpPr/>
          <p:nvPr/>
        </p:nvGrpSpPr>
        <p:grpSpPr>
          <a:xfrm>
            <a:off x="10376362" y="2603000"/>
            <a:ext cx="1457913" cy="794390"/>
            <a:chOff x="0" y="0"/>
            <a:chExt cx="595553" cy="324506"/>
          </a:xfrm>
        </p:grpSpPr>
        <p:sp>
          <p:nvSpPr>
            <p:cNvPr id="58" name="Freeform 58"/>
            <p:cNvSpPr/>
            <p:nvPr/>
          </p:nvSpPr>
          <p:spPr>
            <a:xfrm>
              <a:off x="0" y="0"/>
              <a:ext cx="595553" cy="324506"/>
            </a:xfrm>
            <a:custGeom>
              <a:avLst/>
              <a:gdLst/>
              <a:ahLst/>
              <a:cxnLst/>
              <a:rect l="l" t="t" r="r" b="b"/>
              <a:pathLst>
                <a:path w="595553" h="324506">
                  <a:moveTo>
                    <a:pt x="88505" y="0"/>
                  </a:moveTo>
                  <a:lnTo>
                    <a:pt x="507048" y="0"/>
                  </a:lnTo>
                  <a:cubicBezTo>
                    <a:pt x="555928" y="0"/>
                    <a:pt x="595553" y="39625"/>
                    <a:pt x="595553" y="88505"/>
                  </a:cubicBezTo>
                  <a:lnTo>
                    <a:pt x="595553" y="236001"/>
                  </a:lnTo>
                  <a:cubicBezTo>
                    <a:pt x="595553" y="284881"/>
                    <a:pt x="555928" y="324506"/>
                    <a:pt x="507048" y="324506"/>
                  </a:cubicBezTo>
                  <a:lnTo>
                    <a:pt x="88505" y="324506"/>
                  </a:lnTo>
                  <a:cubicBezTo>
                    <a:pt x="39625" y="324506"/>
                    <a:pt x="0" y="284881"/>
                    <a:pt x="0" y="236001"/>
                  </a:cubicBezTo>
                  <a:lnTo>
                    <a:pt x="0" y="88505"/>
                  </a:lnTo>
                  <a:cubicBezTo>
                    <a:pt x="0" y="39625"/>
                    <a:pt x="39625" y="0"/>
                    <a:pt x="88505" y="0"/>
                  </a:cubicBezTo>
                  <a:close/>
                </a:path>
              </a:pathLst>
            </a:custGeom>
            <a:solidFill>
              <a:srgbClr val="FFCF91"/>
            </a:solidFill>
          </p:spPr>
        </p:sp>
        <p:sp>
          <p:nvSpPr>
            <p:cNvPr id="59" name="TextBox 59"/>
            <p:cNvSpPr txBox="1"/>
            <p:nvPr/>
          </p:nvSpPr>
          <p:spPr>
            <a:xfrm>
              <a:off x="0" y="-38100"/>
              <a:ext cx="595553" cy="362606"/>
            </a:xfrm>
            <a:prstGeom prst="rect">
              <a:avLst/>
            </a:prstGeom>
          </p:spPr>
          <p:txBody>
            <a:bodyPr lIns="34657" tIns="34657" rIns="34657" bIns="3465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60" name="Group 60"/>
          <p:cNvGrpSpPr/>
          <p:nvPr/>
        </p:nvGrpSpPr>
        <p:grpSpPr>
          <a:xfrm>
            <a:off x="10444215" y="2661607"/>
            <a:ext cx="1332205" cy="677177"/>
            <a:chOff x="0" y="0"/>
            <a:chExt cx="544201" cy="276625"/>
          </a:xfrm>
        </p:grpSpPr>
        <p:sp>
          <p:nvSpPr>
            <p:cNvPr id="61" name="Freeform 61"/>
            <p:cNvSpPr/>
            <p:nvPr/>
          </p:nvSpPr>
          <p:spPr>
            <a:xfrm>
              <a:off x="0" y="0"/>
              <a:ext cx="544201" cy="276625"/>
            </a:xfrm>
            <a:custGeom>
              <a:avLst/>
              <a:gdLst/>
              <a:ahLst/>
              <a:cxnLst/>
              <a:rect l="l" t="t" r="r" b="b"/>
              <a:pathLst>
                <a:path w="544201" h="276625">
                  <a:moveTo>
                    <a:pt x="77485" y="0"/>
                  </a:moveTo>
                  <a:lnTo>
                    <a:pt x="466716" y="0"/>
                  </a:lnTo>
                  <a:cubicBezTo>
                    <a:pt x="509510" y="0"/>
                    <a:pt x="544201" y="34691"/>
                    <a:pt x="544201" y="77485"/>
                  </a:cubicBezTo>
                  <a:lnTo>
                    <a:pt x="544201" y="199140"/>
                  </a:lnTo>
                  <a:cubicBezTo>
                    <a:pt x="544201" y="241933"/>
                    <a:pt x="509510" y="276625"/>
                    <a:pt x="466716" y="276625"/>
                  </a:cubicBezTo>
                  <a:lnTo>
                    <a:pt x="77485" y="276625"/>
                  </a:lnTo>
                  <a:cubicBezTo>
                    <a:pt x="34691" y="276625"/>
                    <a:pt x="0" y="241933"/>
                    <a:pt x="0" y="199140"/>
                  </a:cubicBezTo>
                  <a:lnTo>
                    <a:pt x="0" y="77485"/>
                  </a:lnTo>
                  <a:cubicBezTo>
                    <a:pt x="0" y="34691"/>
                    <a:pt x="34691" y="0"/>
                    <a:pt x="77485" y="0"/>
                  </a:cubicBezTo>
                  <a:close/>
                </a:path>
              </a:pathLst>
            </a:custGeom>
            <a:solidFill>
              <a:srgbClr val="FFCF91"/>
            </a:solidFill>
            <a:ln w="28575" cap="sq">
              <a:solidFill>
                <a:srgbClr val="FCF4E8"/>
              </a:solidFill>
              <a:prstDash val="lgDash"/>
              <a:miter/>
            </a:ln>
          </p:spPr>
        </p:sp>
        <p:sp>
          <p:nvSpPr>
            <p:cNvPr id="62" name="TextBox 62"/>
            <p:cNvSpPr txBox="1"/>
            <p:nvPr/>
          </p:nvSpPr>
          <p:spPr>
            <a:xfrm>
              <a:off x="0" y="-76200"/>
              <a:ext cx="544201" cy="352825"/>
            </a:xfrm>
            <a:prstGeom prst="rect">
              <a:avLst/>
            </a:prstGeom>
          </p:spPr>
          <p:txBody>
            <a:bodyPr lIns="34657" tIns="34657" rIns="34657" bIns="34657" rtlCol="0" anchor="ctr"/>
            <a:lstStyle/>
            <a:p>
              <a:pPr algn="ctr" defTabSz="609630">
                <a:lnSpc>
                  <a:spcPts val="2800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63" name="Group 63"/>
          <p:cNvGrpSpPr/>
          <p:nvPr/>
        </p:nvGrpSpPr>
        <p:grpSpPr>
          <a:xfrm>
            <a:off x="1026860" y="1081834"/>
            <a:ext cx="175410" cy="175410"/>
            <a:chOff x="0" y="0"/>
            <a:chExt cx="812800" cy="812800"/>
          </a:xfrm>
        </p:grpSpPr>
        <p:sp>
          <p:nvSpPr>
            <p:cNvPr id="64" name="Freeform 6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5" name="TextBox 6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66" name="Group 66"/>
          <p:cNvGrpSpPr/>
          <p:nvPr/>
        </p:nvGrpSpPr>
        <p:grpSpPr>
          <a:xfrm>
            <a:off x="1026860" y="1646915"/>
            <a:ext cx="175410" cy="175410"/>
            <a:chOff x="0" y="0"/>
            <a:chExt cx="812800" cy="812800"/>
          </a:xfrm>
        </p:grpSpPr>
        <p:sp>
          <p:nvSpPr>
            <p:cNvPr id="67" name="Freeform 6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8" name="TextBox 6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69" name="Group 69"/>
          <p:cNvGrpSpPr/>
          <p:nvPr/>
        </p:nvGrpSpPr>
        <p:grpSpPr>
          <a:xfrm>
            <a:off x="1026860" y="2211996"/>
            <a:ext cx="175410" cy="175410"/>
            <a:chOff x="0" y="0"/>
            <a:chExt cx="812800" cy="812800"/>
          </a:xfrm>
        </p:grpSpPr>
        <p:sp>
          <p:nvSpPr>
            <p:cNvPr id="70" name="Freeform 7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1" name="TextBox 7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72" name="Group 72"/>
          <p:cNvGrpSpPr/>
          <p:nvPr/>
        </p:nvGrpSpPr>
        <p:grpSpPr>
          <a:xfrm>
            <a:off x="1026860" y="2777076"/>
            <a:ext cx="175410" cy="175410"/>
            <a:chOff x="0" y="0"/>
            <a:chExt cx="812800" cy="812800"/>
          </a:xfrm>
        </p:grpSpPr>
        <p:sp>
          <p:nvSpPr>
            <p:cNvPr id="73" name="Freeform 7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4" name="TextBox 7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75" name="Group 75"/>
          <p:cNvGrpSpPr/>
          <p:nvPr/>
        </p:nvGrpSpPr>
        <p:grpSpPr>
          <a:xfrm>
            <a:off x="1026860" y="3342157"/>
            <a:ext cx="175410" cy="175410"/>
            <a:chOff x="0" y="0"/>
            <a:chExt cx="812800" cy="812800"/>
          </a:xfrm>
        </p:grpSpPr>
        <p:sp>
          <p:nvSpPr>
            <p:cNvPr id="76" name="Freeform 7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7" name="TextBox 7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78" name="Group 78"/>
          <p:cNvGrpSpPr/>
          <p:nvPr/>
        </p:nvGrpSpPr>
        <p:grpSpPr>
          <a:xfrm>
            <a:off x="1026860" y="3907238"/>
            <a:ext cx="175410" cy="175410"/>
            <a:chOff x="0" y="0"/>
            <a:chExt cx="812800" cy="812800"/>
          </a:xfrm>
        </p:grpSpPr>
        <p:sp>
          <p:nvSpPr>
            <p:cNvPr id="79" name="Freeform 7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0" name="TextBox 8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81" name="Group 81"/>
          <p:cNvGrpSpPr/>
          <p:nvPr/>
        </p:nvGrpSpPr>
        <p:grpSpPr>
          <a:xfrm>
            <a:off x="1026860" y="4472318"/>
            <a:ext cx="175410" cy="175410"/>
            <a:chOff x="0" y="0"/>
            <a:chExt cx="812800" cy="812800"/>
          </a:xfrm>
        </p:grpSpPr>
        <p:sp>
          <p:nvSpPr>
            <p:cNvPr id="82" name="Freeform 8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3" name="TextBox 8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84" name="Group 84"/>
          <p:cNvGrpSpPr/>
          <p:nvPr/>
        </p:nvGrpSpPr>
        <p:grpSpPr>
          <a:xfrm>
            <a:off x="1026860" y="5037398"/>
            <a:ext cx="175410" cy="175410"/>
            <a:chOff x="0" y="0"/>
            <a:chExt cx="812800" cy="812800"/>
          </a:xfrm>
        </p:grpSpPr>
        <p:sp>
          <p:nvSpPr>
            <p:cNvPr id="85" name="Freeform 8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6" name="TextBox 8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87" name="Group 87"/>
          <p:cNvGrpSpPr/>
          <p:nvPr/>
        </p:nvGrpSpPr>
        <p:grpSpPr>
          <a:xfrm>
            <a:off x="1026860" y="5602479"/>
            <a:ext cx="175410" cy="175410"/>
            <a:chOff x="0" y="0"/>
            <a:chExt cx="812800" cy="812800"/>
          </a:xfrm>
        </p:grpSpPr>
        <p:sp>
          <p:nvSpPr>
            <p:cNvPr id="88" name="Freeform 8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9" name="TextBox 8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92" name="Group 92"/>
          <p:cNvGrpSpPr/>
          <p:nvPr/>
        </p:nvGrpSpPr>
        <p:grpSpPr>
          <a:xfrm>
            <a:off x="401042" y="1126759"/>
            <a:ext cx="889091" cy="4756218"/>
            <a:chOff x="8929" y="1"/>
            <a:chExt cx="1778183" cy="9512434"/>
          </a:xfrm>
        </p:grpSpPr>
        <p:sp>
          <p:nvSpPr>
            <p:cNvPr id="93" name="TextBox 93"/>
            <p:cNvSpPr txBox="1"/>
            <p:nvPr/>
          </p:nvSpPr>
          <p:spPr>
            <a:xfrm rot="5400000">
              <a:off x="660444" y="-651514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94" name="TextBox 94"/>
            <p:cNvSpPr txBox="1"/>
            <p:nvPr/>
          </p:nvSpPr>
          <p:spPr>
            <a:xfrm rot="5400000">
              <a:off x="660446" y="47814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95" name="TextBox 95"/>
            <p:cNvSpPr txBox="1"/>
            <p:nvPr/>
          </p:nvSpPr>
          <p:spPr>
            <a:xfrm rot="5400000">
              <a:off x="660446" y="160780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96" name="TextBox 96"/>
            <p:cNvSpPr txBox="1"/>
            <p:nvPr/>
          </p:nvSpPr>
          <p:spPr>
            <a:xfrm rot="5400000">
              <a:off x="660446" y="273746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97" name="TextBox 97"/>
            <p:cNvSpPr txBox="1"/>
            <p:nvPr/>
          </p:nvSpPr>
          <p:spPr>
            <a:xfrm rot="5400000">
              <a:off x="660446" y="386712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98" name="TextBox 98"/>
            <p:cNvSpPr txBox="1"/>
            <p:nvPr/>
          </p:nvSpPr>
          <p:spPr>
            <a:xfrm rot="5400000">
              <a:off x="660446" y="499678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99" name="TextBox 99"/>
            <p:cNvSpPr txBox="1"/>
            <p:nvPr/>
          </p:nvSpPr>
          <p:spPr>
            <a:xfrm rot="5400000">
              <a:off x="660446" y="6126448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100" name="TextBox 100"/>
            <p:cNvSpPr txBox="1"/>
            <p:nvPr/>
          </p:nvSpPr>
          <p:spPr>
            <a:xfrm rot="5400000">
              <a:off x="660446" y="7256108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101" name="TextBox 101"/>
            <p:cNvSpPr txBox="1"/>
            <p:nvPr/>
          </p:nvSpPr>
          <p:spPr>
            <a:xfrm rot="5400000">
              <a:off x="660446" y="8385768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</p:grpSp>
      <p:sp>
        <p:nvSpPr>
          <p:cNvPr id="102" name="TextBox 102"/>
          <p:cNvSpPr txBox="1"/>
          <p:nvPr/>
        </p:nvSpPr>
        <p:spPr>
          <a:xfrm>
            <a:off x="1646680" y="777915"/>
            <a:ext cx="1583847" cy="4628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3564"/>
              </a:lnSpc>
              <a:spcBef>
                <a:spcPct val="0"/>
              </a:spcBef>
            </a:pPr>
            <a:r>
              <a:rPr lang="en-US" sz="4000" dirty="0" err="1">
                <a:solidFill>
                  <a:srgbClr val="503D36"/>
                </a:solidFill>
                <a:latin typeface="Cambria Bold"/>
              </a:rPr>
              <a:t>Gợi</a:t>
            </a:r>
            <a:r>
              <a:rPr lang="en-US" sz="4000" dirty="0">
                <a:solidFill>
                  <a:srgbClr val="503D36"/>
                </a:solidFill>
                <a:latin typeface="Cambria Bold"/>
              </a:rPr>
              <a:t> ý</a:t>
            </a:r>
          </a:p>
        </p:txBody>
      </p: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DDE11400-8A93-1E90-3F55-FDBAE57549D2}"/>
              </a:ext>
            </a:extLst>
          </p:cNvPr>
          <p:cNvGrpSpPr/>
          <p:nvPr/>
        </p:nvGrpSpPr>
        <p:grpSpPr>
          <a:xfrm>
            <a:off x="931274" y="822928"/>
            <a:ext cx="10281461" cy="5812134"/>
            <a:chOff x="527456" y="-1056988"/>
            <a:chExt cx="10281461" cy="5812134"/>
          </a:xfrm>
        </p:grpSpPr>
        <p:sp>
          <p:nvSpPr>
            <p:cNvPr id="91" name="Freeform 91"/>
            <p:cNvSpPr/>
            <p:nvPr/>
          </p:nvSpPr>
          <p:spPr>
            <a:xfrm rot="16200000" flipH="1">
              <a:off x="2762120" y="-3291652"/>
              <a:ext cx="5812134" cy="10281461"/>
            </a:xfrm>
            <a:custGeom>
              <a:avLst/>
              <a:gdLst/>
              <a:ahLst/>
              <a:cxnLst/>
              <a:rect l="l" t="t" r="r" b="b"/>
              <a:pathLst>
                <a:path w="6482089" h="8515060">
                  <a:moveTo>
                    <a:pt x="6482090" y="0"/>
                  </a:moveTo>
                  <a:lnTo>
                    <a:pt x="0" y="0"/>
                  </a:lnTo>
                  <a:lnTo>
                    <a:pt x="0" y="8515060"/>
                  </a:lnTo>
                  <a:lnTo>
                    <a:pt x="6482090" y="8515060"/>
                  </a:lnTo>
                  <a:lnTo>
                    <a:pt x="648209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</p:sp>
        <p:sp>
          <p:nvSpPr>
            <p:cNvPr id="103" name="TextBox 103"/>
            <p:cNvSpPr txBox="1"/>
            <p:nvPr/>
          </p:nvSpPr>
          <p:spPr>
            <a:xfrm>
              <a:off x="1950386" y="-218569"/>
              <a:ext cx="7456173" cy="430887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 defTabSz="609630">
                <a:lnSpc>
                  <a:spcPts val="2841"/>
                </a:lnSpc>
                <a:spcBef>
                  <a:spcPct val="0"/>
                </a:spcBef>
              </a:pPr>
              <a:r>
                <a:rPr lang="en-US" sz="2400" b="1" dirty="0">
                  <a:solidFill>
                    <a:srgbClr val="503D36"/>
                  </a:solidFill>
                  <a:latin typeface="Cambria"/>
                </a:rPr>
                <a:t>GIẤY MỜI</a:t>
              </a:r>
            </a:p>
            <a:p>
              <a:pPr algn="ctr" defTabSz="609630">
                <a:lnSpc>
                  <a:spcPts val="2841"/>
                </a:lnSpc>
                <a:spcBef>
                  <a:spcPct val="0"/>
                </a:spcBef>
              </a:pPr>
              <a:r>
                <a:rPr lang="en-US" sz="2400" b="1" dirty="0">
                  <a:solidFill>
                    <a:srgbClr val="503D36"/>
                  </a:solidFill>
                  <a:latin typeface="Cambria"/>
                </a:rPr>
                <a:t>THAM DỰ BUỔI THI HÙNG BIỆN TIẾNG VIỆT</a:t>
              </a:r>
            </a:p>
            <a:p>
              <a:pPr defTabSz="609630">
                <a:lnSpc>
                  <a:spcPts val="2841"/>
                </a:lnSpc>
                <a:spcBef>
                  <a:spcPct val="0"/>
                </a:spcBef>
              </a:pPr>
              <a:r>
                <a:rPr lang="en-US" sz="2400" dirty="0" err="1">
                  <a:solidFill>
                    <a:srgbClr val="503D36"/>
                  </a:solidFill>
                  <a:latin typeface="Cambria"/>
                </a:rPr>
                <a:t>Thân</a:t>
              </a:r>
              <a:r>
                <a:rPr lang="en-US" sz="2400" dirty="0">
                  <a:solidFill>
                    <a:srgbClr val="503D36"/>
                  </a:solidFill>
                  <a:latin typeface="Cambria"/>
                </a:rPr>
                <a:t> </a:t>
              </a:r>
              <a:r>
                <a:rPr lang="en-US" sz="2400" dirty="0" err="1">
                  <a:solidFill>
                    <a:srgbClr val="503D36"/>
                  </a:solidFill>
                  <a:latin typeface="Cambria"/>
                </a:rPr>
                <a:t>mời</a:t>
              </a:r>
              <a:r>
                <a:rPr lang="en-US" sz="2400" dirty="0">
                  <a:solidFill>
                    <a:srgbClr val="503D36"/>
                  </a:solidFill>
                  <a:latin typeface="Cambria"/>
                </a:rPr>
                <a:t>: </a:t>
              </a:r>
              <a:r>
                <a:rPr lang="en-US" sz="2400" dirty="0" err="1">
                  <a:solidFill>
                    <a:srgbClr val="503D36"/>
                  </a:solidFill>
                  <a:latin typeface="Cambria"/>
                </a:rPr>
                <a:t>Bạn</a:t>
              </a:r>
              <a:r>
                <a:rPr lang="en-US" sz="2400" dirty="0">
                  <a:solidFill>
                    <a:srgbClr val="503D36"/>
                  </a:solidFill>
                  <a:latin typeface="Cambria"/>
                </a:rPr>
                <a:t> </a:t>
              </a:r>
              <a:r>
                <a:rPr lang="en-US" sz="2400" dirty="0" err="1">
                  <a:solidFill>
                    <a:srgbClr val="503D36"/>
                  </a:solidFill>
                  <a:latin typeface="Cambria"/>
                </a:rPr>
                <a:t>Nguyễn</a:t>
              </a:r>
              <a:r>
                <a:rPr lang="en-US" sz="2400" dirty="0">
                  <a:solidFill>
                    <a:srgbClr val="503D36"/>
                  </a:solidFill>
                  <a:latin typeface="Cambria"/>
                </a:rPr>
                <a:t> </a:t>
              </a:r>
              <a:r>
                <a:rPr lang="en-US" sz="2400" dirty="0" err="1">
                  <a:solidFill>
                    <a:srgbClr val="503D36"/>
                  </a:solidFill>
                  <a:latin typeface="Cambria"/>
                </a:rPr>
                <a:t>Ngọc</a:t>
              </a:r>
              <a:r>
                <a:rPr lang="en-US" sz="2400" dirty="0">
                  <a:solidFill>
                    <a:srgbClr val="503D36"/>
                  </a:solidFill>
                  <a:latin typeface="Cambria"/>
                </a:rPr>
                <a:t> Anh, </a:t>
              </a:r>
              <a:r>
                <a:rPr lang="en-US" sz="2400" dirty="0" err="1">
                  <a:solidFill>
                    <a:srgbClr val="503D36"/>
                  </a:solidFill>
                  <a:latin typeface="Cambria"/>
                </a:rPr>
                <a:t>lớp</a:t>
              </a:r>
              <a:r>
                <a:rPr lang="en-US" sz="2400" dirty="0">
                  <a:solidFill>
                    <a:srgbClr val="503D36"/>
                  </a:solidFill>
                  <a:latin typeface="Cambria"/>
                </a:rPr>
                <a:t> </a:t>
              </a:r>
              <a:r>
                <a:rPr lang="en-US" sz="2400" dirty="0" err="1">
                  <a:solidFill>
                    <a:srgbClr val="503D36"/>
                  </a:solidFill>
                  <a:latin typeface="Cambria"/>
                </a:rPr>
                <a:t>trưởng</a:t>
              </a:r>
              <a:r>
                <a:rPr lang="en-US" sz="2400" dirty="0">
                  <a:solidFill>
                    <a:srgbClr val="503D36"/>
                  </a:solidFill>
                  <a:latin typeface="Cambria"/>
                </a:rPr>
                <a:t> </a:t>
              </a:r>
              <a:r>
                <a:rPr lang="en-US" sz="2400" dirty="0" err="1">
                  <a:solidFill>
                    <a:srgbClr val="503D36"/>
                  </a:solidFill>
                  <a:latin typeface="Cambria"/>
                </a:rPr>
                <a:t>lớp</a:t>
              </a:r>
              <a:r>
                <a:rPr lang="en-US" sz="2400" dirty="0">
                  <a:solidFill>
                    <a:srgbClr val="503D36"/>
                  </a:solidFill>
                  <a:latin typeface="Cambria"/>
                </a:rPr>
                <a:t> 4A1</a:t>
              </a:r>
            </a:p>
            <a:p>
              <a:pPr defTabSz="609630">
                <a:lnSpc>
                  <a:spcPts val="2841"/>
                </a:lnSpc>
                <a:spcBef>
                  <a:spcPct val="0"/>
                </a:spcBef>
              </a:pPr>
              <a:r>
                <a:rPr lang="en-US" sz="2400" dirty="0" err="1">
                  <a:solidFill>
                    <a:srgbClr val="503D36"/>
                  </a:solidFill>
                  <a:latin typeface="Cambria"/>
                </a:rPr>
                <a:t>Đến</a:t>
              </a:r>
              <a:r>
                <a:rPr lang="en-US" sz="2400" dirty="0">
                  <a:solidFill>
                    <a:srgbClr val="503D36"/>
                  </a:solidFill>
                  <a:latin typeface="Cambria"/>
                </a:rPr>
                <a:t> </a:t>
              </a:r>
              <a:r>
                <a:rPr lang="en-US" sz="2400" dirty="0" err="1">
                  <a:solidFill>
                    <a:srgbClr val="503D36"/>
                  </a:solidFill>
                  <a:latin typeface="Cambria"/>
                </a:rPr>
                <a:t>sự</a:t>
              </a:r>
              <a:r>
                <a:rPr lang="en-US" sz="2400" dirty="0">
                  <a:solidFill>
                    <a:srgbClr val="503D36"/>
                  </a:solidFill>
                  <a:latin typeface="Cambria"/>
                </a:rPr>
                <a:t> </a:t>
              </a:r>
              <a:r>
                <a:rPr lang="en-US" sz="2400" dirty="0" err="1">
                  <a:solidFill>
                    <a:srgbClr val="503D36"/>
                  </a:solidFill>
                  <a:latin typeface="Cambria"/>
                </a:rPr>
                <a:t>buổi</a:t>
              </a:r>
              <a:r>
                <a:rPr lang="en-US" sz="2400" dirty="0">
                  <a:solidFill>
                    <a:srgbClr val="503D36"/>
                  </a:solidFill>
                  <a:latin typeface="Cambria"/>
                </a:rPr>
                <a:t> </a:t>
              </a:r>
              <a:r>
                <a:rPr lang="en-US" sz="2400" dirty="0" err="1">
                  <a:solidFill>
                    <a:srgbClr val="503D36"/>
                  </a:solidFill>
                  <a:latin typeface="Cambria"/>
                </a:rPr>
                <a:t>thi</a:t>
              </a:r>
              <a:r>
                <a:rPr lang="en-US" sz="2400" dirty="0">
                  <a:solidFill>
                    <a:srgbClr val="503D36"/>
                  </a:solidFill>
                  <a:latin typeface="Cambria"/>
                </a:rPr>
                <a:t> </a:t>
              </a:r>
              <a:r>
                <a:rPr lang="en-US" sz="2400" dirty="0" err="1">
                  <a:solidFill>
                    <a:srgbClr val="503D36"/>
                  </a:solidFill>
                  <a:latin typeface="Cambria"/>
                </a:rPr>
                <a:t>Hùng</a:t>
              </a:r>
              <a:r>
                <a:rPr lang="en-US" sz="2400" dirty="0">
                  <a:solidFill>
                    <a:srgbClr val="503D36"/>
                  </a:solidFill>
                  <a:latin typeface="Cambria"/>
                </a:rPr>
                <a:t> </a:t>
              </a:r>
              <a:r>
                <a:rPr lang="en-US" sz="2400" dirty="0" err="1">
                  <a:solidFill>
                    <a:srgbClr val="503D36"/>
                  </a:solidFill>
                  <a:latin typeface="Cambria"/>
                </a:rPr>
                <a:t>biện</a:t>
              </a:r>
              <a:r>
                <a:rPr lang="en-US" sz="2400" dirty="0">
                  <a:solidFill>
                    <a:srgbClr val="503D36"/>
                  </a:solidFill>
                  <a:latin typeface="Cambria"/>
                </a:rPr>
                <a:t> </a:t>
              </a:r>
              <a:r>
                <a:rPr lang="en-US" sz="2400" dirty="0" err="1">
                  <a:solidFill>
                    <a:srgbClr val="503D36"/>
                  </a:solidFill>
                  <a:latin typeface="Cambria"/>
                </a:rPr>
                <a:t>tiếng</a:t>
              </a:r>
              <a:r>
                <a:rPr lang="en-US" sz="2400" dirty="0">
                  <a:solidFill>
                    <a:srgbClr val="503D36"/>
                  </a:solidFill>
                  <a:latin typeface="Cambria"/>
                </a:rPr>
                <a:t> </a:t>
              </a:r>
              <a:r>
                <a:rPr lang="en-US" sz="2400" dirty="0" err="1">
                  <a:solidFill>
                    <a:srgbClr val="503D36"/>
                  </a:solidFill>
                  <a:latin typeface="Cambria"/>
                </a:rPr>
                <a:t>Việt</a:t>
              </a:r>
              <a:r>
                <a:rPr lang="en-US" sz="2400" dirty="0">
                  <a:solidFill>
                    <a:srgbClr val="503D36"/>
                  </a:solidFill>
                  <a:latin typeface="Cambria"/>
                </a:rPr>
                <a:t> </a:t>
              </a:r>
              <a:r>
                <a:rPr lang="en-US" sz="2400" dirty="0" err="1">
                  <a:solidFill>
                    <a:srgbClr val="503D36"/>
                  </a:solidFill>
                  <a:latin typeface="Cambria"/>
                </a:rPr>
                <a:t>của</a:t>
              </a:r>
              <a:r>
                <a:rPr lang="en-US" sz="2400" dirty="0">
                  <a:solidFill>
                    <a:srgbClr val="503D36"/>
                  </a:solidFill>
                  <a:latin typeface="Cambria"/>
                </a:rPr>
                <a:t> </a:t>
              </a:r>
              <a:r>
                <a:rPr lang="en-US" sz="2400" dirty="0" err="1">
                  <a:solidFill>
                    <a:srgbClr val="503D36"/>
                  </a:solidFill>
                  <a:latin typeface="Cambria"/>
                </a:rPr>
                <a:t>lớp</a:t>
              </a:r>
              <a:r>
                <a:rPr lang="en-US" sz="2400" dirty="0">
                  <a:solidFill>
                    <a:srgbClr val="503D36"/>
                  </a:solidFill>
                  <a:latin typeface="Cambria"/>
                </a:rPr>
                <a:t> 4A2</a:t>
              </a:r>
            </a:p>
            <a:p>
              <a:pPr defTabSz="609630">
                <a:lnSpc>
                  <a:spcPts val="2841"/>
                </a:lnSpc>
                <a:spcBef>
                  <a:spcPct val="0"/>
                </a:spcBef>
              </a:pPr>
              <a:r>
                <a:rPr lang="en-US" sz="2400" dirty="0">
                  <a:solidFill>
                    <a:srgbClr val="503D36"/>
                  </a:solidFill>
                  <a:latin typeface="Cambria"/>
                </a:rPr>
                <a:t>- </a:t>
              </a:r>
              <a:r>
                <a:rPr lang="en-US" sz="2400" dirty="0" err="1">
                  <a:solidFill>
                    <a:srgbClr val="503D36"/>
                  </a:solidFill>
                  <a:latin typeface="Cambria"/>
                </a:rPr>
                <a:t>Thời</a:t>
              </a:r>
              <a:r>
                <a:rPr lang="en-US" sz="2400" dirty="0">
                  <a:solidFill>
                    <a:srgbClr val="503D36"/>
                  </a:solidFill>
                  <a:latin typeface="Cambria"/>
                </a:rPr>
                <a:t> </a:t>
              </a:r>
              <a:r>
                <a:rPr lang="en-US" sz="2400" dirty="0" err="1">
                  <a:solidFill>
                    <a:srgbClr val="503D36"/>
                  </a:solidFill>
                  <a:latin typeface="Cambria"/>
                </a:rPr>
                <a:t>gian</a:t>
              </a:r>
              <a:r>
                <a:rPr lang="en-US" sz="2400" dirty="0">
                  <a:solidFill>
                    <a:srgbClr val="503D36"/>
                  </a:solidFill>
                  <a:latin typeface="Cambria"/>
                </a:rPr>
                <a:t>: 14 </a:t>
              </a:r>
              <a:r>
                <a:rPr lang="en-US" sz="2400" dirty="0" err="1">
                  <a:solidFill>
                    <a:srgbClr val="503D36"/>
                  </a:solidFill>
                  <a:latin typeface="Cambria"/>
                </a:rPr>
                <a:t>giờ</a:t>
              </a:r>
              <a:r>
                <a:rPr lang="en-US" sz="2400" dirty="0">
                  <a:solidFill>
                    <a:srgbClr val="503D36"/>
                  </a:solidFill>
                  <a:latin typeface="Cambria"/>
                </a:rPr>
                <a:t> 30 </a:t>
              </a:r>
              <a:r>
                <a:rPr lang="en-US" sz="2400" dirty="0" err="1">
                  <a:solidFill>
                    <a:srgbClr val="503D36"/>
                  </a:solidFill>
                  <a:latin typeface="Cambria"/>
                </a:rPr>
                <a:t>phút</a:t>
              </a:r>
              <a:r>
                <a:rPr lang="en-US" sz="2400" dirty="0">
                  <a:solidFill>
                    <a:srgbClr val="503D36"/>
                  </a:solidFill>
                  <a:latin typeface="Cambria"/>
                </a:rPr>
                <a:t>, </a:t>
              </a:r>
              <a:r>
                <a:rPr lang="en-US" sz="2400" dirty="0" err="1">
                  <a:solidFill>
                    <a:srgbClr val="503D36"/>
                  </a:solidFill>
                  <a:latin typeface="Cambria"/>
                </a:rPr>
                <a:t>thứ</a:t>
              </a:r>
              <a:r>
                <a:rPr lang="en-US" sz="2400" dirty="0">
                  <a:solidFill>
                    <a:srgbClr val="503D36"/>
                  </a:solidFill>
                  <a:latin typeface="Cambria"/>
                </a:rPr>
                <a:t> Hai </a:t>
              </a:r>
              <a:r>
                <a:rPr lang="en-US" sz="2400" dirty="0" err="1">
                  <a:solidFill>
                    <a:srgbClr val="503D36"/>
                  </a:solidFill>
                  <a:latin typeface="Cambria"/>
                </a:rPr>
                <a:t>ngày</a:t>
              </a:r>
              <a:r>
                <a:rPr lang="en-US" sz="2400" dirty="0">
                  <a:solidFill>
                    <a:srgbClr val="503D36"/>
                  </a:solidFill>
                  <a:latin typeface="Cambria"/>
                </a:rPr>
                <a:t> 12 </a:t>
              </a:r>
              <a:r>
                <a:rPr lang="en-US" sz="2400" dirty="0" err="1">
                  <a:solidFill>
                    <a:srgbClr val="503D36"/>
                  </a:solidFill>
                  <a:latin typeface="Cambria"/>
                </a:rPr>
                <a:t>tháng</a:t>
              </a:r>
              <a:r>
                <a:rPr lang="en-US" sz="2400" dirty="0">
                  <a:solidFill>
                    <a:srgbClr val="503D36"/>
                  </a:solidFill>
                  <a:latin typeface="Cambria"/>
                </a:rPr>
                <a:t> 4 </a:t>
              </a:r>
              <a:r>
                <a:rPr lang="en-US" sz="2400" dirty="0" err="1">
                  <a:solidFill>
                    <a:srgbClr val="503D36"/>
                  </a:solidFill>
                  <a:latin typeface="Cambria"/>
                </a:rPr>
                <a:t>năm</a:t>
              </a:r>
              <a:r>
                <a:rPr lang="en-US" sz="2400" dirty="0">
                  <a:solidFill>
                    <a:srgbClr val="503D36"/>
                  </a:solidFill>
                  <a:latin typeface="Cambria"/>
                </a:rPr>
                <a:t> 2024</a:t>
              </a:r>
            </a:p>
            <a:p>
              <a:pPr defTabSz="609630">
                <a:lnSpc>
                  <a:spcPts val="2841"/>
                </a:lnSpc>
                <a:spcBef>
                  <a:spcPct val="0"/>
                </a:spcBef>
              </a:pPr>
              <a:r>
                <a:rPr lang="en-US" sz="2400" dirty="0">
                  <a:solidFill>
                    <a:srgbClr val="503D36"/>
                  </a:solidFill>
                  <a:latin typeface="Cambria"/>
                </a:rPr>
                <a:t>- </a:t>
              </a:r>
              <a:r>
                <a:rPr lang="en-US" sz="2400" dirty="0" err="1">
                  <a:solidFill>
                    <a:srgbClr val="503D36"/>
                  </a:solidFill>
                  <a:latin typeface="Cambria"/>
                </a:rPr>
                <a:t>Địa</a:t>
              </a:r>
              <a:r>
                <a:rPr lang="en-US" sz="2400" dirty="0">
                  <a:solidFill>
                    <a:srgbClr val="503D36"/>
                  </a:solidFill>
                  <a:latin typeface="Cambria"/>
                </a:rPr>
                <a:t> </a:t>
              </a:r>
              <a:r>
                <a:rPr lang="en-US" sz="2400" dirty="0" err="1">
                  <a:solidFill>
                    <a:srgbClr val="503D36"/>
                  </a:solidFill>
                  <a:latin typeface="Cambria"/>
                </a:rPr>
                <a:t>điểm</a:t>
              </a:r>
              <a:r>
                <a:rPr lang="en-US" sz="2400" dirty="0">
                  <a:solidFill>
                    <a:srgbClr val="503D36"/>
                  </a:solidFill>
                  <a:latin typeface="Cambria"/>
                </a:rPr>
                <a:t>: </a:t>
              </a:r>
              <a:r>
                <a:rPr lang="en-US" sz="2400" dirty="0" err="1">
                  <a:solidFill>
                    <a:srgbClr val="503D36"/>
                  </a:solidFill>
                  <a:latin typeface="Cambria"/>
                </a:rPr>
                <a:t>Phòng</a:t>
              </a:r>
              <a:r>
                <a:rPr lang="en-US" sz="2400" dirty="0">
                  <a:solidFill>
                    <a:srgbClr val="503D36"/>
                  </a:solidFill>
                  <a:latin typeface="Cambria"/>
                </a:rPr>
                <a:t> </a:t>
              </a:r>
              <a:r>
                <a:rPr lang="en-US" sz="2400" dirty="0" err="1">
                  <a:solidFill>
                    <a:srgbClr val="503D36"/>
                  </a:solidFill>
                  <a:latin typeface="Cambria"/>
                </a:rPr>
                <a:t>học</a:t>
              </a:r>
              <a:r>
                <a:rPr lang="en-US" sz="2400" dirty="0">
                  <a:solidFill>
                    <a:srgbClr val="503D36"/>
                  </a:solidFill>
                  <a:latin typeface="Cambria"/>
                </a:rPr>
                <a:t> </a:t>
              </a:r>
              <a:r>
                <a:rPr lang="en-US" sz="2400" dirty="0" err="1">
                  <a:solidFill>
                    <a:srgbClr val="503D36"/>
                  </a:solidFill>
                  <a:latin typeface="Cambria"/>
                </a:rPr>
                <a:t>lớp</a:t>
              </a:r>
              <a:r>
                <a:rPr lang="en-US" sz="2400" dirty="0">
                  <a:solidFill>
                    <a:srgbClr val="503D36"/>
                  </a:solidFill>
                  <a:latin typeface="Cambria"/>
                </a:rPr>
                <a:t> 4A2</a:t>
              </a:r>
            </a:p>
            <a:p>
              <a:pPr defTabSz="609630">
                <a:lnSpc>
                  <a:spcPts val="2841"/>
                </a:lnSpc>
                <a:spcBef>
                  <a:spcPct val="0"/>
                </a:spcBef>
              </a:pPr>
              <a:r>
                <a:rPr lang="en-US" sz="2400" dirty="0" err="1">
                  <a:solidFill>
                    <a:srgbClr val="503D36"/>
                  </a:solidFill>
                  <a:latin typeface="Cambria"/>
                </a:rPr>
                <a:t>Rất</a:t>
              </a:r>
              <a:r>
                <a:rPr lang="en-US" sz="2400" dirty="0">
                  <a:solidFill>
                    <a:srgbClr val="503D36"/>
                  </a:solidFill>
                  <a:latin typeface="Cambria"/>
                </a:rPr>
                <a:t> </a:t>
              </a:r>
              <a:r>
                <a:rPr lang="en-US" sz="2400" dirty="0" err="1">
                  <a:solidFill>
                    <a:srgbClr val="503D36"/>
                  </a:solidFill>
                  <a:latin typeface="Cambria"/>
                </a:rPr>
                <a:t>vui</a:t>
              </a:r>
              <a:r>
                <a:rPr lang="en-US" sz="2400" dirty="0">
                  <a:solidFill>
                    <a:srgbClr val="503D36"/>
                  </a:solidFill>
                  <a:latin typeface="Cambria"/>
                </a:rPr>
                <a:t> </a:t>
              </a:r>
              <a:r>
                <a:rPr lang="en-US" sz="2400" dirty="0" err="1">
                  <a:solidFill>
                    <a:srgbClr val="503D36"/>
                  </a:solidFill>
                  <a:latin typeface="Cambria"/>
                </a:rPr>
                <a:t>đươc</a:t>
              </a:r>
              <a:r>
                <a:rPr lang="en-US" sz="2400" dirty="0">
                  <a:solidFill>
                    <a:srgbClr val="503D36"/>
                  </a:solidFill>
                  <a:latin typeface="Cambria"/>
                </a:rPr>
                <a:t> </a:t>
              </a:r>
              <a:r>
                <a:rPr lang="en-US" sz="2400" dirty="0" err="1">
                  <a:solidFill>
                    <a:srgbClr val="503D36"/>
                  </a:solidFill>
                  <a:latin typeface="Cambria"/>
                </a:rPr>
                <a:t>đón</a:t>
              </a:r>
              <a:r>
                <a:rPr lang="en-US" sz="2400" dirty="0">
                  <a:solidFill>
                    <a:srgbClr val="503D36"/>
                  </a:solidFill>
                  <a:latin typeface="Cambria"/>
                </a:rPr>
                <a:t> </a:t>
              </a:r>
              <a:r>
                <a:rPr lang="en-US" sz="2400" dirty="0" err="1">
                  <a:solidFill>
                    <a:srgbClr val="503D36"/>
                  </a:solidFill>
                  <a:latin typeface="Cambria"/>
                </a:rPr>
                <a:t>tiếp</a:t>
              </a:r>
              <a:r>
                <a:rPr lang="en-US" sz="2400" dirty="0">
                  <a:solidFill>
                    <a:srgbClr val="503D36"/>
                  </a:solidFill>
                  <a:latin typeface="Cambria"/>
                </a:rPr>
                <a:t> </a:t>
              </a:r>
              <a:r>
                <a:rPr lang="en-US" sz="2400" dirty="0" err="1">
                  <a:solidFill>
                    <a:srgbClr val="503D36"/>
                  </a:solidFill>
                  <a:latin typeface="Cambria"/>
                </a:rPr>
                <a:t>bạn</a:t>
              </a:r>
              <a:r>
                <a:rPr lang="en-US" sz="2400" dirty="0">
                  <a:solidFill>
                    <a:srgbClr val="503D36"/>
                  </a:solidFill>
                  <a:latin typeface="Cambria"/>
                </a:rPr>
                <a:t>! </a:t>
              </a:r>
            </a:p>
            <a:p>
              <a:pPr defTabSz="609630">
                <a:lnSpc>
                  <a:spcPts val="2841"/>
                </a:lnSpc>
                <a:spcBef>
                  <a:spcPct val="0"/>
                </a:spcBef>
              </a:pPr>
              <a:r>
                <a:rPr lang="en-US" sz="2400" dirty="0" err="1">
                  <a:solidFill>
                    <a:srgbClr val="503D36"/>
                  </a:solidFill>
                  <a:latin typeface="Cambria"/>
                </a:rPr>
                <a:t>Thay</a:t>
              </a:r>
              <a:r>
                <a:rPr lang="en-US" sz="2400" dirty="0">
                  <a:solidFill>
                    <a:srgbClr val="503D36"/>
                  </a:solidFill>
                  <a:latin typeface="Cambria"/>
                </a:rPr>
                <a:t> </a:t>
              </a:r>
              <a:r>
                <a:rPr lang="en-US" sz="2400" dirty="0" err="1">
                  <a:solidFill>
                    <a:srgbClr val="503D36"/>
                  </a:solidFill>
                  <a:latin typeface="Cambria"/>
                </a:rPr>
                <a:t>mặt</a:t>
              </a:r>
              <a:r>
                <a:rPr lang="en-US" sz="2400" dirty="0">
                  <a:solidFill>
                    <a:srgbClr val="503D36"/>
                  </a:solidFill>
                  <a:latin typeface="Cambria"/>
                </a:rPr>
                <a:t> </a:t>
              </a:r>
              <a:r>
                <a:rPr lang="en-US" sz="2400" dirty="0" err="1">
                  <a:solidFill>
                    <a:srgbClr val="503D36"/>
                  </a:solidFill>
                  <a:latin typeface="Cambria"/>
                </a:rPr>
                <a:t>tập</a:t>
              </a:r>
              <a:r>
                <a:rPr lang="en-US" sz="2400" dirty="0">
                  <a:solidFill>
                    <a:srgbClr val="503D36"/>
                  </a:solidFill>
                  <a:latin typeface="Cambria"/>
                </a:rPr>
                <a:t> </a:t>
              </a:r>
              <a:r>
                <a:rPr lang="en-US" sz="2400" dirty="0" err="1">
                  <a:solidFill>
                    <a:srgbClr val="503D36"/>
                  </a:solidFill>
                  <a:latin typeface="Cambria"/>
                </a:rPr>
                <a:t>thể</a:t>
              </a:r>
              <a:r>
                <a:rPr lang="en-US" sz="2400" dirty="0">
                  <a:solidFill>
                    <a:srgbClr val="503D36"/>
                  </a:solidFill>
                  <a:latin typeface="Cambria"/>
                </a:rPr>
                <a:t> </a:t>
              </a:r>
              <a:r>
                <a:rPr lang="en-US" sz="2400" dirty="0" err="1">
                  <a:solidFill>
                    <a:srgbClr val="503D36"/>
                  </a:solidFill>
                  <a:latin typeface="Cambria"/>
                </a:rPr>
                <a:t>lớp</a:t>
              </a:r>
              <a:r>
                <a:rPr lang="en-US" sz="2400" dirty="0">
                  <a:solidFill>
                    <a:srgbClr val="503D36"/>
                  </a:solidFill>
                  <a:latin typeface="Cambria"/>
                </a:rPr>
                <a:t> 4A2</a:t>
              </a:r>
            </a:p>
            <a:p>
              <a:pPr algn="r" defTabSz="609630">
                <a:lnSpc>
                  <a:spcPts val="2841"/>
                </a:lnSpc>
                <a:spcBef>
                  <a:spcPct val="0"/>
                </a:spcBef>
              </a:pPr>
              <a:r>
                <a:rPr lang="en-US" sz="2400" dirty="0" err="1">
                  <a:solidFill>
                    <a:srgbClr val="503D36"/>
                  </a:solidFill>
                  <a:latin typeface="Cambria"/>
                </a:rPr>
                <a:t>Lớp</a:t>
              </a:r>
              <a:r>
                <a:rPr lang="en-US" sz="2400" dirty="0">
                  <a:solidFill>
                    <a:srgbClr val="503D36"/>
                  </a:solidFill>
                  <a:latin typeface="Cambria"/>
                </a:rPr>
                <a:t> </a:t>
              </a:r>
              <a:r>
                <a:rPr lang="en-US" sz="2400" dirty="0" err="1">
                  <a:solidFill>
                    <a:srgbClr val="503D36"/>
                  </a:solidFill>
                  <a:latin typeface="Cambria"/>
                </a:rPr>
                <a:t>trưởng</a:t>
              </a:r>
              <a:endParaRPr lang="en-US" sz="2400" dirty="0">
                <a:solidFill>
                  <a:srgbClr val="503D36"/>
                </a:solidFill>
                <a:latin typeface="Cambria"/>
              </a:endParaRPr>
            </a:p>
            <a:p>
              <a:pPr algn="r" defTabSz="609630">
                <a:lnSpc>
                  <a:spcPts val="2841"/>
                </a:lnSpc>
                <a:spcBef>
                  <a:spcPct val="0"/>
                </a:spcBef>
              </a:pPr>
              <a:r>
                <a:rPr lang="en-US" sz="2400" dirty="0">
                  <a:solidFill>
                    <a:srgbClr val="503D36"/>
                  </a:solidFill>
                  <a:latin typeface="Cambria"/>
                </a:rPr>
                <a:t> (</a:t>
              </a:r>
              <a:r>
                <a:rPr lang="en-US" sz="2400" dirty="0" err="1">
                  <a:solidFill>
                    <a:srgbClr val="503D36"/>
                  </a:solidFill>
                  <a:latin typeface="Cambria"/>
                </a:rPr>
                <a:t>Kí</a:t>
              </a:r>
              <a:r>
                <a:rPr lang="en-US" sz="2400" dirty="0">
                  <a:solidFill>
                    <a:srgbClr val="503D36"/>
                  </a:solidFill>
                  <a:latin typeface="Cambria"/>
                </a:rPr>
                <a:t> </a:t>
              </a:r>
              <a:r>
                <a:rPr lang="en-US" sz="2400" dirty="0" err="1">
                  <a:solidFill>
                    <a:srgbClr val="503D36"/>
                  </a:solidFill>
                  <a:latin typeface="Cambria"/>
                </a:rPr>
                <a:t>tên</a:t>
              </a:r>
              <a:r>
                <a:rPr lang="en-US" sz="2400" dirty="0">
                  <a:solidFill>
                    <a:srgbClr val="503D36"/>
                  </a:solidFill>
                  <a:latin typeface="Cambria"/>
                </a:rPr>
                <a:t>)</a:t>
              </a:r>
            </a:p>
            <a:p>
              <a:pPr algn="r" defTabSz="609630">
                <a:lnSpc>
                  <a:spcPts val="2841"/>
                </a:lnSpc>
                <a:spcBef>
                  <a:spcPct val="0"/>
                </a:spcBef>
                <a:tabLst>
                  <a:tab pos="6286500" algn="l"/>
                </a:tabLst>
              </a:pPr>
              <a:r>
                <a:rPr lang="en-US" sz="2400" dirty="0" err="1">
                  <a:solidFill>
                    <a:srgbClr val="503D36"/>
                  </a:solidFill>
                  <a:latin typeface="Cambria"/>
                </a:rPr>
                <a:t>NguyễN</a:t>
              </a:r>
              <a:r>
                <a:rPr lang="en-US" sz="2400" dirty="0">
                  <a:solidFill>
                    <a:srgbClr val="503D36"/>
                  </a:solidFill>
                  <a:latin typeface="Cambria"/>
                </a:rPr>
                <a:t> Mai </a:t>
              </a:r>
              <a:r>
                <a:rPr lang="en-US" sz="2400" dirty="0" err="1">
                  <a:solidFill>
                    <a:srgbClr val="503D36"/>
                  </a:solidFill>
                  <a:latin typeface="Cambria"/>
                </a:rPr>
                <a:t>Huyền</a:t>
              </a:r>
              <a:endParaRPr lang="en-US" sz="2400" dirty="0">
                <a:solidFill>
                  <a:srgbClr val="503D36"/>
                </a:solidFill>
                <a:latin typeface="Cambria"/>
              </a:endParaRPr>
            </a:p>
          </p:txBody>
        </p:sp>
      </p:grpSp>
      <p:sp>
        <p:nvSpPr>
          <p:cNvPr id="90" name="Freeform 90"/>
          <p:cNvSpPr/>
          <p:nvPr/>
        </p:nvSpPr>
        <p:spPr>
          <a:xfrm>
            <a:off x="1091491" y="704448"/>
            <a:ext cx="675039" cy="676300"/>
          </a:xfrm>
          <a:custGeom>
            <a:avLst/>
            <a:gdLst/>
            <a:ahLst/>
            <a:cxnLst/>
            <a:rect l="l" t="t" r="r" b="b"/>
            <a:pathLst>
              <a:path w="1012559" h="1014450">
                <a:moveTo>
                  <a:pt x="0" y="0"/>
                </a:moveTo>
                <a:lnTo>
                  <a:pt x="1012560" y="0"/>
                </a:lnTo>
                <a:lnTo>
                  <a:pt x="1012560" y="1014451"/>
                </a:lnTo>
                <a:lnTo>
                  <a:pt x="0" y="101445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C2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5229567" y="-176287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1"/>
                </a:lnTo>
                <a:lnTo>
                  <a:pt x="0" y="110815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r="-90379" b="-3737"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-133432" y="-264854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2"/>
                </a:lnTo>
                <a:lnTo>
                  <a:pt x="0" y="110815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l="-90379" t="-3737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0109468" y="3460610"/>
            <a:ext cx="1519745" cy="794390"/>
            <a:chOff x="0" y="0"/>
            <a:chExt cx="3039489" cy="1588780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11" name="Group 11"/>
          <p:cNvGrpSpPr/>
          <p:nvPr/>
        </p:nvGrpSpPr>
        <p:grpSpPr>
          <a:xfrm>
            <a:off x="10109468" y="4318220"/>
            <a:ext cx="1519745" cy="794390"/>
            <a:chOff x="0" y="0"/>
            <a:chExt cx="3039489" cy="1588780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18" name="Group 18"/>
          <p:cNvGrpSpPr/>
          <p:nvPr/>
        </p:nvGrpSpPr>
        <p:grpSpPr>
          <a:xfrm>
            <a:off x="10109468" y="5175829"/>
            <a:ext cx="1519745" cy="794390"/>
            <a:chOff x="0" y="0"/>
            <a:chExt cx="3039489" cy="1588780"/>
          </a:xfrm>
        </p:grpSpPr>
        <p:grpSp>
          <p:nvGrpSpPr>
            <p:cNvPr id="19" name="Group 19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22" name="Group 22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25" name="Group 25"/>
          <p:cNvGrpSpPr/>
          <p:nvPr/>
        </p:nvGrpSpPr>
        <p:grpSpPr>
          <a:xfrm>
            <a:off x="10171299" y="887781"/>
            <a:ext cx="1457913" cy="794390"/>
            <a:chOff x="0" y="0"/>
            <a:chExt cx="2915827" cy="1588780"/>
          </a:xfrm>
        </p:grpSpPr>
        <p:grpSp>
          <p:nvGrpSpPr>
            <p:cNvPr id="26" name="Group 26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29" name="Group 29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32" name="Group 32"/>
          <p:cNvGrpSpPr/>
          <p:nvPr/>
        </p:nvGrpSpPr>
        <p:grpSpPr>
          <a:xfrm>
            <a:off x="10171299" y="1745391"/>
            <a:ext cx="1457913" cy="794390"/>
            <a:chOff x="0" y="0"/>
            <a:chExt cx="2915827" cy="1588780"/>
          </a:xfrm>
        </p:grpSpPr>
        <p:grpSp>
          <p:nvGrpSpPr>
            <p:cNvPr id="33" name="Group 33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35" name="TextBox 35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36" name="Group 36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8" name="TextBox 38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sp>
        <p:nvSpPr>
          <p:cNvPr id="39" name="Freeform 39"/>
          <p:cNvSpPr/>
          <p:nvPr/>
        </p:nvSpPr>
        <p:spPr>
          <a:xfrm rot="5400000">
            <a:off x="8741296" y="3008640"/>
            <a:ext cx="5082439" cy="840720"/>
          </a:xfrm>
          <a:custGeom>
            <a:avLst/>
            <a:gdLst/>
            <a:ahLst/>
            <a:cxnLst/>
            <a:rect l="l" t="t" r="r" b="b"/>
            <a:pathLst>
              <a:path w="7623658" h="1261080">
                <a:moveTo>
                  <a:pt x="0" y="0"/>
                </a:moveTo>
                <a:lnTo>
                  <a:pt x="7623658" y="0"/>
                </a:lnTo>
                <a:lnTo>
                  <a:pt x="7623658" y="1261080"/>
                </a:lnTo>
                <a:lnTo>
                  <a:pt x="0" y="126108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40" name="Group 40"/>
          <p:cNvGrpSpPr/>
          <p:nvPr/>
        </p:nvGrpSpPr>
        <p:grpSpPr>
          <a:xfrm>
            <a:off x="369292" y="980662"/>
            <a:ext cx="889091" cy="4756218"/>
            <a:chOff x="-143471" y="1"/>
            <a:chExt cx="1778183" cy="9512434"/>
          </a:xfrm>
        </p:grpSpPr>
        <p:sp>
          <p:nvSpPr>
            <p:cNvPr id="41" name="TextBox 41"/>
            <p:cNvSpPr txBox="1"/>
            <p:nvPr/>
          </p:nvSpPr>
          <p:spPr>
            <a:xfrm rot="16200000">
              <a:off x="508044" y="6126450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42" name="TextBox 42"/>
            <p:cNvSpPr txBox="1"/>
            <p:nvPr/>
          </p:nvSpPr>
          <p:spPr>
            <a:xfrm rot="16200000">
              <a:off x="508046" y="-651514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43" name="TextBox 43"/>
            <p:cNvSpPr txBox="1"/>
            <p:nvPr/>
          </p:nvSpPr>
          <p:spPr>
            <a:xfrm rot="16200000">
              <a:off x="508046" y="47814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44" name="TextBox 44"/>
            <p:cNvSpPr txBox="1"/>
            <p:nvPr/>
          </p:nvSpPr>
          <p:spPr>
            <a:xfrm rot="16200000">
              <a:off x="508046" y="160780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45" name="TextBox 45"/>
            <p:cNvSpPr txBox="1"/>
            <p:nvPr/>
          </p:nvSpPr>
          <p:spPr>
            <a:xfrm rot="16200000">
              <a:off x="508046" y="273746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46" name="TextBox 46"/>
            <p:cNvSpPr txBox="1"/>
            <p:nvPr/>
          </p:nvSpPr>
          <p:spPr>
            <a:xfrm rot="16200000">
              <a:off x="508046" y="386712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47" name="TextBox 47"/>
            <p:cNvSpPr txBox="1"/>
            <p:nvPr/>
          </p:nvSpPr>
          <p:spPr>
            <a:xfrm rot="16200000">
              <a:off x="508046" y="499678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48" name="TextBox 48"/>
            <p:cNvSpPr txBox="1"/>
            <p:nvPr/>
          </p:nvSpPr>
          <p:spPr>
            <a:xfrm rot="16200000">
              <a:off x="508046" y="7256108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49" name="TextBox 49"/>
            <p:cNvSpPr txBox="1"/>
            <p:nvPr/>
          </p:nvSpPr>
          <p:spPr>
            <a:xfrm rot="16200000">
              <a:off x="508046" y="8385768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</p:grpSp>
      <p:sp>
        <p:nvSpPr>
          <p:cNvPr id="50" name="Freeform 50"/>
          <p:cNvSpPr/>
          <p:nvPr/>
        </p:nvSpPr>
        <p:spPr>
          <a:xfrm>
            <a:off x="685801" y="6231555"/>
            <a:ext cx="10409207" cy="500943"/>
          </a:xfrm>
          <a:custGeom>
            <a:avLst/>
            <a:gdLst/>
            <a:ahLst/>
            <a:cxnLst/>
            <a:rect l="l" t="t" r="r" b="b"/>
            <a:pathLst>
              <a:path w="15613811" h="751415">
                <a:moveTo>
                  <a:pt x="0" y="0"/>
                </a:moveTo>
                <a:lnTo>
                  <a:pt x="15613811" y="0"/>
                </a:lnTo>
                <a:lnTo>
                  <a:pt x="15613811" y="751415"/>
                </a:lnTo>
                <a:lnTo>
                  <a:pt x="0" y="75141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51" name="Group 51"/>
          <p:cNvGrpSpPr/>
          <p:nvPr/>
        </p:nvGrpSpPr>
        <p:grpSpPr>
          <a:xfrm>
            <a:off x="685801" y="495494"/>
            <a:ext cx="10409207" cy="5867013"/>
            <a:chOff x="0" y="0"/>
            <a:chExt cx="4112279" cy="2317832"/>
          </a:xfrm>
        </p:grpSpPr>
        <p:sp>
          <p:nvSpPr>
            <p:cNvPr id="52" name="Freeform 52"/>
            <p:cNvSpPr/>
            <p:nvPr/>
          </p:nvSpPr>
          <p:spPr>
            <a:xfrm>
              <a:off x="0" y="0"/>
              <a:ext cx="4112280" cy="2317832"/>
            </a:xfrm>
            <a:custGeom>
              <a:avLst/>
              <a:gdLst/>
              <a:ahLst/>
              <a:cxnLst/>
              <a:rect l="l" t="t" r="r" b="b"/>
              <a:pathLst>
                <a:path w="4112280" h="2317832">
                  <a:moveTo>
                    <a:pt x="9917" y="0"/>
                  </a:moveTo>
                  <a:lnTo>
                    <a:pt x="4102363" y="0"/>
                  </a:lnTo>
                  <a:cubicBezTo>
                    <a:pt x="4107840" y="0"/>
                    <a:pt x="4112280" y="4440"/>
                    <a:pt x="4112280" y="9917"/>
                  </a:cubicBezTo>
                  <a:lnTo>
                    <a:pt x="4112280" y="2307916"/>
                  </a:lnTo>
                  <a:cubicBezTo>
                    <a:pt x="4112280" y="2310546"/>
                    <a:pt x="4111235" y="2313068"/>
                    <a:pt x="4109375" y="2314928"/>
                  </a:cubicBezTo>
                  <a:cubicBezTo>
                    <a:pt x="4107515" y="2316788"/>
                    <a:pt x="4104993" y="2317832"/>
                    <a:pt x="4102363" y="2317832"/>
                  </a:cubicBezTo>
                  <a:lnTo>
                    <a:pt x="9917" y="2317832"/>
                  </a:lnTo>
                  <a:cubicBezTo>
                    <a:pt x="4440" y="2317832"/>
                    <a:pt x="0" y="2313393"/>
                    <a:pt x="0" y="2307916"/>
                  </a:cubicBezTo>
                  <a:lnTo>
                    <a:pt x="0" y="9917"/>
                  </a:lnTo>
                  <a:cubicBezTo>
                    <a:pt x="0" y="4440"/>
                    <a:pt x="4440" y="0"/>
                    <a:pt x="9917" y="0"/>
                  </a:cubicBezTo>
                  <a:close/>
                </a:path>
              </a:pathLst>
            </a:custGeom>
            <a:solidFill>
              <a:srgbClr val="FCF4E8"/>
            </a:solidFill>
          </p:spPr>
        </p:sp>
        <p:sp>
          <p:nvSpPr>
            <p:cNvPr id="53" name="TextBox 53"/>
            <p:cNvSpPr txBox="1"/>
            <p:nvPr/>
          </p:nvSpPr>
          <p:spPr>
            <a:xfrm>
              <a:off x="0" y="-38100"/>
              <a:ext cx="4112279" cy="235593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4" name="Group 54"/>
          <p:cNvGrpSpPr/>
          <p:nvPr/>
        </p:nvGrpSpPr>
        <p:grpSpPr>
          <a:xfrm>
            <a:off x="891396" y="685800"/>
            <a:ext cx="9970759" cy="5486400"/>
            <a:chOff x="0" y="0"/>
            <a:chExt cx="3939065" cy="2167467"/>
          </a:xfrm>
        </p:grpSpPr>
        <p:sp>
          <p:nvSpPr>
            <p:cNvPr id="55" name="Freeform 55"/>
            <p:cNvSpPr/>
            <p:nvPr/>
          </p:nvSpPr>
          <p:spPr>
            <a:xfrm>
              <a:off x="0" y="0"/>
              <a:ext cx="3939065" cy="2167467"/>
            </a:xfrm>
            <a:custGeom>
              <a:avLst/>
              <a:gdLst/>
              <a:ahLst/>
              <a:cxnLst/>
              <a:rect l="l" t="t" r="r" b="b"/>
              <a:pathLst>
                <a:path w="3939065" h="2167467">
                  <a:moveTo>
                    <a:pt x="10353" y="0"/>
                  </a:moveTo>
                  <a:lnTo>
                    <a:pt x="3928713" y="0"/>
                  </a:lnTo>
                  <a:cubicBezTo>
                    <a:pt x="3931458" y="0"/>
                    <a:pt x="3934092" y="1091"/>
                    <a:pt x="3936033" y="3032"/>
                  </a:cubicBezTo>
                  <a:cubicBezTo>
                    <a:pt x="3937975" y="4974"/>
                    <a:pt x="3939065" y="7607"/>
                    <a:pt x="3939065" y="10353"/>
                  </a:cubicBezTo>
                  <a:lnTo>
                    <a:pt x="3939065" y="2157114"/>
                  </a:lnTo>
                  <a:cubicBezTo>
                    <a:pt x="3939065" y="2159860"/>
                    <a:pt x="3937975" y="2162493"/>
                    <a:pt x="3936033" y="2164435"/>
                  </a:cubicBezTo>
                  <a:cubicBezTo>
                    <a:pt x="3934092" y="2166376"/>
                    <a:pt x="3931458" y="2167467"/>
                    <a:pt x="3928713" y="2167467"/>
                  </a:cubicBezTo>
                  <a:lnTo>
                    <a:pt x="10353" y="2167467"/>
                  </a:lnTo>
                  <a:cubicBezTo>
                    <a:pt x="7607" y="2167467"/>
                    <a:pt x="4974" y="2166376"/>
                    <a:pt x="3032" y="2164435"/>
                  </a:cubicBezTo>
                  <a:cubicBezTo>
                    <a:pt x="1091" y="2162493"/>
                    <a:pt x="0" y="2159860"/>
                    <a:pt x="0" y="2157114"/>
                  </a:cubicBezTo>
                  <a:lnTo>
                    <a:pt x="0" y="10353"/>
                  </a:lnTo>
                  <a:cubicBezTo>
                    <a:pt x="0" y="7607"/>
                    <a:pt x="1091" y="4974"/>
                    <a:pt x="3032" y="3032"/>
                  </a:cubicBezTo>
                  <a:cubicBezTo>
                    <a:pt x="4974" y="1091"/>
                    <a:pt x="7607" y="0"/>
                    <a:pt x="1035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9FC2B6"/>
              </a:solidFill>
              <a:prstDash val="lgDash"/>
              <a:miter/>
            </a:ln>
          </p:spPr>
        </p:sp>
        <p:sp>
          <p:nvSpPr>
            <p:cNvPr id="56" name="TextBox 56"/>
            <p:cNvSpPr txBox="1"/>
            <p:nvPr/>
          </p:nvSpPr>
          <p:spPr>
            <a:xfrm>
              <a:off x="0" y="-38100"/>
              <a:ext cx="3939065" cy="220556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7" name="Group 57"/>
          <p:cNvGrpSpPr/>
          <p:nvPr/>
        </p:nvGrpSpPr>
        <p:grpSpPr>
          <a:xfrm>
            <a:off x="10376362" y="2603000"/>
            <a:ext cx="1457913" cy="794390"/>
            <a:chOff x="0" y="0"/>
            <a:chExt cx="595553" cy="324506"/>
          </a:xfrm>
        </p:grpSpPr>
        <p:sp>
          <p:nvSpPr>
            <p:cNvPr id="58" name="Freeform 58"/>
            <p:cNvSpPr/>
            <p:nvPr/>
          </p:nvSpPr>
          <p:spPr>
            <a:xfrm>
              <a:off x="0" y="0"/>
              <a:ext cx="595553" cy="324506"/>
            </a:xfrm>
            <a:custGeom>
              <a:avLst/>
              <a:gdLst/>
              <a:ahLst/>
              <a:cxnLst/>
              <a:rect l="l" t="t" r="r" b="b"/>
              <a:pathLst>
                <a:path w="595553" h="324506">
                  <a:moveTo>
                    <a:pt x="88505" y="0"/>
                  </a:moveTo>
                  <a:lnTo>
                    <a:pt x="507048" y="0"/>
                  </a:lnTo>
                  <a:cubicBezTo>
                    <a:pt x="555928" y="0"/>
                    <a:pt x="595553" y="39625"/>
                    <a:pt x="595553" y="88505"/>
                  </a:cubicBezTo>
                  <a:lnTo>
                    <a:pt x="595553" y="236001"/>
                  </a:lnTo>
                  <a:cubicBezTo>
                    <a:pt x="595553" y="284881"/>
                    <a:pt x="555928" y="324506"/>
                    <a:pt x="507048" y="324506"/>
                  </a:cubicBezTo>
                  <a:lnTo>
                    <a:pt x="88505" y="324506"/>
                  </a:lnTo>
                  <a:cubicBezTo>
                    <a:pt x="39625" y="324506"/>
                    <a:pt x="0" y="284881"/>
                    <a:pt x="0" y="236001"/>
                  </a:cubicBezTo>
                  <a:lnTo>
                    <a:pt x="0" y="88505"/>
                  </a:lnTo>
                  <a:cubicBezTo>
                    <a:pt x="0" y="39625"/>
                    <a:pt x="39625" y="0"/>
                    <a:pt x="88505" y="0"/>
                  </a:cubicBezTo>
                  <a:close/>
                </a:path>
              </a:pathLst>
            </a:custGeom>
            <a:solidFill>
              <a:srgbClr val="FFCF91"/>
            </a:solidFill>
          </p:spPr>
        </p:sp>
        <p:sp>
          <p:nvSpPr>
            <p:cNvPr id="59" name="TextBox 59"/>
            <p:cNvSpPr txBox="1"/>
            <p:nvPr/>
          </p:nvSpPr>
          <p:spPr>
            <a:xfrm>
              <a:off x="0" y="-38100"/>
              <a:ext cx="595553" cy="362606"/>
            </a:xfrm>
            <a:prstGeom prst="rect">
              <a:avLst/>
            </a:prstGeom>
          </p:spPr>
          <p:txBody>
            <a:bodyPr lIns="34657" tIns="34657" rIns="34657" bIns="3465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60" name="Group 60"/>
          <p:cNvGrpSpPr/>
          <p:nvPr/>
        </p:nvGrpSpPr>
        <p:grpSpPr>
          <a:xfrm>
            <a:off x="10444215" y="2661607"/>
            <a:ext cx="1332205" cy="677177"/>
            <a:chOff x="0" y="0"/>
            <a:chExt cx="544201" cy="276625"/>
          </a:xfrm>
        </p:grpSpPr>
        <p:sp>
          <p:nvSpPr>
            <p:cNvPr id="61" name="Freeform 61"/>
            <p:cNvSpPr/>
            <p:nvPr/>
          </p:nvSpPr>
          <p:spPr>
            <a:xfrm>
              <a:off x="0" y="0"/>
              <a:ext cx="544201" cy="276625"/>
            </a:xfrm>
            <a:custGeom>
              <a:avLst/>
              <a:gdLst/>
              <a:ahLst/>
              <a:cxnLst/>
              <a:rect l="l" t="t" r="r" b="b"/>
              <a:pathLst>
                <a:path w="544201" h="276625">
                  <a:moveTo>
                    <a:pt x="77485" y="0"/>
                  </a:moveTo>
                  <a:lnTo>
                    <a:pt x="466716" y="0"/>
                  </a:lnTo>
                  <a:cubicBezTo>
                    <a:pt x="509510" y="0"/>
                    <a:pt x="544201" y="34691"/>
                    <a:pt x="544201" y="77485"/>
                  </a:cubicBezTo>
                  <a:lnTo>
                    <a:pt x="544201" y="199140"/>
                  </a:lnTo>
                  <a:cubicBezTo>
                    <a:pt x="544201" y="241933"/>
                    <a:pt x="509510" y="276625"/>
                    <a:pt x="466716" y="276625"/>
                  </a:cubicBezTo>
                  <a:lnTo>
                    <a:pt x="77485" y="276625"/>
                  </a:lnTo>
                  <a:cubicBezTo>
                    <a:pt x="34691" y="276625"/>
                    <a:pt x="0" y="241933"/>
                    <a:pt x="0" y="199140"/>
                  </a:cubicBezTo>
                  <a:lnTo>
                    <a:pt x="0" y="77485"/>
                  </a:lnTo>
                  <a:cubicBezTo>
                    <a:pt x="0" y="34691"/>
                    <a:pt x="34691" y="0"/>
                    <a:pt x="77485" y="0"/>
                  </a:cubicBezTo>
                  <a:close/>
                </a:path>
              </a:pathLst>
            </a:custGeom>
            <a:solidFill>
              <a:srgbClr val="FFCF91"/>
            </a:solidFill>
            <a:ln w="28575" cap="sq">
              <a:solidFill>
                <a:srgbClr val="FCF4E8"/>
              </a:solidFill>
              <a:prstDash val="lgDash"/>
              <a:miter/>
            </a:ln>
          </p:spPr>
        </p:sp>
        <p:sp>
          <p:nvSpPr>
            <p:cNvPr id="62" name="TextBox 62"/>
            <p:cNvSpPr txBox="1"/>
            <p:nvPr/>
          </p:nvSpPr>
          <p:spPr>
            <a:xfrm>
              <a:off x="0" y="-76200"/>
              <a:ext cx="544201" cy="352825"/>
            </a:xfrm>
            <a:prstGeom prst="rect">
              <a:avLst/>
            </a:prstGeom>
          </p:spPr>
          <p:txBody>
            <a:bodyPr lIns="34657" tIns="34657" rIns="34657" bIns="34657" rtlCol="0" anchor="ctr"/>
            <a:lstStyle/>
            <a:p>
              <a:pPr algn="ctr" defTabSz="609630">
                <a:lnSpc>
                  <a:spcPts val="2800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63" name="Group 63"/>
          <p:cNvGrpSpPr/>
          <p:nvPr/>
        </p:nvGrpSpPr>
        <p:grpSpPr>
          <a:xfrm>
            <a:off x="1026860" y="1081834"/>
            <a:ext cx="175410" cy="175410"/>
            <a:chOff x="0" y="0"/>
            <a:chExt cx="812800" cy="812800"/>
          </a:xfrm>
        </p:grpSpPr>
        <p:sp>
          <p:nvSpPr>
            <p:cNvPr id="64" name="Freeform 6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5" name="TextBox 6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66" name="Group 66"/>
          <p:cNvGrpSpPr/>
          <p:nvPr/>
        </p:nvGrpSpPr>
        <p:grpSpPr>
          <a:xfrm>
            <a:off x="1026860" y="1646915"/>
            <a:ext cx="175410" cy="175410"/>
            <a:chOff x="0" y="0"/>
            <a:chExt cx="812800" cy="812800"/>
          </a:xfrm>
        </p:grpSpPr>
        <p:sp>
          <p:nvSpPr>
            <p:cNvPr id="67" name="Freeform 6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8" name="TextBox 6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69" name="Group 69"/>
          <p:cNvGrpSpPr/>
          <p:nvPr/>
        </p:nvGrpSpPr>
        <p:grpSpPr>
          <a:xfrm>
            <a:off x="1026860" y="2211996"/>
            <a:ext cx="175410" cy="175410"/>
            <a:chOff x="0" y="0"/>
            <a:chExt cx="812800" cy="812800"/>
          </a:xfrm>
        </p:grpSpPr>
        <p:sp>
          <p:nvSpPr>
            <p:cNvPr id="70" name="Freeform 7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1" name="TextBox 7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72" name="Group 72"/>
          <p:cNvGrpSpPr/>
          <p:nvPr/>
        </p:nvGrpSpPr>
        <p:grpSpPr>
          <a:xfrm>
            <a:off x="1026860" y="2777076"/>
            <a:ext cx="175410" cy="175410"/>
            <a:chOff x="0" y="0"/>
            <a:chExt cx="812800" cy="812800"/>
          </a:xfrm>
        </p:grpSpPr>
        <p:sp>
          <p:nvSpPr>
            <p:cNvPr id="73" name="Freeform 7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4" name="TextBox 7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75" name="Group 75"/>
          <p:cNvGrpSpPr/>
          <p:nvPr/>
        </p:nvGrpSpPr>
        <p:grpSpPr>
          <a:xfrm>
            <a:off x="1026860" y="3342157"/>
            <a:ext cx="175410" cy="175410"/>
            <a:chOff x="0" y="0"/>
            <a:chExt cx="812800" cy="812800"/>
          </a:xfrm>
        </p:grpSpPr>
        <p:sp>
          <p:nvSpPr>
            <p:cNvPr id="76" name="Freeform 7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7" name="TextBox 7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78" name="Group 78"/>
          <p:cNvGrpSpPr/>
          <p:nvPr/>
        </p:nvGrpSpPr>
        <p:grpSpPr>
          <a:xfrm>
            <a:off x="1026860" y="3907238"/>
            <a:ext cx="175410" cy="175410"/>
            <a:chOff x="0" y="0"/>
            <a:chExt cx="812800" cy="812800"/>
          </a:xfrm>
        </p:grpSpPr>
        <p:sp>
          <p:nvSpPr>
            <p:cNvPr id="79" name="Freeform 7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0" name="TextBox 8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81" name="Group 81"/>
          <p:cNvGrpSpPr/>
          <p:nvPr/>
        </p:nvGrpSpPr>
        <p:grpSpPr>
          <a:xfrm>
            <a:off x="1026860" y="4472318"/>
            <a:ext cx="175410" cy="175410"/>
            <a:chOff x="0" y="0"/>
            <a:chExt cx="812800" cy="812800"/>
          </a:xfrm>
        </p:grpSpPr>
        <p:sp>
          <p:nvSpPr>
            <p:cNvPr id="82" name="Freeform 8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3" name="TextBox 8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84" name="Group 84"/>
          <p:cNvGrpSpPr/>
          <p:nvPr/>
        </p:nvGrpSpPr>
        <p:grpSpPr>
          <a:xfrm>
            <a:off x="1026860" y="5037398"/>
            <a:ext cx="175410" cy="175410"/>
            <a:chOff x="0" y="0"/>
            <a:chExt cx="812800" cy="812800"/>
          </a:xfrm>
        </p:grpSpPr>
        <p:sp>
          <p:nvSpPr>
            <p:cNvPr id="85" name="Freeform 8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6" name="TextBox 8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87" name="Group 87"/>
          <p:cNvGrpSpPr/>
          <p:nvPr/>
        </p:nvGrpSpPr>
        <p:grpSpPr>
          <a:xfrm>
            <a:off x="1026860" y="5602479"/>
            <a:ext cx="175410" cy="175410"/>
            <a:chOff x="0" y="0"/>
            <a:chExt cx="812800" cy="812800"/>
          </a:xfrm>
        </p:grpSpPr>
        <p:sp>
          <p:nvSpPr>
            <p:cNvPr id="88" name="Freeform 8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9" name="TextBox 8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90" name="Freeform 90"/>
          <p:cNvSpPr/>
          <p:nvPr/>
        </p:nvSpPr>
        <p:spPr>
          <a:xfrm>
            <a:off x="1391518" y="876824"/>
            <a:ext cx="708423" cy="868566"/>
          </a:xfrm>
          <a:custGeom>
            <a:avLst/>
            <a:gdLst/>
            <a:ahLst/>
            <a:cxnLst/>
            <a:rect l="l" t="t" r="r" b="b"/>
            <a:pathLst>
              <a:path w="1062634" h="1302849">
                <a:moveTo>
                  <a:pt x="0" y="0"/>
                </a:moveTo>
                <a:lnTo>
                  <a:pt x="1062634" y="0"/>
                </a:lnTo>
                <a:lnTo>
                  <a:pt x="1062634" y="1302850"/>
                </a:lnTo>
                <a:lnTo>
                  <a:pt x="0" y="130285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91" name="Group 91"/>
          <p:cNvGrpSpPr/>
          <p:nvPr/>
        </p:nvGrpSpPr>
        <p:grpSpPr>
          <a:xfrm>
            <a:off x="1706207" y="2374705"/>
            <a:ext cx="3523360" cy="2273023"/>
            <a:chOff x="0" y="0"/>
            <a:chExt cx="7046720" cy="4546045"/>
          </a:xfrm>
        </p:grpSpPr>
        <p:grpSp>
          <p:nvGrpSpPr>
            <p:cNvPr id="92" name="Group 92"/>
            <p:cNvGrpSpPr/>
            <p:nvPr/>
          </p:nvGrpSpPr>
          <p:grpSpPr>
            <a:xfrm>
              <a:off x="0" y="0"/>
              <a:ext cx="7046720" cy="4546045"/>
              <a:chOff x="0" y="0"/>
              <a:chExt cx="1391945" cy="897984"/>
            </a:xfrm>
          </p:grpSpPr>
          <p:sp>
            <p:nvSpPr>
              <p:cNvPr id="93" name="Freeform 93"/>
              <p:cNvSpPr/>
              <p:nvPr/>
            </p:nvSpPr>
            <p:spPr>
              <a:xfrm>
                <a:off x="0" y="0"/>
                <a:ext cx="1391945" cy="897984"/>
              </a:xfrm>
              <a:custGeom>
                <a:avLst/>
                <a:gdLst/>
                <a:ahLst/>
                <a:cxnLst/>
                <a:rect l="l" t="t" r="r" b="b"/>
                <a:pathLst>
                  <a:path w="1391945" h="897984">
                    <a:moveTo>
                      <a:pt x="73244" y="0"/>
                    </a:moveTo>
                    <a:lnTo>
                      <a:pt x="1318701" y="0"/>
                    </a:lnTo>
                    <a:cubicBezTo>
                      <a:pt x="1338126" y="0"/>
                      <a:pt x="1356756" y="7717"/>
                      <a:pt x="1370492" y="21453"/>
                    </a:cubicBezTo>
                    <a:cubicBezTo>
                      <a:pt x="1384228" y="35188"/>
                      <a:pt x="1391945" y="53818"/>
                      <a:pt x="1391945" y="73244"/>
                    </a:cubicBezTo>
                    <a:lnTo>
                      <a:pt x="1391945" y="824740"/>
                    </a:lnTo>
                    <a:cubicBezTo>
                      <a:pt x="1391945" y="844166"/>
                      <a:pt x="1384228" y="862796"/>
                      <a:pt x="1370492" y="876532"/>
                    </a:cubicBezTo>
                    <a:cubicBezTo>
                      <a:pt x="1356756" y="890267"/>
                      <a:pt x="1338126" y="897984"/>
                      <a:pt x="1318701" y="897984"/>
                    </a:cubicBezTo>
                    <a:lnTo>
                      <a:pt x="73244" y="897984"/>
                    </a:lnTo>
                    <a:cubicBezTo>
                      <a:pt x="53818" y="897984"/>
                      <a:pt x="35188" y="890267"/>
                      <a:pt x="21453" y="876532"/>
                    </a:cubicBezTo>
                    <a:cubicBezTo>
                      <a:pt x="7717" y="862796"/>
                      <a:pt x="0" y="844166"/>
                      <a:pt x="0" y="824740"/>
                    </a:cubicBezTo>
                    <a:lnTo>
                      <a:pt x="0" y="73244"/>
                    </a:lnTo>
                    <a:cubicBezTo>
                      <a:pt x="0" y="53818"/>
                      <a:pt x="7717" y="35188"/>
                      <a:pt x="21453" y="21453"/>
                    </a:cubicBezTo>
                    <a:cubicBezTo>
                      <a:pt x="35188" y="7717"/>
                      <a:pt x="53818" y="0"/>
                      <a:pt x="73244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E76262"/>
                </a:solidFill>
                <a:prstDash val="lgDash"/>
                <a:round/>
              </a:ln>
            </p:spPr>
          </p:sp>
          <p:sp>
            <p:nvSpPr>
              <p:cNvPr id="94" name="TextBox 94"/>
              <p:cNvSpPr txBox="1"/>
              <p:nvPr/>
            </p:nvSpPr>
            <p:spPr>
              <a:xfrm>
                <a:off x="0" y="-38100"/>
                <a:ext cx="1391945" cy="936084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95" name="TextBox 95"/>
            <p:cNvSpPr txBox="1"/>
            <p:nvPr/>
          </p:nvSpPr>
          <p:spPr>
            <a:xfrm>
              <a:off x="346972" y="554754"/>
              <a:ext cx="6428980" cy="33085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4298"/>
                </a:lnSpc>
              </a:pPr>
              <a:r>
                <a:rPr lang="en-US" sz="3552" dirty="0">
                  <a:solidFill>
                    <a:srgbClr val="000000"/>
                  </a:solidFill>
                  <a:latin typeface="Cambria"/>
                </a:rPr>
                <a:t>Trao </a:t>
              </a:r>
              <a:r>
                <a:rPr lang="en-US" sz="3552" dirty="0" err="1">
                  <a:solidFill>
                    <a:srgbClr val="000000"/>
                  </a:solidFill>
                  <a:latin typeface="Cambria"/>
                </a:rPr>
                <a:t>đổi</a:t>
              </a:r>
              <a:r>
                <a:rPr lang="en-US" sz="3552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552" dirty="0" err="1">
                  <a:solidFill>
                    <a:srgbClr val="000000"/>
                  </a:solidFill>
                  <a:latin typeface="Cambria"/>
                </a:rPr>
                <a:t>giấy</a:t>
              </a:r>
              <a:r>
                <a:rPr lang="en-US" sz="3552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552" dirty="0" err="1" smtClean="0">
                  <a:solidFill>
                    <a:srgbClr val="000000"/>
                  </a:solidFill>
                  <a:latin typeface="Cambria"/>
                </a:rPr>
                <a:t>mời</a:t>
              </a:r>
              <a:r>
                <a:rPr lang="en-US" sz="3552" dirty="0" smtClean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552" dirty="0" err="1">
                  <a:solidFill>
                    <a:srgbClr val="000000"/>
                  </a:solidFill>
                  <a:latin typeface="Cambria"/>
                </a:rPr>
                <a:t>với</a:t>
              </a:r>
              <a:r>
                <a:rPr lang="en-US" sz="3552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552" dirty="0" err="1">
                  <a:solidFill>
                    <a:srgbClr val="000000"/>
                  </a:solidFill>
                  <a:latin typeface="Cambria"/>
                </a:rPr>
                <a:t>bạn</a:t>
              </a:r>
              <a:r>
                <a:rPr lang="en-US" sz="3552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552" dirty="0" err="1">
                  <a:solidFill>
                    <a:srgbClr val="000000"/>
                  </a:solidFill>
                  <a:latin typeface="Cambria"/>
                </a:rPr>
                <a:t>bên</a:t>
              </a:r>
              <a:r>
                <a:rPr lang="en-US" sz="3552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552" dirty="0" err="1">
                  <a:solidFill>
                    <a:srgbClr val="000000"/>
                  </a:solidFill>
                  <a:latin typeface="Cambria"/>
                </a:rPr>
                <a:t>cạnh</a:t>
              </a:r>
              <a:r>
                <a:rPr lang="en-US" sz="3552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552" dirty="0" err="1">
                  <a:solidFill>
                    <a:srgbClr val="000000"/>
                  </a:solidFill>
                  <a:latin typeface="Cambria"/>
                </a:rPr>
                <a:t>để</a:t>
              </a:r>
              <a:r>
                <a:rPr lang="en-US" sz="3552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552" dirty="0" err="1">
                  <a:solidFill>
                    <a:srgbClr val="000000"/>
                  </a:solidFill>
                  <a:latin typeface="Cambria"/>
                </a:rPr>
                <a:t>soát</a:t>
              </a:r>
              <a:r>
                <a:rPr lang="en-US" sz="3552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552" dirty="0" err="1">
                  <a:solidFill>
                    <a:srgbClr val="000000"/>
                  </a:solidFill>
                  <a:latin typeface="Cambria"/>
                </a:rPr>
                <a:t>lỗi</a:t>
              </a:r>
              <a:endParaRPr lang="en-US" sz="3552" dirty="0">
                <a:solidFill>
                  <a:srgbClr val="000000"/>
                </a:solidFill>
                <a:latin typeface="Cambria"/>
              </a:endParaRPr>
            </a:p>
          </p:txBody>
        </p:sp>
      </p:grpSp>
      <p:sp>
        <p:nvSpPr>
          <p:cNvPr id="96" name="Freeform 96"/>
          <p:cNvSpPr/>
          <p:nvPr/>
        </p:nvSpPr>
        <p:spPr>
          <a:xfrm>
            <a:off x="5960685" y="1822325"/>
            <a:ext cx="4148783" cy="4289017"/>
          </a:xfrm>
          <a:custGeom>
            <a:avLst/>
            <a:gdLst/>
            <a:ahLst/>
            <a:cxnLst/>
            <a:rect l="l" t="t" r="r" b="b"/>
            <a:pathLst>
              <a:path w="6223174" h="6433525">
                <a:moveTo>
                  <a:pt x="0" y="0"/>
                </a:moveTo>
                <a:lnTo>
                  <a:pt x="6223173" y="0"/>
                </a:lnTo>
                <a:lnTo>
                  <a:pt x="6223173" y="6433524"/>
                </a:lnTo>
                <a:lnTo>
                  <a:pt x="0" y="643352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69569" r="-74395"/>
            </a:stretch>
          </a:blipFill>
        </p:spPr>
      </p:sp>
      <p:grpSp>
        <p:nvGrpSpPr>
          <p:cNvPr id="97" name="Group 97"/>
          <p:cNvGrpSpPr/>
          <p:nvPr/>
        </p:nvGrpSpPr>
        <p:grpSpPr>
          <a:xfrm>
            <a:off x="401042" y="1126759"/>
            <a:ext cx="889091" cy="4756218"/>
            <a:chOff x="8929" y="1"/>
            <a:chExt cx="1778183" cy="9512434"/>
          </a:xfrm>
        </p:grpSpPr>
        <p:sp>
          <p:nvSpPr>
            <p:cNvPr id="98" name="TextBox 98"/>
            <p:cNvSpPr txBox="1"/>
            <p:nvPr/>
          </p:nvSpPr>
          <p:spPr>
            <a:xfrm rot="5400000">
              <a:off x="660444" y="-651514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99" name="TextBox 99"/>
            <p:cNvSpPr txBox="1"/>
            <p:nvPr/>
          </p:nvSpPr>
          <p:spPr>
            <a:xfrm rot="5400000">
              <a:off x="660446" y="47814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100" name="TextBox 100"/>
            <p:cNvSpPr txBox="1"/>
            <p:nvPr/>
          </p:nvSpPr>
          <p:spPr>
            <a:xfrm rot="5400000">
              <a:off x="660446" y="160780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101" name="TextBox 101"/>
            <p:cNvSpPr txBox="1"/>
            <p:nvPr/>
          </p:nvSpPr>
          <p:spPr>
            <a:xfrm rot="5400000">
              <a:off x="660446" y="273746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102" name="TextBox 102"/>
            <p:cNvSpPr txBox="1"/>
            <p:nvPr/>
          </p:nvSpPr>
          <p:spPr>
            <a:xfrm rot="5400000">
              <a:off x="660446" y="386712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103" name="TextBox 103"/>
            <p:cNvSpPr txBox="1"/>
            <p:nvPr/>
          </p:nvSpPr>
          <p:spPr>
            <a:xfrm rot="5400000">
              <a:off x="660446" y="499678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104" name="TextBox 104"/>
            <p:cNvSpPr txBox="1"/>
            <p:nvPr/>
          </p:nvSpPr>
          <p:spPr>
            <a:xfrm rot="5400000">
              <a:off x="660446" y="6126448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105" name="TextBox 105"/>
            <p:cNvSpPr txBox="1"/>
            <p:nvPr/>
          </p:nvSpPr>
          <p:spPr>
            <a:xfrm rot="5400000">
              <a:off x="660446" y="7256108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106" name="TextBox 106"/>
            <p:cNvSpPr txBox="1"/>
            <p:nvPr/>
          </p:nvSpPr>
          <p:spPr>
            <a:xfrm rot="5400000">
              <a:off x="660446" y="8385768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</p:grpSp>
      <p:sp>
        <p:nvSpPr>
          <p:cNvPr id="107" name="TextBox 107"/>
          <p:cNvSpPr txBox="1"/>
          <p:nvPr/>
        </p:nvSpPr>
        <p:spPr>
          <a:xfrm>
            <a:off x="2228612" y="703230"/>
            <a:ext cx="7623186" cy="10976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4518"/>
              </a:lnSpc>
              <a:spcBef>
                <a:spcPct val="0"/>
              </a:spcBef>
            </a:pPr>
            <a:r>
              <a:rPr lang="en-US" sz="3200" dirty="0">
                <a:solidFill>
                  <a:srgbClr val="503D36"/>
                </a:solidFill>
                <a:latin typeface="Cambria Bold"/>
              </a:rPr>
              <a:t>Trao </a:t>
            </a:r>
            <a:r>
              <a:rPr lang="en-US" sz="3200" dirty="0" err="1">
                <a:solidFill>
                  <a:srgbClr val="503D36"/>
                </a:solidFill>
                <a:latin typeface="Cambria Bold"/>
              </a:rPr>
              <a:t>đổi</a:t>
            </a:r>
            <a:r>
              <a:rPr lang="en-US" sz="3200" dirty="0">
                <a:solidFill>
                  <a:srgbClr val="503D36"/>
                </a:solidFill>
                <a:latin typeface="Cambria Bold"/>
              </a:rPr>
              <a:t> </a:t>
            </a:r>
            <a:r>
              <a:rPr lang="en-US" sz="3200" dirty="0" err="1">
                <a:solidFill>
                  <a:srgbClr val="503D36"/>
                </a:solidFill>
                <a:latin typeface="Cambria Bold"/>
              </a:rPr>
              <a:t>giấy</a:t>
            </a:r>
            <a:r>
              <a:rPr lang="en-US" sz="3200" dirty="0">
                <a:solidFill>
                  <a:srgbClr val="503D36"/>
                </a:solidFill>
                <a:latin typeface="Cambria Bold"/>
              </a:rPr>
              <a:t> </a:t>
            </a:r>
            <a:r>
              <a:rPr lang="en-US" sz="3200" dirty="0" err="1">
                <a:solidFill>
                  <a:srgbClr val="503D36"/>
                </a:solidFill>
                <a:latin typeface="Cambria Bold"/>
              </a:rPr>
              <a:t>mời</a:t>
            </a:r>
            <a:r>
              <a:rPr lang="en-US" sz="3200" dirty="0">
                <a:solidFill>
                  <a:srgbClr val="503D36"/>
                </a:solidFill>
                <a:latin typeface="Cambria Bold"/>
              </a:rPr>
              <a:t> </a:t>
            </a:r>
            <a:r>
              <a:rPr lang="en-US" sz="3200" dirty="0" err="1">
                <a:solidFill>
                  <a:srgbClr val="503D36"/>
                </a:solidFill>
                <a:latin typeface="Cambria Bold"/>
              </a:rPr>
              <a:t>em</a:t>
            </a:r>
            <a:r>
              <a:rPr lang="en-US" sz="3200" dirty="0">
                <a:solidFill>
                  <a:srgbClr val="503D36"/>
                </a:solidFill>
                <a:latin typeface="Cambria Bold"/>
              </a:rPr>
              <a:t> </a:t>
            </a:r>
            <a:r>
              <a:rPr lang="en-US" sz="3200" dirty="0" err="1">
                <a:solidFill>
                  <a:srgbClr val="503D36"/>
                </a:solidFill>
                <a:latin typeface="Cambria Bold"/>
              </a:rPr>
              <a:t>vừa</a:t>
            </a:r>
            <a:r>
              <a:rPr lang="en-US" sz="3200" dirty="0">
                <a:solidFill>
                  <a:srgbClr val="503D36"/>
                </a:solidFill>
                <a:latin typeface="Cambria Bold"/>
              </a:rPr>
              <a:t> </a:t>
            </a:r>
            <a:r>
              <a:rPr lang="en-US" sz="3200" dirty="0" err="1">
                <a:solidFill>
                  <a:srgbClr val="503D36"/>
                </a:solidFill>
                <a:latin typeface="Cambria Bold"/>
              </a:rPr>
              <a:t>viết</a:t>
            </a:r>
            <a:r>
              <a:rPr lang="en-US" sz="3200" dirty="0">
                <a:solidFill>
                  <a:srgbClr val="503D36"/>
                </a:solidFill>
                <a:latin typeface="Cambria Bold"/>
              </a:rPr>
              <a:t> </a:t>
            </a:r>
            <a:r>
              <a:rPr lang="en-US" sz="3200" dirty="0" err="1">
                <a:solidFill>
                  <a:srgbClr val="503D36"/>
                </a:solidFill>
                <a:latin typeface="Cambria Bold"/>
              </a:rPr>
              <a:t>với</a:t>
            </a:r>
            <a:r>
              <a:rPr lang="en-US" sz="3200" dirty="0">
                <a:solidFill>
                  <a:srgbClr val="503D36"/>
                </a:solidFill>
                <a:latin typeface="Cambria Bold"/>
              </a:rPr>
              <a:t> </a:t>
            </a:r>
            <a:r>
              <a:rPr lang="en-US" sz="3200" dirty="0" err="1">
                <a:solidFill>
                  <a:srgbClr val="503D36"/>
                </a:solidFill>
                <a:latin typeface="Cambria Bold"/>
              </a:rPr>
              <a:t>các</a:t>
            </a:r>
            <a:r>
              <a:rPr lang="en-US" sz="3200" dirty="0">
                <a:solidFill>
                  <a:srgbClr val="503D36"/>
                </a:solidFill>
                <a:latin typeface="Cambria Bold"/>
              </a:rPr>
              <a:t> </a:t>
            </a:r>
            <a:r>
              <a:rPr lang="en-US" sz="3200" dirty="0" err="1">
                <a:solidFill>
                  <a:srgbClr val="503D36"/>
                </a:solidFill>
                <a:latin typeface="Cambria Bold"/>
              </a:rPr>
              <a:t>bạn</a:t>
            </a:r>
            <a:r>
              <a:rPr lang="en-US" sz="3200" dirty="0">
                <a:solidFill>
                  <a:srgbClr val="503D36"/>
                </a:solidFill>
                <a:latin typeface="Cambria Bold"/>
              </a:rPr>
              <a:t> </a:t>
            </a:r>
            <a:r>
              <a:rPr lang="en-US" sz="3200" dirty="0" err="1">
                <a:solidFill>
                  <a:srgbClr val="503D36"/>
                </a:solidFill>
                <a:latin typeface="Cambria Bold"/>
              </a:rPr>
              <a:t>để</a:t>
            </a:r>
            <a:r>
              <a:rPr lang="en-US" sz="3200" dirty="0">
                <a:solidFill>
                  <a:srgbClr val="503D36"/>
                </a:solidFill>
                <a:latin typeface="Cambria Bold"/>
              </a:rPr>
              <a:t> </a:t>
            </a:r>
            <a:r>
              <a:rPr lang="en-US" sz="3200" dirty="0" err="1">
                <a:solidFill>
                  <a:srgbClr val="503D36"/>
                </a:solidFill>
                <a:latin typeface="Cambria Bold"/>
              </a:rPr>
              <a:t>cùng</a:t>
            </a:r>
            <a:r>
              <a:rPr lang="en-US" sz="3200" dirty="0">
                <a:solidFill>
                  <a:srgbClr val="503D36"/>
                </a:solidFill>
                <a:latin typeface="Cambria Bold"/>
              </a:rPr>
              <a:t> </a:t>
            </a:r>
            <a:r>
              <a:rPr lang="en-US" sz="3200" dirty="0" err="1">
                <a:solidFill>
                  <a:srgbClr val="503D36"/>
                </a:solidFill>
                <a:latin typeface="Cambria Bold"/>
              </a:rPr>
              <a:t>soát</a:t>
            </a:r>
            <a:r>
              <a:rPr lang="en-US" sz="3200" dirty="0">
                <a:solidFill>
                  <a:srgbClr val="503D36"/>
                </a:solidFill>
                <a:latin typeface="Cambria Bold"/>
              </a:rPr>
              <a:t> </a:t>
            </a:r>
            <a:r>
              <a:rPr lang="en-US" sz="3200" dirty="0" err="1">
                <a:solidFill>
                  <a:srgbClr val="503D36"/>
                </a:solidFill>
                <a:latin typeface="Cambria Bold"/>
              </a:rPr>
              <a:t>lỗi</a:t>
            </a:r>
            <a:r>
              <a:rPr lang="en-US" sz="3200" dirty="0">
                <a:solidFill>
                  <a:srgbClr val="503D36"/>
                </a:solidFill>
                <a:latin typeface="Cambria Bold"/>
              </a:rPr>
              <a:t>.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619</Words>
  <Application>Microsoft Office PowerPoint</Application>
  <PresentationFormat>Widescreen</PresentationFormat>
  <Paragraphs>253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Calibri</vt:lpstr>
      <vt:lpstr>Calibri Light</vt:lpstr>
      <vt:lpstr>Cambria</vt:lpstr>
      <vt:lpstr>Cambria Bold</vt:lpstr>
      <vt:lpstr>SVN-Newton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12</cp:revision>
  <dcterms:created xsi:type="dcterms:W3CDTF">2024-04-09T02:37:33Z</dcterms:created>
  <dcterms:modified xsi:type="dcterms:W3CDTF">2024-05-20T01:40:01Z</dcterms:modified>
</cp:coreProperties>
</file>