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325" r:id="rId2"/>
    <p:sldId id="3326" r:id="rId3"/>
    <p:sldId id="7306" r:id="rId4"/>
    <p:sldId id="7305" r:id="rId5"/>
    <p:sldId id="262" r:id="rId6"/>
    <p:sldId id="263" r:id="rId7"/>
    <p:sldId id="7308" r:id="rId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3113" userDrawn="1">
          <p15:clr>
            <a:srgbClr val="A4A3A4"/>
          </p15:clr>
        </p15:guide>
        <p15:guide id="4" orient="horz" pos="4224" userDrawn="1">
          <p15:clr>
            <a:srgbClr val="A4A3A4"/>
          </p15:clr>
        </p15:guide>
        <p15:guide id="5" orient="horz" pos="4320" userDrawn="1">
          <p15:clr>
            <a:srgbClr val="A4A3A4"/>
          </p15:clr>
        </p15:guide>
        <p15:guide id="6" orient="horz" pos="39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4125"/>
    <a:srgbClr val="B7CD10"/>
    <a:srgbClr val="149000"/>
    <a:srgbClr val="31AC17"/>
    <a:srgbClr val="50C9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30" autoAdjust="0"/>
    <p:restoredTop sz="94660"/>
  </p:normalViewPr>
  <p:slideViewPr>
    <p:cSldViewPr snapToGrid="0" showGuides="1">
      <p:cViewPr varScale="1">
        <p:scale>
          <a:sx n="60" d="100"/>
          <a:sy n="60" d="100"/>
        </p:scale>
        <p:origin x="43" y="734"/>
      </p:cViewPr>
      <p:guideLst>
        <p:guide pos="416"/>
        <p:guide pos="7256"/>
        <p:guide orient="horz" pos="3113"/>
        <p:guide orient="horz" pos="4224"/>
        <p:guide orient="horz" pos="4320"/>
        <p:guide orient="horz" pos="39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4FF43-197C-47FC-A8B8-1495C5EF2938}" type="datetimeFigureOut">
              <a:rPr lang="zh-CN" altLang="en-US" smtClean="0"/>
              <a:t>2024/5/20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C7A3B-86D7-4B6C-87AA-11FCB7F8B475}" type="slidenum">
              <a:rPr lang="zh-CN" altLang="en-US" smtClean="0"/>
              <a:t>‹#›</a:t>
            </a:fld>
            <a:endParaRPr lang="zh-CN" altLang="en-US"/>
          </a:p>
        </p:txBody>
      </p:sp>
    </p:spTree>
    <p:extLst>
      <p:ext uri="{BB962C8B-B14F-4D97-AF65-F5344CB8AC3E}">
        <p14:creationId xmlns:p14="http://schemas.microsoft.com/office/powerpoint/2010/main" val="4115942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040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9853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147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40169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20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3C602-FB4D-4771-8879-364BBE288E0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8F267D-DD76-4863-9A0F-4DA14E66AC0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C33E0F-FAA5-4848-8BB8-030F78A17002}"/>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id="{CC12BA86-9757-4C9B-8797-B2B303069E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0AE684-FD90-4CDE-8BE1-D8AC7451A69A}"/>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22098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17BB5-B9C2-449E-A81B-2F41666929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F41E018-0341-417F-A1DB-172609D18C9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2A53226-5147-4AB9-A4CC-B2EA80664141}"/>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id="{F752F83D-B20C-4833-8CC1-B881284A07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282CF59-332D-4614-983B-D862B3AE3EE3}"/>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104714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B1A887-34A3-4F0F-AE1C-EBF24383ED2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80BA12-942D-4CEB-8688-C40341F2FD9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1026222-BA0D-41B2-99FC-C41F4BE9824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F32EFFE-8F35-4D3F-9319-1EB796FF39F8}"/>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6" name="页脚占位符 5">
            <a:extLst>
              <a:ext uri="{FF2B5EF4-FFF2-40B4-BE49-F238E27FC236}">
                <a16:creationId xmlns:a16="http://schemas.microsoft.com/office/drawing/2014/main" id="{DD06F104-01A8-40F4-824A-28DDE7506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87B6C3-0136-4064-A0A9-D1C10C51BBE6}"/>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878412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780F4-A41F-4A58-98F4-3EB51DBCCAA9}"/>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71E4F6C-9C6C-47A9-B38D-3750654A3F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E8EDB66-ABD8-40A3-9EC1-54CB1C28ABA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3556170-1234-464D-BF7D-19C917D05B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18B14FE-FDB8-43E5-8066-3FEF2B9423A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A617958-329E-4F24-9F62-C8E2BCE6A755}"/>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8" name="页脚占位符 7">
            <a:extLst>
              <a:ext uri="{FF2B5EF4-FFF2-40B4-BE49-F238E27FC236}">
                <a16:creationId xmlns:a16="http://schemas.microsoft.com/office/drawing/2014/main" id="{3C669AA3-3B39-4271-A3E1-18D12A2F955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BD49D463-D0B7-458B-AEC7-F3281CFEC790}"/>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278987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9F55CF-BB34-46DB-9E23-2F4AA0B507A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DAD049-ECAF-4C5E-89A0-099C5A679305}"/>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4" name="页脚占位符 3">
            <a:extLst>
              <a:ext uri="{FF2B5EF4-FFF2-40B4-BE49-F238E27FC236}">
                <a16:creationId xmlns:a16="http://schemas.microsoft.com/office/drawing/2014/main" id="{CEC4DB63-C588-4DA4-B15C-F9027193A3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DC69DB1-E72B-4BD3-85A7-DA3942169F24}"/>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387778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4114C4A-DACB-47F2-9A41-A36EC9631603}"/>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3" name="页脚占位符 2">
            <a:extLst>
              <a:ext uri="{FF2B5EF4-FFF2-40B4-BE49-F238E27FC236}">
                <a16:creationId xmlns:a16="http://schemas.microsoft.com/office/drawing/2014/main" id="{6750F1D5-BB0C-44A4-BF4C-87C140C2126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35E9DAB-EF4F-4ED7-AB3F-13A785B6E914}"/>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09270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2024/5/20</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95111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1000" b="-21000"/>
          </a:stretch>
        </a:blip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111B4EB1-802B-40FB-BA2C-432D90C930A3}"/>
              </a:ext>
            </a:extLst>
          </p:cNvPr>
          <p:cNvGrpSpPr/>
          <p:nvPr userDrawn="1"/>
        </p:nvGrpSpPr>
        <p:grpSpPr>
          <a:xfrm>
            <a:off x="0" y="3429000"/>
            <a:ext cx="12573000" cy="3638550"/>
            <a:chOff x="-22499" y="3288862"/>
            <a:chExt cx="12214497" cy="3569138"/>
          </a:xfrm>
        </p:grpSpPr>
        <p:pic>
          <p:nvPicPr>
            <p:cNvPr id="4" name="图片 3">
              <a:extLst>
                <a:ext uri="{FF2B5EF4-FFF2-40B4-BE49-F238E27FC236}">
                  <a16:creationId xmlns:a16="http://schemas.microsoft.com/office/drawing/2014/main" id="{04D3C291-8B81-4A6F-85C9-DBF0BEC6FAAF}"/>
                </a:ext>
              </a:extLst>
            </p:cNvPr>
            <p:cNvPicPr>
              <a:picLocks noChangeAspect="1"/>
            </p:cNvPicPr>
            <p:nvPr/>
          </p:nvPicPr>
          <p:blipFill>
            <a:blip r:embed="rId15"/>
            <a:stretch>
              <a:fillRect/>
            </a:stretch>
          </p:blipFill>
          <p:spPr>
            <a:xfrm>
              <a:off x="-22499" y="3288862"/>
              <a:ext cx="3984898" cy="3569138"/>
            </a:xfrm>
            <a:prstGeom prst="rect">
              <a:avLst/>
            </a:prstGeom>
          </p:spPr>
        </p:pic>
        <p:pic>
          <p:nvPicPr>
            <p:cNvPr id="5" name="图片 4">
              <a:extLst>
                <a:ext uri="{FF2B5EF4-FFF2-40B4-BE49-F238E27FC236}">
                  <a16:creationId xmlns:a16="http://schemas.microsoft.com/office/drawing/2014/main" id="{E4C428E4-774D-47CF-BFB1-2C2C4FD9972A}"/>
                </a:ext>
              </a:extLst>
            </p:cNvPr>
            <p:cNvPicPr>
              <a:picLocks noChangeAspect="1"/>
            </p:cNvPicPr>
            <p:nvPr/>
          </p:nvPicPr>
          <p:blipFill rotWithShape="1">
            <a:blip r:embed="rId15"/>
            <a:srcRect l="22648" t="75841" r="1"/>
            <a:stretch/>
          </p:blipFill>
          <p:spPr>
            <a:xfrm flipH="1">
              <a:off x="3886869" y="5943600"/>
              <a:ext cx="4495127" cy="914400"/>
            </a:xfrm>
            <a:prstGeom prst="rect">
              <a:avLst/>
            </a:prstGeom>
          </p:spPr>
        </p:pic>
        <p:pic>
          <p:nvPicPr>
            <p:cNvPr id="6" name="图片 5">
              <a:extLst>
                <a:ext uri="{FF2B5EF4-FFF2-40B4-BE49-F238E27FC236}">
                  <a16:creationId xmlns:a16="http://schemas.microsoft.com/office/drawing/2014/main" id="{5433AD48-1162-4941-BAC5-D7057FCAC6B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7" name="图片 9">
            <a:extLst>
              <a:ext uri="{FF2B5EF4-FFF2-40B4-BE49-F238E27FC236}">
                <a16:creationId xmlns:a16="http://schemas.microsoft.com/office/drawing/2014/main" id="{1691B174-0E08-4A73-A3B4-CF58004EC18D}"/>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1235"/>
          <a:stretch/>
        </p:blipFill>
        <p:spPr>
          <a:xfrm flipH="1">
            <a:off x="0" y="0"/>
            <a:ext cx="3467544" cy="1397000"/>
          </a:xfrm>
          <a:prstGeom prst="rect">
            <a:avLst/>
          </a:prstGeom>
        </p:spPr>
      </p:pic>
      <p:pic>
        <p:nvPicPr>
          <p:cNvPr id="8" name="图片 17">
            <a:extLst>
              <a:ext uri="{FF2B5EF4-FFF2-40B4-BE49-F238E27FC236}">
                <a16:creationId xmlns:a16="http://schemas.microsoft.com/office/drawing/2014/main" id="{225D6F33-67A9-432B-B02A-DFD2B4E5655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1235"/>
          <a:stretch/>
        </p:blipFill>
        <p:spPr>
          <a:xfrm>
            <a:off x="8294686" y="1"/>
            <a:ext cx="3897314" cy="1527323"/>
          </a:xfrm>
          <a:prstGeom prst="rect">
            <a:avLst/>
          </a:prstGeom>
        </p:spPr>
      </p:pic>
      <p:pic>
        <p:nvPicPr>
          <p:cNvPr id="9" name="Picture 8">
            <a:extLst>
              <a:ext uri="{FF2B5EF4-FFF2-40B4-BE49-F238E27FC236}">
                <a16:creationId xmlns:a16="http://schemas.microsoft.com/office/drawing/2014/main" id="{9A549161-0B67-4277-8214-9DF901914C7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13849351" y="7916566"/>
            <a:ext cx="838357" cy="865010"/>
          </a:xfrm>
          <a:prstGeom prst="rect">
            <a:avLst/>
          </a:prstGeom>
        </p:spPr>
      </p:pic>
      <p:pic>
        <p:nvPicPr>
          <p:cNvPr id="10" name="Picture 9">
            <a:extLst>
              <a:ext uri="{FF2B5EF4-FFF2-40B4-BE49-F238E27FC236}">
                <a16:creationId xmlns:a16="http://schemas.microsoft.com/office/drawing/2014/main" id="{97E417EC-331A-457A-BFEA-5B8B2F40A38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15144751" y="-3056234"/>
            <a:ext cx="838357" cy="865010"/>
          </a:xfrm>
          <a:prstGeom prst="rect">
            <a:avLst/>
          </a:prstGeom>
        </p:spPr>
      </p:pic>
      <p:pic>
        <p:nvPicPr>
          <p:cNvPr id="11" name="Picture 10">
            <a:extLst>
              <a:ext uri="{FF2B5EF4-FFF2-40B4-BE49-F238E27FC236}">
                <a16:creationId xmlns:a16="http://schemas.microsoft.com/office/drawing/2014/main" id="{1EC2ADFB-C83A-4E16-B7F8-59DDE85DE32C}"/>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3752850" y="-2542358"/>
            <a:ext cx="838357" cy="865010"/>
          </a:xfrm>
          <a:prstGeom prst="rect">
            <a:avLst/>
          </a:prstGeom>
        </p:spPr>
      </p:pic>
      <p:pic>
        <p:nvPicPr>
          <p:cNvPr id="12" name="Picture 11">
            <a:extLst>
              <a:ext uri="{FF2B5EF4-FFF2-40B4-BE49-F238E27FC236}">
                <a16:creationId xmlns:a16="http://schemas.microsoft.com/office/drawing/2014/main" id="{E748FD0D-C57B-4A30-BF4A-BEA7F2296E67}"/>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3752851" y="7744642"/>
            <a:ext cx="838357" cy="865010"/>
          </a:xfrm>
          <a:prstGeom prst="rect">
            <a:avLst/>
          </a:prstGeom>
        </p:spPr>
      </p:pic>
      <p:pic>
        <p:nvPicPr>
          <p:cNvPr id="13" name="Picture 12">
            <a:extLst>
              <a:ext uri="{FF2B5EF4-FFF2-40B4-BE49-F238E27FC236}">
                <a16:creationId xmlns:a16="http://schemas.microsoft.com/office/drawing/2014/main" id="{3F7C77D6-1B67-4755-87F5-F745E0093DD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1288430" y="5939488"/>
            <a:ext cx="1094071" cy="1128062"/>
          </a:xfrm>
          <a:prstGeom prst="rect">
            <a:avLst/>
          </a:prstGeom>
        </p:spPr>
      </p:pic>
      <p:pic>
        <p:nvPicPr>
          <p:cNvPr id="14" name="Picture 13">
            <a:extLst>
              <a:ext uri="{FF2B5EF4-FFF2-40B4-BE49-F238E27FC236}">
                <a16:creationId xmlns:a16="http://schemas.microsoft.com/office/drawing/2014/main" id="{ABDAC5DB-7C6F-4620-8AAC-9B757CEF52B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70808" y="5926606"/>
            <a:ext cx="1094071" cy="1128062"/>
          </a:xfrm>
          <a:prstGeom prst="rect">
            <a:avLst/>
          </a:prstGeom>
        </p:spPr>
      </p:pic>
      <p:pic>
        <p:nvPicPr>
          <p:cNvPr id="15" name="Picture 14">
            <a:extLst>
              <a:ext uri="{FF2B5EF4-FFF2-40B4-BE49-F238E27FC236}">
                <a16:creationId xmlns:a16="http://schemas.microsoft.com/office/drawing/2014/main" id="{1512BAD4-713E-4030-A60F-CB0901FF5E2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6" name="TextBox 3">
            <a:extLst>
              <a:ext uri="{FF2B5EF4-FFF2-40B4-BE49-F238E27FC236}">
                <a16:creationId xmlns:a16="http://schemas.microsoft.com/office/drawing/2014/main" id="{355FA416-09AB-4B90-8D6F-27C3D3CFF6AD}"/>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66F70FA0-5456-4FE9-9F81-A1715466A9B7}"/>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01367249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C31FE5B-BFC7-3C0C-CE19-9361CC86F39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133" y="1024282"/>
            <a:ext cx="4386058" cy="6130236"/>
          </a:xfrm>
          <a:prstGeom prst="rect">
            <a:avLst/>
          </a:prstGeom>
        </p:spPr>
      </p:pic>
      <p:pic>
        <p:nvPicPr>
          <p:cNvPr id="15" name="图片 24">
            <a:extLst>
              <a:ext uri="{FF2B5EF4-FFF2-40B4-BE49-F238E27FC236}">
                <a16:creationId xmlns:a16="http://schemas.microsoft.com/office/drawing/2014/main" id="{EE39728B-B78F-4DFC-9572-4011A502B43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31172" y="3801278"/>
            <a:ext cx="4334961" cy="3275465"/>
          </a:xfrm>
          <a:prstGeom prst="rect">
            <a:avLst/>
          </a:prstGeom>
        </p:spPr>
      </p:pic>
      <p:pic>
        <p:nvPicPr>
          <p:cNvPr id="10" name="Picture 9">
            <a:extLst>
              <a:ext uri="{FF2B5EF4-FFF2-40B4-BE49-F238E27FC236}">
                <a16:creationId xmlns:a16="http://schemas.microsoft.com/office/drawing/2014/main" id="{2D1FCFD1-D75F-47D3-A11F-81A32CCE8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667"/>
          <a:stretch/>
        </p:blipFill>
        <p:spPr>
          <a:xfrm>
            <a:off x="4047190" y="4893680"/>
            <a:ext cx="1078184" cy="1142867"/>
          </a:xfrm>
          <a:prstGeom prst="rect">
            <a:avLst/>
          </a:prstGeom>
        </p:spPr>
      </p:pic>
      <p:pic>
        <p:nvPicPr>
          <p:cNvPr id="11" name="Picture 10">
            <a:extLst>
              <a:ext uri="{FF2B5EF4-FFF2-40B4-BE49-F238E27FC236}">
                <a16:creationId xmlns:a16="http://schemas.microsoft.com/office/drawing/2014/main" id="{27B024DD-D245-4665-A538-15A232FA8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92" y="-143037"/>
            <a:ext cx="2116589" cy="2116589"/>
          </a:xfrm>
          <a:prstGeom prst="rect">
            <a:avLst/>
          </a:prstGeom>
        </p:spPr>
      </p:pic>
      <p:pic>
        <p:nvPicPr>
          <p:cNvPr id="19" name="Picture 18">
            <a:extLst>
              <a:ext uri="{FF2B5EF4-FFF2-40B4-BE49-F238E27FC236}">
                <a16:creationId xmlns:a16="http://schemas.microsoft.com/office/drawing/2014/main" id="{136F8D23-960B-6B22-7435-D70A03B87995}"/>
              </a:ext>
            </a:extLst>
          </p:cNvPr>
          <p:cNvPicPr>
            <a:picLocks noChangeAspect="1"/>
          </p:cNvPicPr>
          <p:nvPr/>
        </p:nvPicPr>
        <p:blipFill>
          <a:blip r:embed="rId6"/>
          <a:stretch>
            <a:fillRect/>
          </a:stretch>
        </p:blipFill>
        <p:spPr>
          <a:xfrm>
            <a:off x="1865643" y="2497799"/>
            <a:ext cx="10571380" cy="1871634"/>
          </a:xfrm>
          <a:prstGeom prst="rect">
            <a:avLst/>
          </a:prstGeom>
        </p:spPr>
      </p:pic>
      <p:pic>
        <p:nvPicPr>
          <p:cNvPr id="22" name="Picture 21">
            <a:extLst>
              <a:ext uri="{FF2B5EF4-FFF2-40B4-BE49-F238E27FC236}">
                <a16:creationId xmlns:a16="http://schemas.microsoft.com/office/drawing/2014/main" id="{0BCC8A5D-B805-52DD-FE15-FDEEA92AE0DB}"/>
              </a:ext>
            </a:extLst>
          </p:cNvPr>
          <p:cNvPicPr>
            <a:picLocks noChangeAspect="1"/>
          </p:cNvPicPr>
          <p:nvPr/>
        </p:nvPicPr>
        <p:blipFill>
          <a:blip r:embed="rId7"/>
          <a:stretch>
            <a:fillRect/>
          </a:stretch>
        </p:blipFill>
        <p:spPr>
          <a:xfrm>
            <a:off x="3999277" y="781124"/>
            <a:ext cx="7035620" cy="2273616"/>
          </a:xfrm>
          <a:prstGeom prst="rect">
            <a:avLst/>
          </a:prstGeom>
        </p:spPr>
      </p:pic>
      <p:pic>
        <p:nvPicPr>
          <p:cNvPr id="2" name="Picture 1"/>
          <p:cNvPicPr>
            <a:picLocks noChangeAspect="1"/>
          </p:cNvPicPr>
          <p:nvPr/>
        </p:nvPicPr>
        <p:blipFill>
          <a:blip r:embed="rId8"/>
          <a:stretch>
            <a:fillRect/>
          </a:stretch>
        </p:blipFill>
        <p:spPr>
          <a:xfrm>
            <a:off x="5917611" y="3618646"/>
            <a:ext cx="3511600" cy="1072989"/>
          </a:xfrm>
          <a:prstGeom prst="rect">
            <a:avLst/>
          </a:prstGeom>
        </p:spPr>
      </p:pic>
    </p:spTree>
    <p:extLst>
      <p:ext uri="{BB962C8B-B14F-4D97-AF65-F5344CB8AC3E}">
        <p14:creationId xmlns:p14="http://schemas.microsoft.com/office/powerpoint/2010/main" val="374049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D9C546B4-46C7-4FA1-B254-8F1A8173AF8B}"/>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2910216" y="229316"/>
            <a:ext cx="9363077" cy="5286378"/>
          </a:xfrm>
          <a:prstGeom prst="rect">
            <a:avLst/>
          </a:prstGeom>
        </p:spPr>
      </p:pic>
      <p:pic>
        <p:nvPicPr>
          <p:cNvPr id="25" name="图片 24">
            <a:extLst>
              <a:ext uri="{FF2B5EF4-FFF2-40B4-BE49-F238E27FC236}">
                <a16:creationId xmlns:a16="http://schemas.microsoft.com/office/drawing/2014/main" id="{162C69C7-5C15-09DD-A552-1760555786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30400" y="3751282"/>
            <a:ext cx="4334961" cy="3275465"/>
          </a:xfrm>
          <a:prstGeom prst="rect">
            <a:avLst/>
          </a:prstGeom>
        </p:spPr>
      </p:pic>
      <p:pic>
        <p:nvPicPr>
          <p:cNvPr id="14" name="Picture 13">
            <a:extLst>
              <a:ext uri="{FF2B5EF4-FFF2-40B4-BE49-F238E27FC236}">
                <a16:creationId xmlns:a16="http://schemas.microsoft.com/office/drawing/2014/main" id="{027AD750-3CB2-46B2-9D75-69A5AFBF0BF4}"/>
              </a:ext>
            </a:extLst>
          </p:cNvPr>
          <p:cNvPicPr>
            <a:picLocks noChangeAspect="1"/>
          </p:cNvPicPr>
          <p:nvPr/>
        </p:nvPicPr>
        <p:blipFill>
          <a:blip r:embed="rId4"/>
          <a:stretch>
            <a:fillRect/>
          </a:stretch>
        </p:blipFill>
        <p:spPr>
          <a:xfrm>
            <a:off x="4097880" y="308975"/>
            <a:ext cx="7687160" cy="6306978"/>
          </a:xfrm>
          <a:prstGeom prst="rect">
            <a:avLst/>
          </a:prstGeom>
        </p:spPr>
      </p:pic>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82C05B7E-7EE0-F0AB-8E78-69A628A1CB2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936498" y="2050252"/>
            <a:ext cx="3657600" cy="3836410"/>
          </a:xfrm>
          <a:prstGeom prst="rect">
            <a:avLst/>
          </a:prstGeom>
        </p:spPr>
      </p:pic>
      <p:pic>
        <p:nvPicPr>
          <p:cNvPr id="34" name="图片 33">
            <a:extLst>
              <a:ext uri="{FF2B5EF4-FFF2-40B4-BE49-F238E27FC236}">
                <a16:creationId xmlns:a16="http://schemas.microsoft.com/office/drawing/2014/main" id="{EEBD4367-D53E-696A-2BAB-77B827808A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sp>
        <p:nvSpPr>
          <p:cNvPr id="9" name="Rounded Rectangle 10">
            <a:extLst>
              <a:ext uri="{FF2B5EF4-FFF2-40B4-BE49-F238E27FC236}">
                <a16:creationId xmlns:a16="http://schemas.microsoft.com/office/drawing/2014/main" id="{CCB842DF-5611-4894-ACAE-3D3E98BDB49F}"/>
              </a:ext>
            </a:extLst>
          </p:cNvPr>
          <p:cNvSpPr/>
          <p:nvPr/>
        </p:nvSpPr>
        <p:spPr>
          <a:xfrm>
            <a:off x="99244" y="1430383"/>
            <a:ext cx="9530524" cy="5509199"/>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949305" y="42123"/>
            <a:ext cx="11242695" cy="1254172"/>
          </a:xfrm>
          <a:prstGeom prst="roundRect">
            <a:avLst/>
          </a:prstGeom>
          <a:solidFill>
            <a:srgbClr val="B7CD10"/>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err="1">
                <a:latin typeface="Cambria" panose="02040503050406030204" pitchFamily="18" charset="0"/>
                <a:ea typeface="Cambria" panose="02040503050406030204" pitchFamily="18" charset="0"/>
              </a:rPr>
              <a:t>Dùng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dấu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câu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thích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hợp</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thay</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cho</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bông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và</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nêu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dụng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dấu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câu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đó</a:t>
            </a:r>
            <a:r>
              <a:rPr lang="en-SG" sz="4000" b="1" dirty="0">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70号-灵悦黑体" panose="00000500000000000000" pitchFamily="2" charset="-122"/>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99244" y="1460158"/>
            <a:ext cx="9530524" cy="5509200"/>
          </a:xfrm>
          <a:prstGeom prst="rect">
            <a:avLst/>
          </a:prstGeom>
          <a:noFill/>
        </p:spPr>
        <p:txBody>
          <a:bodyPr wrap="square" rtlCol="0">
            <a:spAutoFit/>
          </a:bodyPr>
          <a:lstStyle/>
          <a:p>
            <a:pPr algn="just"/>
            <a:r>
              <a:rPr lang="en-US" sz="3200" b="1" dirty="0" smtClean="0">
                <a:solidFill>
                  <a:srgbClr val="002060"/>
                </a:solidFill>
                <a:latin typeface="Cambria" panose="02040503050406030204" pitchFamily="18" charset="0"/>
                <a:ea typeface="Cambria" panose="02040503050406030204" pitchFamily="18" charset="0"/>
              </a:rPr>
              <a:t>   </a:t>
            </a:r>
            <a:r>
              <a:rPr lang="vi-VN" sz="3200" b="1" dirty="0" smtClean="0">
                <a:solidFill>
                  <a:srgbClr val="002060"/>
                </a:solidFill>
                <a:latin typeface="Cambria" panose="02040503050406030204" pitchFamily="18" charset="0"/>
                <a:ea typeface="Cambria" panose="02040503050406030204" pitchFamily="18" charset="0"/>
              </a:rPr>
              <a:t>Qua </a:t>
            </a:r>
            <a:r>
              <a:rPr lang="vi-VN" sz="3200" b="1" dirty="0">
                <a:solidFill>
                  <a:srgbClr val="002060"/>
                </a:solidFill>
                <a:latin typeface="Cambria" panose="02040503050406030204" pitchFamily="18" charset="0"/>
                <a:ea typeface="Cambria" panose="02040503050406030204" pitchFamily="18" charset="0"/>
              </a:rPr>
              <a:t>biên giới Việt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Lào, chúng ta được đặt chân tới một đất nước có nhiều thắng cảnh độc đáo: </a:t>
            </a:r>
          </a:p>
          <a:p>
            <a:pPr algn="just"/>
            <a:r>
              <a:rPr lang="en-US" sz="3200" b="1" dirty="0" smtClean="0">
                <a:solidFill>
                  <a:srgbClr val="C00000"/>
                </a:solidFill>
                <a:latin typeface="Cambria" panose="02040503050406030204" pitchFamily="18" charset="0"/>
                <a:ea typeface="Cambria" panose="02040503050406030204" pitchFamily="18" charset="0"/>
              </a:rPr>
              <a:t>   </a:t>
            </a:r>
            <a:r>
              <a:rPr lang="vi-VN" sz="3200" b="1" dirty="0" smtClean="0">
                <a:solidFill>
                  <a:srgbClr val="C00000"/>
                </a:solidFill>
                <a:latin typeface="Cambria" panose="02040503050406030204" pitchFamily="18" charset="0"/>
                <a:ea typeface="Cambria" panose="02040503050406030204" pitchFamily="18" charset="0"/>
              </a:rPr>
              <a:t>-</a:t>
            </a:r>
            <a:r>
              <a:rPr lang="vi-VN" sz="3200" b="1" dirty="0" smtClean="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Cố đô Luông Pha Bang cổ kính và yên bình. </a:t>
            </a:r>
          </a:p>
          <a:p>
            <a:pPr algn="just"/>
            <a:r>
              <a:rPr lang="en-US" sz="3200" b="1" dirty="0" smtClean="0">
                <a:solidFill>
                  <a:srgbClr val="C00000"/>
                </a:solidFill>
                <a:latin typeface="Cambria" panose="02040503050406030204" pitchFamily="18" charset="0"/>
                <a:ea typeface="Cambria" panose="02040503050406030204" pitchFamily="18" charset="0"/>
              </a:rPr>
              <a:t>   </a:t>
            </a:r>
            <a:r>
              <a:rPr lang="vi-VN" sz="3200" b="1" dirty="0" smtClean="0">
                <a:solidFill>
                  <a:srgbClr val="C00000"/>
                </a:solidFill>
                <a:latin typeface="Cambria" panose="02040503050406030204" pitchFamily="18" charset="0"/>
                <a:ea typeface="Cambria" panose="02040503050406030204" pitchFamily="18" charset="0"/>
              </a:rPr>
              <a:t>-</a:t>
            </a:r>
            <a:r>
              <a:rPr lang="vi-VN" sz="3200" b="1" dirty="0" smtClean="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Cánh đồng Chum với hơn hai nghìn chiếc chum bằng đá đủ hình dạng, kích thước.</a:t>
            </a:r>
          </a:p>
          <a:p>
            <a:pPr algn="just"/>
            <a:r>
              <a:rPr lang="en-US" sz="3200" b="1" dirty="0" smtClean="0">
                <a:solidFill>
                  <a:srgbClr val="C00000"/>
                </a:solidFill>
                <a:latin typeface="Cambria" panose="02040503050406030204" pitchFamily="18" charset="0"/>
                <a:ea typeface="Cambria" panose="02040503050406030204" pitchFamily="18" charset="0"/>
              </a:rPr>
              <a:t>   </a:t>
            </a:r>
            <a:r>
              <a:rPr lang="vi-VN" sz="3200" b="1" dirty="0" smtClean="0">
                <a:solidFill>
                  <a:srgbClr val="C00000"/>
                </a:solidFill>
                <a:latin typeface="Cambria" panose="02040503050406030204" pitchFamily="18" charset="0"/>
                <a:ea typeface="Cambria" panose="02040503050406030204" pitchFamily="18" charset="0"/>
              </a:rPr>
              <a:t>-</a:t>
            </a:r>
            <a:r>
              <a:rPr lang="vi-VN" sz="3200" b="1" dirty="0" smtClean="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Hồ thuỷ điện Nam Ngum thơ mộng bởi sự hoà hợp của trời nước cùng vô số hòn đảo lớn nhỏ.</a:t>
            </a:r>
          </a:p>
          <a:p>
            <a:pPr algn="just"/>
            <a:r>
              <a:rPr lang="en-US" sz="3200" b="1" dirty="0" smtClean="0">
                <a:solidFill>
                  <a:srgbClr val="002060"/>
                </a:solidFill>
                <a:latin typeface="Cambria" panose="02040503050406030204" pitchFamily="18" charset="0"/>
                <a:ea typeface="Cambria" panose="02040503050406030204" pitchFamily="18" charset="0"/>
              </a:rPr>
              <a:t>   </a:t>
            </a:r>
            <a:r>
              <a:rPr lang="vi-VN" sz="3200" b="1" dirty="0" smtClean="0">
                <a:solidFill>
                  <a:srgbClr val="002060"/>
                </a:solidFill>
                <a:latin typeface="Cambria" panose="02040503050406030204" pitchFamily="18" charset="0"/>
                <a:ea typeface="Cambria" panose="02040503050406030204" pitchFamily="18" charset="0"/>
              </a:rPr>
              <a:t>Ngoài </a:t>
            </a:r>
            <a:r>
              <a:rPr lang="vi-VN" sz="3200" b="1" dirty="0">
                <a:solidFill>
                  <a:srgbClr val="002060"/>
                </a:solidFill>
                <a:latin typeface="Cambria" panose="02040503050406030204" pitchFamily="18" charset="0"/>
                <a:ea typeface="Cambria" panose="02040503050406030204" pitchFamily="18" charset="0"/>
              </a:rPr>
              <a:t>ra, đến Lào, khó có thể bỏ qua những địa điểm hấp dẫn khác: thủ đô Viêng Chăn, thị trấn Vang Viêng, khu bảo tồn tự nhiên Bò Kẹo,...</a:t>
            </a:r>
          </a:p>
          <a:p>
            <a:pPr algn="just"/>
            <a:r>
              <a:rPr lang="vi-VN" sz="3200" b="1" dirty="0">
                <a:solidFill>
                  <a:srgbClr val="002060"/>
                </a:solidFill>
                <a:latin typeface="Cambria" panose="02040503050406030204" pitchFamily="18" charset="0"/>
                <a:ea typeface="Cambria" panose="02040503050406030204" pitchFamily="18" charset="0"/>
              </a:rPr>
              <a:t>					(Theo Tiến Dũng)</a:t>
            </a:r>
          </a:p>
        </p:txBody>
      </p:sp>
      <p:sp>
        <p:nvSpPr>
          <p:cNvPr id="14" name="Rounded Rectangle 2">
            <a:extLst>
              <a:ext uri="{FF2B5EF4-FFF2-40B4-BE49-F238E27FC236}">
                <a16:creationId xmlns:a16="http://schemas.microsoft.com/office/drawing/2014/main" id="{6A6E492A-509B-48D9-B9F9-14E4E5303168}"/>
              </a:ext>
            </a:extLst>
          </p:cNvPr>
          <p:cNvSpPr/>
          <p:nvPr/>
        </p:nvSpPr>
        <p:spPr>
          <a:xfrm>
            <a:off x="9629768" y="4258606"/>
            <a:ext cx="2462988" cy="181886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err="1">
                <a:solidFill>
                  <a:schemeClr val="tx1"/>
                </a:solidFill>
                <a:latin typeface="Cambria" panose="02040503050406030204" pitchFamily="18" charset="0"/>
                <a:ea typeface="Cambria" panose="02040503050406030204" pitchFamily="18" charset="0"/>
              </a:rPr>
              <a:t>Đánh</a:t>
            </a:r>
            <a:r>
              <a:rPr lang="en-SG" sz="2800" b="1" dirty="0">
                <a:solidFill>
                  <a:schemeClr val="tx1"/>
                </a:solidFill>
                <a:latin typeface="Cambria" panose="02040503050406030204" pitchFamily="18" charset="0"/>
                <a:ea typeface="Cambria" panose="02040503050406030204" pitchFamily="18" charset="0"/>
              </a:rPr>
              <a:t> </a:t>
            </a:r>
            <a:r>
              <a:rPr lang="en-SG" sz="2800" b="1" dirty="0" err="1">
                <a:solidFill>
                  <a:schemeClr val="tx1"/>
                </a:solidFill>
                <a:latin typeface="Cambria" panose="02040503050406030204" pitchFamily="18" charset="0"/>
                <a:ea typeface="Cambria" panose="02040503050406030204" pitchFamily="18" charset="0"/>
              </a:rPr>
              <a:t>dấu</a:t>
            </a:r>
            <a:r>
              <a:rPr lang="vi-VN" sz="2800" b="1" dirty="0">
                <a:solidFill>
                  <a:schemeClr val="tx1"/>
                </a:solidFill>
                <a:latin typeface="Cambria" panose="02040503050406030204" pitchFamily="18" charset="0"/>
                <a:ea typeface="Cambria" panose="02040503050406030204" pitchFamily="18" charset="0"/>
              </a:rPr>
              <a:t> </a:t>
            </a:r>
            <a:r>
              <a:rPr lang="en-SG" sz="2800" b="1" dirty="0">
                <a:solidFill>
                  <a:schemeClr val="tx1"/>
                </a:solidFill>
                <a:latin typeface="Cambria" panose="02040503050406030204" pitchFamily="18" charset="0"/>
                <a:ea typeface="Cambria" panose="02040503050406030204" pitchFamily="18" charset="0"/>
              </a:rPr>
              <a:t> </a:t>
            </a:r>
            <a:r>
              <a:rPr lang="en-SG" sz="2800" b="1" dirty="0" err="1">
                <a:solidFill>
                  <a:schemeClr val="tx1"/>
                </a:solidFill>
                <a:latin typeface="Cambria" panose="02040503050406030204" pitchFamily="18" charset="0"/>
                <a:ea typeface="Cambria" panose="02040503050406030204" pitchFamily="18" charset="0"/>
              </a:rPr>
              <a:t>các</a:t>
            </a:r>
            <a:r>
              <a:rPr lang="en-SG" sz="2800" b="1" dirty="0">
                <a:solidFill>
                  <a:schemeClr val="tx1"/>
                </a:solidFill>
                <a:latin typeface="Cambria" panose="02040503050406030204" pitchFamily="18" charset="0"/>
                <a:ea typeface="Cambria" panose="02040503050406030204" pitchFamily="18" charset="0"/>
              </a:rPr>
              <a:t> </a:t>
            </a:r>
            <a:r>
              <a:rPr lang="vi-VN" sz="2800" b="1" dirty="0">
                <a:solidFill>
                  <a:schemeClr val="tx1"/>
                </a:solidFill>
                <a:latin typeface="Cambria" panose="02040503050406030204" pitchFamily="18" charset="0"/>
                <a:ea typeface="Cambria" panose="02040503050406030204" pitchFamily="18" charset="0"/>
              </a:rPr>
              <a:t>ý trong một đoạn liệt kê.</a:t>
            </a:r>
            <a:endParaRPr lang="en-US" sz="2800" b="1" dirty="0">
              <a:solidFill>
                <a:schemeClr val="tx1"/>
              </a:solidFill>
              <a:latin typeface="Cambria" panose="02040503050406030204" pitchFamily="18" charset="0"/>
              <a:ea typeface="Cambria" panose="02040503050406030204" pitchFamily="18" charset="0"/>
            </a:endParaRPr>
          </a:p>
        </p:txBody>
      </p:sp>
      <p:sp>
        <p:nvSpPr>
          <p:cNvPr id="16" name="Rounded Rectangle 2">
            <a:extLst>
              <a:ext uri="{FF2B5EF4-FFF2-40B4-BE49-F238E27FC236}">
                <a16:creationId xmlns:a16="http://schemas.microsoft.com/office/drawing/2014/main" id="{C1F930BD-18FC-409B-BCE7-1364EDCDE0E1}"/>
              </a:ext>
            </a:extLst>
          </p:cNvPr>
          <p:cNvSpPr/>
          <p:nvPr/>
        </p:nvSpPr>
        <p:spPr>
          <a:xfrm>
            <a:off x="9662310" y="1987786"/>
            <a:ext cx="2430446" cy="171463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mbria" panose="02040503050406030204" pitchFamily="18" charset="0"/>
                <a:ea typeface="Cambria" panose="02040503050406030204" pitchFamily="18" charset="0"/>
              </a:rPr>
              <a:t>Nối các từ ngữ trong một liên danh.</a:t>
            </a:r>
            <a:endParaRPr lang="en-US" sz="2800" b="1"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529CE90D-AC81-729F-FBB9-66541752A6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3747146" y="1460158"/>
            <a:ext cx="633710" cy="624693"/>
          </a:xfrm>
          <a:prstGeom prst="rect">
            <a:avLst/>
          </a:prstGeom>
        </p:spPr>
      </p:pic>
      <p:pic>
        <p:nvPicPr>
          <p:cNvPr id="4" name="Picture 3">
            <a:extLst>
              <a:ext uri="{FF2B5EF4-FFF2-40B4-BE49-F238E27FC236}">
                <a16:creationId xmlns:a16="http://schemas.microsoft.com/office/drawing/2014/main" id="{21F3CAED-C3BF-1D81-9852-D2AB71C52F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76436" y="2420978"/>
            <a:ext cx="604023" cy="595428"/>
          </a:xfrm>
          <a:prstGeom prst="rect">
            <a:avLst/>
          </a:prstGeom>
        </p:spPr>
      </p:pic>
      <p:pic>
        <p:nvPicPr>
          <p:cNvPr id="5" name="Picture 4">
            <a:extLst>
              <a:ext uri="{FF2B5EF4-FFF2-40B4-BE49-F238E27FC236}">
                <a16:creationId xmlns:a16="http://schemas.microsoft.com/office/drawing/2014/main" id="{E15B117A-74B6-D230-094F-FA892501A3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43894" y="2944244"/>
            <a:ext cx="604023" cy="595428"/>
          </a:xfrm>
          <a:prstGeom prst="rect">
            <a:avLst/>
          </a:prstGeom>
        </p:spPr>
      </p:pic>
      <p:pic>
        <p:nvPicPr>
          <p:cNvPr id="6" name="Picture 5">
            <a:extLst>
              <a:ext uri="{FF2B5EF4-FFF2-40B4-BE49-F238E27FC236}">
                <a16:creationId xmlns:a16="http://schemas.microsoft.com/office/drawing/2014/main" id="{C30BDF7C-EDB8-B5AB-8DD8-449D4D238BC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76435" y="3898543"/>
            <a:ext cx="604023" cy="595428"/>
          </a:xfrm>
          <a:prstGeom prst="rect">
            <a:avLst/>
          </a:prstGeom>
        </p:spPr>
      </p:pic>
      <p:sp>
        <p:nvSpPr>
          <p:cNvPr id="7" name="TextBox 6">
            <a:extLst>
              <a:ext uri="{FF2B5EF4-FFF2-40B4-BE49-F238E27FC236}">
                <a16:creationId xmlns:a16="http://schemas.microsoft.com/office/drawing/2014/main" id="{A826C511-DF50-8CC0-88BD-17F0111CBE59}"/>
              </a:ext>
            </a:extLst>
          </p:cNvPr>
          <p:cNvSpPr txBox="1"/>
          <p:nvPr/>
        </p:nvSpPr>
        <p:spPr>
          <a:xfrm>
            <a:off x="59454" y="72377"/>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1</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F4B80E96-70E9-416D-BBCB-65B9FAC883E4}"/>
              </a:ext>
            </a:extLst>
          </p:cNvPr>
          <p:cNvSpPr/>
          <p:nvPr/>
        </p:nvSpPr>
        <p:spPr>
          <a:xfrm>
            <a:off x="630621" y="141353"/>
            <a:ext cx="11561378" cy="1092994"/>
          </a:xfrm>
          <a:prstGeom prst="roundRect">
            <a:avLst>
              <a:gd name="adj" fmla="val 27734"/>
            </a:avLst>
          </a:prstGeom>
          <a:solidFill>
            <a:schemeClr val="accent4">
              <a:lumMod val="20000"/>
              <a:lumOff val="80000"/>
            </a:schemeClr>
          </a:solidFill>
          <a:ln w="57150">
            <a:solidFill>
              <a:srgbClr val="566139"/>
            </a:solidFill>
            <a:prstDash val="dash"/>
          </a:ln>
        </p:spPr>
        <p:txBody>
          <a:bodyPr wrap="square" tIns="0" bIns="0">
            <a:spAutoFit/>
          </a:bodyPr>
          <a:lstStyle/>
          <a:p>
            <a:pPr algn="ctr"/>
            <a:r>
              <a:rPr lang="vi-VN" sz="3000" b="1" dirty="0">
                <a:solidFill>
                  <a:srgbClr val="C00000"/>
                </a:solidFill>
                <a:latin typeface="Cambria" panose="02040503050406030204" pitchFamily="18" charset="0"/>
                <a:ea typeface="Cambria" panose="02040503050406030204" pitchFamily="18" charset="0"/>
              </a:rPr>
              <a:t> Đoạn văn dưới đây đã bị lược bỏ dấu ngoặc kép và </a:t>
            </a:r>
          </a:p>
          <a:p>
            <a:pPr algn="ctr"/>
            <a:r>
              <a:rPr lang="vi-VN" sz="3000" b="1" dirty="0">
                <a:solidFill>
                  <a:srgbClr val="C00000"/>
                </a:solidFill>
                <a:latin typeface="Cambria" panose="02040503050406030204" pitchFamily="18" charset="0"/>
                <a:ea typeface="Cambria" panose="02040503050406030204" pitchFamily="18" charset="0"/>
              </a:rPr>
              <a:t>dấu ngoặc đơn. Hãy cho biết những dấu câu đó được đặt ở đâu.</a:t>
            </a:r>
            <a:endParaRPr lang="en-SG" sz="3000" b="1"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CBCC8E3-A080-45C9-9247-A0091C36AAFE}"/>
              </a:ext>
            </a:extLst>
          </p:cNvPr>
          <p:cNvSpPr txBox="1"/>
          <p:nvPr/>
        </p:nvSpPr>
        <p:spPr>
          <a:xfrm>
            <a:off x="546537" y="1860914"/>
            <a:ext cx="8061435" cy="584775"/>
          </a:xfrm>
          <a:prstGeom prst="rect">
            <a:avLst/>
          </a:prstGeom>
          <a:noFill/>
        </p:spPr>
        <p:txBody>
          <a:bodyPr wrap="square">
            <a:spAutoFit/>
          </a:bodyPr>
          <a:lstStyle/>
          <a:p>
            <a:endParaRPr lang="vi-VN" sz="3200" b="1" i="0" dirty="0">
              <a:solidFill>
                <a:srgbClr val="002060"/>
              </a:solidFill>
              <a:effectLst/>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B75DC82-B00C-4EAC-83FD-319E3B03A39C}"/>
              </a:ext>
            </a:extLst>
          </p:cNvPr>
          <p:cNvSpPr/>
          <p:nvPr/>
        </p:nvSpPr>
        <p:spPr>
          <a:xfrm>
            <a:off x="160372" y="1536760"/>
            <a:ext cx="8537903" cy="4832092"/>
          </a:xfrm>
          <a:prstGeom prst="rect">
            <a:avLst/>
          </a:prstGeom>
          <a:solidFill>
            <a:schemeClr val="bg1"/>
          </a:solidFill>
          <a:ln w="38100">
            <a:solidFill>
              <a:schemeClr val="tx1"/>
            </a:solidFill>
            <a:prstDash val="dash"/>
          </a:ln>
        </p:spPr>
        <p:txBody>
          <a:bodyPr wrap="square">
            <a:spAutoFit/>
          </a:bodyPr>
          <a:lstStyle/>
          <a:p>
            <a:pPr algn="just"/>
            <a:r>
              <a:rPr lang="vi-VN" sz="4400" b="1" dirty="0">
                <a:solidFill>
                  <a:srgbClr val="684125"/>
                </a:solidFill>
                <a:latin typeface="Cambria" panose="02040503050406030204" pitchFamily="18" charset="0"/>
                <a:ea typeface="Cambria" panose="02040503050406030204" pitchFamily="18" charset="0"/>
              </a:rPr>
              <a:t>a)  Nàng Bạch Tuyết và bảy chú lùn là phim hoạt hình nổi tiếng của Oan Đi-xni. Phim được chuyển thể từ câu chuyện Nàng Bạch Tuyết trong tập Truyện cổ Grim.</a:t>
            </a:r>
          </a:p>
          <a:p>
            <a:pPr algn="r"/>
            <a:r>
              <a:rPr lang="vi-VN" sz="4400" b="1" dirty="0">
                <a:solidFill>
                  <a:srgbClr val="684125"/>
                </a:solidFill>
                <a:latin typeface="Cambria" panose="02040503050406030204" pitchFamily="18" charset="0"/>
                <a:ea typeface="Cambria" panose="02040503050406030204" pitchFamily="18" charset="0"/>
              </a:rPr>
              <a:t>			(Theo Liên Vũ)</a:t>
            </a:r>
          </a:p>
        </p:txBody>
      </p:sp>
      <p:pic>
        <p:nvPicPr>
          <p:cNvPr id="3" name="Picture 2">
            <a:extLst>
              <a:ext uri="{FF2B5EF4-FFF2-40B4-BE49-F238E27FC236}">
                <a16:creationId xmlns:a16="http://schemas.microsoft.com/office/drawing/2014/main" id="{C0228EBD-78A5-B926-BC79-BC1A62F97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606" y="3983421"/>
            <a:ext cx="3721393" cy="2298507"/>
          </a:xfrm>
          <a:prstGeom prst="rect">
            <a:avLst/>
          </a:prstGeom>
        </p:spPr>
      </p:pic>
      <p:sp>
        <p:nvSpPr>
          <p:cNvPr id="2" name="TextBox 1">
            <a:extLst>
              <a:ext uri="{FF2B5EF4-FFF2-40B4-BE49-F238E27FC236}">
                <a16:creationId xmlns:a16="http://schemas.microsoft.com/office/drawing/2014/main" id="{06E7DF98-5F99-3DDF-6FE2-BFF4B0B3D470}"/>
              </a:ext>
            </a:extLst>
          </p:cNvPr>
          <p:cNvSpPr txBox="1"/>
          <p:nvPr/>
        </p:nvSpPr>
        <p:spPr>
          <a:xfrm>
            <a:off x="965200" y="1390293"/>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001B960-83E4-732D-04CD-DEC1665CBF41}"/>
              </a:ext>
            </a:extLst>
          </p:cNvPr>
          <p:cNvSpPr txBox="1"/>
          <p:nvPr/>
        </p:nvSpPr>
        <p:spPr>
          <a:xfrm>
            <a:off x="965200" y="2066843"/>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434A998-09A6-F504-32C9-68CC6E3E40E5}"/>
              </a:ext>
            </a:extLst>
          </p:cNvPr>
          <p:cNvSpPr txBox="1"/>
          <p:nvPr/>
        </p:nvSpPr>
        <p:spPr>
          <a:xfrm>
            <a:off x="7018866" y="3411354"/>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221D4717-0A4F-2EF4-9F08-EF52EAE81944}"/>
              </a:ext>
            </a:extLst>
          </p:cNvPr>
          <p:cNvSpPr txBox="1"/>
          <p:nvPr/>
        </p:nvSpPr>
        <p:spPr>
          <a:xfrm>
            <a:off x="3055242" y="4069014"/>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5EAA9BD-8CEE-9503-AA72-E4F4D0D2A4FB}"/>
              </a:ext>
            </a:extLst>
          </p:cNvPr>
          <p:cNvSpPr txBox="1"/>
          <p:nvPr/>
        </p:nvSpPr>
        <p:spPr>
          <a:xfrm>
            <a:off x="5693074" y="4069014"/>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FF393F7-59B8-3D73-3C8E-69745CFF37BA}"/>
              </a:ext>
            </a:extLst>
          </p:cNvPr>
          <p:cNvSpPr txBox="1"/>
          <p:nvPr/>
        </p:nvSpPr>
        <p:spPr>
          <a:xfrm>
            <a:off x="1610489" y="4822233"/>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826C511-DF50-8CC0-88BD-17F0111CBE59}"/>
              </a:ext>
            </a:extLst>
          </p:cNvPr>
          <p:cNvSpPr txBox="1"/>
          <p:nvPr/>
        </p:nvSpPr>
        <p:spPr>
          <a:xfrm>
            <a:off x="64812" y="295675"/>
            <a:ext cx="965200" cy="995422"/>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2</a:t>
            </a:r>
            <a:endParaRPr kumimoji="0" lang="en-US" sz="4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422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2" grpId="0"/>
      <p:bldP spid="5"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87206A7E-7380-437E-8AC6-E371F9EEED35}"/>
              </a:ext>
            </a:extLst>
          </p:cNvPr>
          <p:cNvSpPr/>
          <p:nvPr/>
        </p:nvSpPr>
        <p:spPr>
          <a:xfrm>
            <a:off x="73573" y="168166"/>
            <a:ext cx="9333186" cy="5938599"/>
          </a:xfrm>
          <a:prstGeom prst="roundRect">
            <a:avLst>
              <a:gd name="adj" fmla="val 27734"/>
            </a:avLst>
          </a:prstGeom>
          <a:solidFill>
            <a:schemeClr val="bg1"/>
          </a:solidFill>
          <a:ln w="57150">
            <a:solidFill>
              <a:srgbClr val="566139"/>
            </a:solidFill>
            <a:prstDash val="dash"/>
          </a:ln>
        </p:spPr>
        <p:txBody>
          <a:bodyPr wrap="square">
            <a:spAutoFit/>
          </a:bodyPr>
          <a:lstStyle/>
          <a:p>
            <a:pPr algn="just"/>
            <a:r>
              <a:rPr lang="vi-VN" sz="4000" b="1" dirty="0">
                <a:solidFill>
                  <a:srgbClr val="684125"/>
                </a:solidFill>
                <a:latin typeface="Cambria" panose="02040503050406030204" pitchFamily="18" charset="0"/>
                <a:ea typeface="Cambria" panose="02040503050406030204" pitchFamily="18" charset="0"/>
              </a:rPr>
              <a:t>b. Trần Văn Cẩn 1910 – 1994 là hoạ sĩ tài năng bậc nhất Việt Nam. Ông sáng tác bức tranh “Em Thuý” 1943 dựa trên nguyên mẫu cô cháu gái đáng yêu của mình. Bức tranh đã được chuyên gia người Ô-xtrây-li-a phục chế năm 2004. </a:t>
            </a:r>
          </a:p>
          <a:p>
            <a:pPr algn="just"/>
            <a:r>
              <a:rPr lang="vi-VN" sz="4000" b="1" dirty="0">
                <a:solidFill>
                  <a:srgbClr val="684125"/>
                </a:solidFill>
                <a:latin typeface="Cambria" panose="02040503050406030204" pitchFamily="18" charset="0"/>
                <a:ea typeface="Cambria" panose="02040503050406030204" pitchFamily="18" charset="0"/>
              </a:rPr>
              <a:t>                 </a:t>
            </a:r>
            <a:r>
              <a:rPr lang="vi-VN" sz="3000" b="1" dirty="0">
                <a:solidFill>
                  <a:srgbClr val="684125"/>
                </a:solidFill>
                <a:latin typeface="Cambria" panose="02040503050406030204" pitchFamily="18" charset="0"/>
                <a:ea typeface="Cambria" panose="02040503050406030204" pitchFamily="18" charset="0"/>
              </a:rPr>
              <a:t>(Theo Nguyễn Hoàng Anh)</a:t>
            </a:r>
          </a:p>
        </p:txBody>
      </p:sp>
      <p:pic>
        <p:nvPicPr>
          <p:cNvPr id="3" name="Picture 2">
            <a:extLst>
              <a:ext uri="{FF2B5EF4-FFF2-40B4-BE49-F238E27FC236}">
                <a16:creationId xmlns:a16="http://schemas.microsoft.com/office/drawing/2014/main" id="{29D9EE5D-97E3-3238-926F-8DA5AAF1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6574" y="4151586"/>
            <a:ext cx="3755426" cy="2319528"/>
          </a:xfrm>
          <a:prstGeom prst="rect">
            <a:avLst/>
          </a:prstGeom>
        </p:spPr>
      </p:pic>
      <p:sp>
        <p:nvSpPr>
          <p:cNvPr id="4" name="TextBox 3">
            <a:extLst>
              <a:ext uri="{FF2B5EF4-FFF2-40B4-BE49-F238E27FC236}">
                <a16:creationId xmlns:a16="http://schemas.microsoft.com/office/drawing/2014/main" id="{B4AE58B4-229F-D42B-294B-DE7275A501BF}"/>
              </a:ext>
            </a:extLst>
          </p:cNvPr>
          <p:cNvSpPr txBox="1"/>
          <p:nvPr/>
        </p:nvSpPr>
        <p:spPr>
          <a:xfrm>
            <a:off x="4150272" y="490419"/>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116CD1F-4EB9-EA9E-0E58-2785CB18EBA3}"/>
              </a:ext>
            </a:extLst>
          </p:cNvPr>
          <p:cNvSpPr txBox="1"/>
          <p:nvPr/>
        </p:nvSpPr>
        <p:spPr>
          <a:xfrm>
            <a:off x="7138713" y="528519"/>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0765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536056" y="1922099"/>
            <a:ext cx="7399311" cy="3605145"/>
          </a:xfrm>
          <a:prstGeom prst="rect">
            <a:avLst/>
          </a:prstGeom>
        </p:spPr>
      </p:pic>
      <p:sp>
        <p:nvSpPr>
          <p:cNvPr id="3" name="TextBox 2">
            <a:extLst>
              <a:ext uri="{FF2B5EF4-FFF2-40B4-BE49-F238E27FC236}">
                <a16:creationId xmlns:a16="http://schemas.microsoft.com/office/drawing/2014/main" id="{77F1B35A-F29F-4306-8055-67155EB4847C}"/>
              </a:ext>
            </a:extLst>
          </p:cNvPr>
          <p:cNvSpPr txBox="1"/>
          <p:nvPr/>
        </p:nvSpPr>
        <p:spPr>
          <a:xfrm>
            <a:off x="2060028" y="430924"/>
            <a:ext cx="7914289" cy="369332"/>
          </a:xfrm>
          <a:prstGeom prst="rect">
            <a:avLst/>
          </a:prstGeom>
          <a:noFill/>
        </p:spPr>
        <p:txBody>
          <a:bodyPr wrap="square" rtlCol="0">
            <a:spAutoFit/>
          </a:bodyPr>
          <a:lstStyle/>
          <a:p>
            <a:endParaRPr lang="en-SG" dirty="0"/>
          </a:p>
        </p:txBody>
      </p:sp>
      <p:sp>
        <p:nvSpPr>
          <p:cNvPr id="11" name="Rounded Rectangle 7">
            <a:extLst>
              <a:ext uri="{FF2B5EF4-FFF2-40B4-BE49-F238E27FC236}">
                <a16:creationId xmlns:a16="http://schemas.microsoft.com/office/drawing/2014/main" id="{5251FB1E-DBE5-47AB-9964-CD7F67015D89}"/>
              </a:ext>
            </a:extLst>
          </p:cNvPr>
          <p:cNvSpPr/>
          <p:nvPr/>
        </p:nvSpPr>
        <p:spPr>
          <a:xfrm>
            <a:off x="1195758" y="242150"/>
            <a:ext cx="10878557" cy="746879"/>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Đặt</a:t>
            </a:r>
            <a:r>
              <a:rPr lang="en-SG" sz="3500" b="1" dirty="0">
                <a:solidFill>
                  <a:srgbClr val="C00000"/>
                </a:solidFill>
                <a:latin typeface="Cambria" panose="02040503050406030204" pitchFamily="18" charset="0"/>
                <a:ea typeface="Cambria" panose="02040503050406030204" pitchFamily="18" charset="0"/>
              </a:rPr>
              <a:t> 1 – 2 </a:t>
            </a:r>
            <a:r>
              <a:rPr lang="en-SG" sz="3500" b="1" dirty="0" err="1">
                <a:solidFill>
                  <a:srgbClr val="C00000"/>
                </a:solidFill>
                <a:latin typeface="Cambria" panose="02040503050406030204" pitchFamily="18" charset="0"/>
                <a:ea typeface="Cambria" panose="02040503050406030204" pitchFamily="18" charset="0"/>
              </a:rPr>
              <a:t>câu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có</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sử</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dụng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một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trong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dấu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câu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sau</a:t>
            </a:r>
            <a:r>
              <a:rPr lang="en-SG" sz="3500" b="1" dirty="0">
                <a:solidFill>
                  <a:srgbClr val="C00000"/>
                </a:solidFill>
                <a:latin typeface="Cambria" panose="02040503050406030204" pitchFamily="18" charset="0"/>
                <a:ea typeface="Cambria" panose="02040503050406030204" pitchFamily="18" charset="0"/>
              </a:rPr>
              <a:t>: </a:t>
            </a:r>
            <a:endParaRPr lang="vi-VN" sz="3500" b="1" dirty="0">
              <a:solidFill>
                <a:srgbClr val="C00000"/>
              </a:solidFill>
              <a:latin typeface="Cambria" panose="02040503050406030204" pitchFamily="18" charset="0"/>
              <a:ea typeface="Cambria" panose="02040503050406030204" pitchFamily="18" charset="0"/>
            </a:endParaRPr>
          </a:p>
        </p:txBody>
      </p:sp>
      <p:sp>
        <p:nvSpPr>
          <p:cNvPr id="20" name="Rounded Rectangle 2">
            <a:extLst>
              <a:ext uri="{FF2B5EF4-FFF2-40B4-BE49-F238E27FC236}">
                <a16:creationId xmlns:a16="http://schemas.microsoft.com/office/drawing/2014/main" id="{BC43C681-9E17-4F8A-8E6E-D3E6E4FC7396}"/>
              </a:ext>
            </a:extLst>
          </p:cNvPr>
          <p:cNvSpPr/>
          <p:nvPr/>
        </p:nvSpPr>
        <p:spPr>
          <a:xfrm>
            <a:off x="112039" y="1330756"/>
            <a:ext cx="8891753" cy="746880"/>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500" b="1" dirty="0" err="1">
                <a:solidFill>
                  <a:srgbClr val="002060"/>
                </a:solidFill>
                <a:latin typeface="Cambria" panose="02040503050406030204" pitchFamily="18" charset="0"/>
                <a:ea typeface="Cambria" panose="02040503050406030204" pitchFamily="18" charset="0"/>
              </a:rPr>
              <a:t>Dấu</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gạch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ngang</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để</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đánh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dấu</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các</a:t>
            </a:r>
            <a:r>
              <a:rPr lang="en-SG" sz="3500" b="1" dirty="0">
                <a:solidFill>
                  <a:srgbClr val="002060"/>
                </a:solidFill>
                <a:latin typeface="Cambria" panose="02040503050406030204" pitchFamily="18" charset="0"/>
                <a:ea typeface="Cambria" panose="02040503050406030204" pitchFamily="18" charset="0"/>
              </a:rPr>
              <a:t> ý </a:t>
            </a:r>
            <a:r>
              <a:rPr lang="en-SG" sz="3500" b="1" dirty="0" err="1">
                <a:solidFill>
                  <a:srgbClr val="002060"/>
                </a:solidFill>
                <a:latin typeface="Cambria" panose="02040503050406030204" pitchFamily="18" charset="0"/>
                <a:ea typeface="Cambria" panose="02040503050406030204" pitchFamily="18" charset="0"/>
              </a:rPr>
              <a:t>liệt</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kê</a:t>
            </a:r>
            <a:r>
              <a:rPr lang="en-SG" sz="3500" b="1" dirty="0">
                <a:solidFill>
                  <a:srgbClr val="002060"/>
                </a:solidFill>
                <a:latin typeface="Cambria" panose="02040503050406030204" pitchFamily="18" charset="0"/>
                <a:ea typeface="Cambria" panose="02040503050406030204" pitchFamily="18" charset="0"/>
              </a:rPr>
              <a:t>.</a:t>
            </a:r>
            <a:endParaRPr lang="en-US" sz="3500" b="1" dirty="0">
              <a:solidFill>
                <a:srgbClr val="002060"/>
              </a:solidFill>
              <a:latin typeface="Cambria" panose="02040503050406030204" pitchFamily="18" charset="0"/>
              <a:ea typeface="Cambria" panose="02040503050406030204" pitchFamily="18" charset="0"/>
            </a:endParaRPr>
          </a:p>
        </p:txBody>
      </p:sp>
      <p:sp>
        <p:nvSpPr>
          <p:cNvPr id="21" name="Rounded Rectangle 2">
            <a:extLst>
              <a:ext uri="{FF2B5EF4-FFF2-40B4-BE49-F238E27FC236}">
                <a16:creationId xmlns:a16="http://schemas.microsoft.com/office/drawing/2014/main" id="{01060D9C-A11E-472B-89AF-F16C5F6112C1}"/>
              </a:ext>
            </a:extLst>
          </p:cNvPr>
          <p:cNvSpPr/>
          <p:nvPr/>
        </p:nvSpPr>
        <p:spPr>
          <a:xfrm>
            <a:off x="6968358" y="2301265"/>
            <a:ext cx="5223642" cy="984801"/>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err="1">
                <a:solidFill>
                  <a:srgbClr val="002060"/>
                </a:solidFill>
                <a:latin typeface="Cambria" panose="02040503050406030204" pitchFamily="18" charset="0"/>
                <a:ea typeface="Cambria" panose="02040503050406030204" pitchFamily="18" charset="0"/>
              </a:rPr>
              <a:t>Dấu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ngoặc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kép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để</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đánh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dấu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tác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phẩm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hoặc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tài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liệu</a:t>
            </a:r>
            <a:r>
              <a:rPr lang="en-SG" sz="3000" b="1" dirty="0">
                <a:solidFill>
                  <a:srgbClr val="002060"/>
                </a:solidFill>
                <a:latin typeface="Cambria" panose="02040503050406030204" pitchFamily="18" charset="0"/>
                <a:ea typeface="Cambria" panose="02040503050406030204" pitchFamily="18" charset="0"/>
              </a:rPr>
              <a:t>.</a:t>
            </a:r>
            <a:endParaRPr lang="en-US" sz="3000" b="1" dirty="0">
              <a:solidFill>
                <a:srgbClr val="002060"/>
              </a:solidFill>
              <a:latin typeface="Cambria" panose="02040503050406030204" pitchFamily="18" charset="0"/>
              <a:ea typeface="Cambria" panose="02040503050406030204" pitchFamily="18" charset="0"/>
            </a:endParaRPr>
          </a:p>
        </p:txBody>
      </p:sp>
      <p:sp>
        <p:nvSpPr>
          <p:cNvPr id="2" name="Rounded Rectangle 2">
            <a:extLst>
              <a:ext uri="{FF2B5EF4-FFF2-40B4-BE49-F238E27FC236}">
                <a16:creationId xmlns:a16="http://schemas.microsoft.com/office/drawing/2014/main" id="{70024DDC-D92A-0301-2100-239F24BC0D49}"/>
              </a:ext>
            </a:extLst>
          </p:cNvPr>
          <p:cNvSpPr/>
          <p:nvPr/>
        </p:nvSpPr>
        <p:spPr>
          <a:xfrm>
            <a:off x="128682" y="5285524"/>
            <a:ext cx="9291366"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dirty="0">
                <a:solidFill>
                  <a:srgbClr val="002060"/>
                </a:solidFill>
                <a:latin typeface="Cambria" panose="02040503050406030204" pitchFamily="18" charset="0"/>
                <a:ea typeface="Cambria" panose="02040503050406030204" pitchFamily="18" charset="0"/>
              </a:rPr>
              <a:t>Dấu ngoặc đơn để đánh dấu phần chú thích.</a:t>
            </a:r>
            <a:endParaRPr lang="en-US" sz="35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826C511-DF50-8CC0-88BD-17F0111CBE59}"/>
              </a:ext>
            </a:extLst>
          </p:cNvPr>
          <p:cNvSpPr txBox="1"/>
          <p:nvPr/>
        </p:nvSpPr>
        <p:spPr>
          <a:xfrm>
            <a:off x="64742" y="0"/>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3</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54160BC0-DBA9-7808-5B4C-6E9D772B2770}"/>
              </a:ext>
            </a:extLst>
          </p:cNvPr>
          <p:cNvSpPr txBox="1"/>
          <p:nvPr/>
        </p:nvSpPr>
        <p:spPr>
          <a:xfrm>
            <a:off x="452013" y="2850080"/>
            <a:ext cx="9869212" cy="2385268"/>
          </a:xfrm>
          <a:prstGeom prst="rect">
            <a:avLst/>
          </a:prstGeom>
          <a:noFill/>
        </p:spPr>
        <p:txBody>
          <a:bodyPr wrap="square">
            <a:spAutoFit/>
          </a:bodyPr>
          <a:lstStyle/>
          <a:p>
            <a:pPr algn="just" rtl="0" latinLnBrk="0"/>
            <a:r>
              <a:rPr lang="vi-VN" sz="3200" b="1" i="0" dirty="0">
                <a:effectLst/>
                <a:highlight>
                  <a:srgbClr val="FFFFFF"/>
                </a:highlight>
                <a:latin typeface="Cambria" panose="02040503050406030204" pitchFamily="18" charset="0"/>
                <a:ea typeface="Cambria" panose="02040503050406030204" pitchFamily="18" charset="0"/>
              </a:rPr>
              <a:t>Nội quy của </a:t>
            </a:r>
            <a:r>
              <a:rPr lang="vi-VN" sz="3200" b="1" dirty="0">
                <a:highlight>
                  <a:srgbClr val="FFFFFF"/>
                </a:highlight>
                <a:latin typeface="Cambria" panose="02040503050406030204" pitchFamily="18" charset="0"/>
                <a:ea typeface="Cambria" panose="02040503050406030204" pitchFamily="18" charset="0"/>
              </a:rPr>
              <a:t>lớp</a:t>
            </a:r>
            <a:r>
              <a:rPr lang="vi-VN" sz="3200" b="1" i="0" dirty="0">
                <a:effectLst/>
                <a:highlight>
                  <a:srgbClr val="FFFFFF"/>
                </a:highlight>
                <a:latin typeface="Cambria" panose="02040503050406030204" pitchFamily="18" charset="0"/>
                <a:ea typeface="Cambria" panose="02040503050406030204" pitchFamily="18" charset="0"/>
              </a:rPr>
              <a:t> học:</a:t>
            </a:r>
          </a:p>
          <a:p>
            <a:pPr algn="just" rtl="0" latinLnBrk="0"/>
            <a:r>
              <a:rPr lang="vi-VN" sz="3200" b="1" dirty="0">
                <a:highlight>
                  <a:srgbClr val="FFFFFF"/>
                </a:highlight>
                <a:latin typeface="Cambria" panose="02040503050406030204" pitchFamily="18" charset="0"/>
                <a:ea typeface="Cambria" panose="02040503050406030204" pitchFamily="18" charset="0"/>
              </a:rPr>
              <a:t>- Đi học đúng giờ.</a:t>
            </a:r>
            <a:endParaRPr lang="vi-VN" sz="3200" b="1" i="0" dirty="0">
              <a:effectLst/>
              <a:highlight>
                <a:srgbClr val="FFFFFF"/>
              </a:highlight>
              <a:latin typeface="Cambria" panose="02040503050406030204" pitchFamily="18" charset="0"/>
              <a:ea typeface="Cambria" panose="02040503050406030204" pitchFamily="18" charset="0"/>
            </a:endParaRPr>
          </a:p>
          <a:p>
            <a:pPr algn="just" rtl="0" latinLnBrk="0"/>
            <a:r>
              <a:rPr lang="vi-VN" sz="3200" b="1" i="0" dirty="0">
                <a:effectLst/>
                <a:highlight>
                  <a:srgbClr val="FFFFFF"/>
                </a:highlight>
                <a:latin typeface="Cambria" panose="02040503050406030204" pitchFamily="18" charset="0"/>
                <a:ea typeface="Cambria" panose="02040503050406030204" pitchFamily="18" charset="0"/>
              </a:rPr>
              <a:t>- Không vứt rác bừa bãi.</a:t>
            </a:r>
          </a:p>
          <a:p>
            <a:pPr algn="just" rtl="0" latinLnBrk="0"/>
            <a:r>
              <a:rPr lang="vi-VN" sz="3200" b="1" i="0" dirty="0">
                <a:effectLst/>
                <a:highlight>
                  <a:srgbClr val="FFFFFF"/>
                </a:highlight>
                <a:latin typeface="Cambria" panose="02040503050406030204" pitchFamily="18" charset="0"/>
                <a:ea typeface="Cambria" panose="02040503050406030204" pitchFamily="18" charset="0"/>
              </a:rPr>
              <a:t>-Không nói tục, đánh nhau</a:t>
            </a:r>
            <a:r>
              <a:rPr lang="vi-VN" sz="3500" b="1" i="0" dirty="0">
                <a:effectLst/>
                <a:highlight>
                  <a:srgbClr val="FFFFFF"/>
                </a:highlight>
                <a:latin typeface="Cambria" panose="02040503050406030204" pitchFamily="18" charset="0"/>
                <a:ea typeface="Cambria" panose="02040503050406030204" pitchFamily="18" charset="0"/>
              </a:rPr>
              <a:t>.</a:t>
            </a:r>
          </a:p>
          <a:p>
            <a:pPr algn="just" rtl="0" latinLnBrk="0"/>
            <a:endParaRPr lang="vi-VN" b="0" i="0" dirty="0">
              <a:solidFill>
                <a:srgbClr val="333333"/>
              </a:solidFill>
              <a:effectLst/>
              <a:highlight>
                <a:srgbClr val="FFFFFF"/>
              </a:highlight>
              <a:latin typeface="OpenSans"/>
            </a:endParaRPr>
          </a:p>
        </p:txBody>
      </p:sp>
      <p:sp>
        <p:nvSpPr>
          <p:cNvPr id="45" name="Rounded Rectangle 44"/>
          <p:cNvSpPr/>
          <p:nvPr/>
        </p:nvSpPr>
        <p:spPr>
          <a:xfrm>
            <a:off x="6096000" y="3339700"/>
            <a:ext cx="6096000" cy="19963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Bài thơ “Trong lời mẹ hát” là bài thơ rất hay của nhà thơ Trương Nam Hương viết về mẹ.</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12" name="Rounded Rectangle 44">
            <a:extLst>
              <a:ext uri="{FF2B5EF4-FFF2-40B4-BE49-F238E27FC236}">
                <a16:creationId xmlns:a16="http://schemas.microsoft.com/office/drawing/2014/main" id="{9A115889-1116-61FB-D5C9-0C7BBF945BF9}"/>
              </a:ext>
            </a:extLst>
          </p:cNvPr>
          <p:cNvSpPr/>
          <p:nvPr/>
        </p:nvSpPr>
        <p:spPr>
          <a:xfrm>
            <a:off x="452013" y="6192013"/>
            <a:ext cx="11447362" cy="665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343A40"/>
                </a:solidFill>
                <a:effectLst/>
                <a:highlight>
                  <a:srgbClr val="F7F7F8"/>
                </a:highlight>
                <a:latin typeface="Muli"/>
              </a:rPr>
              <a:t> </a:t>
            </a:r>
            <a:r>
              <a:rPr lang="vi-VN" sz="3200" b="1" i="0" dirty="0">
                <a:solidFill>
                  <a:schemeClr val="tx1"/>
                </a:solidFill>
                <a:effectLst/>
                <a:highlight>
                  <a:srgbClr val="F7F7F8"/>
                </a:highlight>
                <a:latin typeface="Cambria" panose="02040503050406030204" pitchFamily="18" charset="0"/>
                <a:ea typeface="Cambria" panose="02040503050406030204" pitchFamily="18" charset="0"/>
              </a:rPr>
              <a:t>Milu (chú chó nhà tôi nuôi) năm nay đã được năm tuổi rồi. </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85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CEE5533C-DADC-AE6C-21C6-34AFF1E7F060}"/>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984124" y="1349094"/>
            <a:ext cx="10493784" cy="5924773"/>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1006441" y="2579297"/>
            <a:ext cx="10201435" cy="3970318"/>
          </a:xfrm>
          <a:prstGeom prst="rect">
            <a:avLst/>
          </a:prstGeom>
          <a:noFill/>
        </p:spPr>
        <p:txBody>
          <a:bodyPr wrap="square">
            <a:spAutoFit/>
          </a:bodyPr>
          <a:lstStyle/>
          <a:p>
            <a:pPr algn="ctr"/>
            <a:r>
              <a:rPr lang="vi-VN" sz="6300" b="1" dirty="0">
                <a:solidFill>
                  <a:srgbClr val="002060"/>
                </a:solidFill>
                <a:latin typeface="Cambria" panose="02040503050406030204" pitchFamily="18" charset="0"/>
                <a:ea typeface="Cambria" panose="02040503050406030204" pitchFamily="18" charset="0"/>
              </a:rPr>
              <a:t>Em hãy vận dụng </a:t>
            </a:r>
          </a:p>
          <a:p>
            <a:pPr algn="ctr"/>
            <a:r>
              <a:rPr lang="vi-VN" sz="6300" b="1" dirty="0">
                <a:solidFill>
                  <a:srgbClr val="002060"/>
                </a:solidFill>
                <a:latin typeface="Cambria" panose="02040503050406030204" pitchFamily="18" charset="0"/>
                <a:ea typeface="Cambria" panose="02040503050406030204" pitchFamily="18" charset="0"/>
              </a:rPr>
              <a:t>dấu gạch ngang, </a:t>
            </a:r>
          </a:p>
          <a:p>
            <a:pPr algn="ctr"/>
            <a:r>
              <a:rPr lang="vi-VN" sz="6300" b="1" dirty="0">
                <a:solidFill>
                  <a:srgbClr val="002060"/>
                </a:solidFill>
                <a:latin typeface="Cambria" panose="02040503050406030204" pitchFamily="18" charset="0"/>
                <a:ea typeface="Cambria" panose="02040503050406030204" pitchFamily="18" charset="0"/>
              </a:rPr>
              <a:t>dấu ngoặc đơn </a:t>
            </a:r>
          </a:p>
          <a:p>
            <a:pPr algn="ctr"/>
            <a:r>
              <a:rPr lang="vi-VN" sz="6300" b="1" dirty="0">
                <a:solidFill>
                  <a:srgbClr val="002060"/>
                </a:solidFill>
                <a:latin typeface="Cambria" panose="02040503050406030204" pitchFamily="18" charset="0"/>
                <a:ea typeface="Cambria" panose="02040503050406030204" pitchFamily="18" charset="0"/>
              </a:rPr>
              <a:t>trong viết văn.</a:t>
            </a:r>
            <a:endParaRPr lang="en-SG" sz="6300" dirty="0"/>
          </a:p>
        </p:txBody>
      </p:sp>
      <p:pic>
        <p:nvPicPr>
          <p:cNvPr id="3" name="Picture 2">
            <a:extLst>
              <a:ext uri="{FF2B5EF4-FFF2-40B4-BE49-F238E27FC236}">
                <a16:creationId xmlns:a16="http://schemas.microsoft.com/office/drawing/2014/main" id="{B7EB181B-E10B-6FA6-9EB5-0E391ED223DB}"/>
              </a:ext>
            </a:extLst>
          </p:cNvPr>
          <p:cNvPicPr>
            <a:picLocks noChangeAspect="1"/>
          </p:cNvPicPr>
          <p:nvPr/>
        </p:nvPicPr>
        <p:blipFill>
          <a:blip r:embed="rId3"/>
          <a:stretch>
            <a:fillRect/>
          </a:stretch>
        </p:blipFill>
        <p:spPr>
          <a:xfrm>
            <a:off x="1325977" y="-516779"/>
            <a:ext cx="9540046" cy="3945779"/>
          </a:xfrm>
          <a:prstGeom prst="rect">
            <a:avLst/>
          </a:prstGeom>
        </p:spPr>
      </p:pic>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TotalTime>
  <Words>321</Words>
  <Application>Microsoft Office PowerPoint</Application>
  <PresentationFormat>Widescreen</PresentationFormat>
  <Paragraphs>40</Paragraphs>
  <Slides>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vt:i4>
      </vt:variant>
    </vt:vector>
  </HeadingPairs>
  <TitlesOfParts>
    <vt:vector size="19" baseType="lpstr">
      <vt:lpstr>#9Slide07 HoneyCream</vt:lpstr>
      <vt:lpstr>Arial</vt:lpstr>
      <vt:lpstr>Cambria</vt:lpstr>
      <vt:lpstr>等线</vt:lpstr>
      <vt:lpstr>Muli</vt:lpstr>
      <vt:lpstr>OpenSans</vt:lpstr>
      <vt:lpstr>SVN-Gretoon</vt:lpstr>
      <vt:lpstr>SVN-Newton</vt:lpstr>
      <vt:lpstr>Times New Roman</vt:lpstr>
      <vt:lpstr>字魂70号-灵悦黑体</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 NON TEAM</cp:keywords>
  <cp:lastModifiedBy>Admin</cp:lastModifiedBy>
  <cp:revision>35</cp:revision>
  <dcterms:created xsi:type="dcterms:W3CDTF">2022-02-16T07:22:21Z</dcterms:created>
  <dcterms:modified xsi:type="dcterms:W3CDTF">2024-05-20T01:37:57Z</dcterms:modified>
</cp:coreProperties>
</file>