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57" r:id="rId3"/>
    <p:sldId id="268" r:id="rId4"/>
    <p:sldId id="270" r:id="rId5"/>
    <p:sldId id="259" r:id="rId6"/>
    <p:sldId id="271" r:id="rId7"/>
    <p:sldId id="272" r:id="rId8"/>
    <p:sldId id="273" r:id="rId9"/>
    <p:sldId id="27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7D"/>
    <a:srgbClr val="60B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2" y="1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29872821"/>
            <a:ext cx="2559870" cy="2713443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8" y="-364829"/>
            <a:ext cx="2706858" cy="3813378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4" y="11819691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6184D-5195-4819-9365-17164242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444"/>
            <a:ext cx="18306611" cy="102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538" y="2305540"/>
            <a:ext cx="8555662" cy="7205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445" y="2737362"/>
            <a:ext cx="9126503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56297-CD64-41D6-BCEC-517568DBE8DF}"/>
              </a:ext>
            </a:extLst>
          </p:cNvPr>
          <p:cNvSpPr txBox="1"/>
          <p:nvPr/>
        </p:nvSpPr>
        <p:spPr>
          <a:xfrm>
            <a:off x="2607066" y="3131433"/>
            <a:ext cx="14816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Ở </a:t>
            </a:r>
            <a:r>
              <a:rPr lang="en-US" sz="4800" dirty="0" err="1"/>
              <a:t>khổ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,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thiệu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ảnh</a:t>
            </a:r>
            <a:r>
              <a:rPr lang="en-US" sz="4800" dirty="0"/>
              <a:t> “</a:t>
            </a:r>
            <a:r>
              <a:rPr lang="en-US" sz="4800" dirty="0" err="1"/>
              <a:t>trăm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dồn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r>
              <a:rPr lang="en-US" sz="4800" dirty="0"/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1.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thơ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đầu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thiệu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bằng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đó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</a:rPr>
                <a:t> ý </a:t>
              </a:r>
              <a:r>
                <a:rPr lang="en-US" sz="4800" b="1" dirty="0" err="1">
                  <a:solidFill>
                    <a:srgbClr val="FF0000"/>
                  </a:solidFill>
                </a:rPr>
                <a:t>nghĩa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32984F-6EFE-4C30-ACC2-EBDB01D34667}"/>
              </a:ext>
            </a:extLst>
          </p:cNvPr>
          <p:cNvSpPr txBox="1"/>
          <p:nvPr/>
        </p:nvSpPr>
        <p:spPr>
          <a:xfrm>
            <a:off x="4733866" y="4934284"/>
            <a:ext cx="10016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</a:rPr>
              <a:t>Ý </a:t>
            </a:r>
            <a:r>
              <a:rPr lang="en-US" sz="4800" dirty="0" err="1">
                <a:solidFill>
                  <a:srgbClr val="00B050"/>
                </a:solidFill>
              </a:rPr>
              <a:t>nghĩa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của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hình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ảnh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đó</a:t>
            </a:r>
            <a:r>
              <a:rPr lang="en-US" sz="4800" dirty="0">
                <a:solidFill>
                  <a:srgbClr val="00B050"/>
                </a:solidFill>
              </a:rPr>
              <a:t>: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khắp</a:t>
            </a:r>
            <a:r>
              <a:rPr lang="en-US" sz="4800" dirty="0"/>
              <a:t> </a:t>
            </a:r>
            <a:r>
              <a:rPr lang="en-US" sz="4800" dirty="0" err="1"/>
              <a:t>nơi</a:t>
            </a:r>
            <a:r>
              <a:rPr lang="en-US" sz="4800" dirty="0"/>
              <a:t> </a:t>
            </a:r>
            <a:r>
              <a:rPr lang="en-US" sz="4800" dirty="0" err="1"/>
              <a:t>trên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tham</a:t>
            </a:r>
            <a:r>
              <a:rPr lang="en-US" sz="4800" dirty="0"/>
              <a:t> </a:t>
            </a:r>
            <a:r>
              <a:rPr lang="en-US" sz="4800" dirty="0" err="1"/>
              <a:t>dự</a:t>
            </a:r>
            <a:r>
              <a:rPr lang="en-US" sz="4800" dirty="0"/>
              <a:t>, </a:t>
            </a:r>
            <a:r>
              <a:rPr lang="en-US" sz="4800" dirty="0" err="1"/>
              <a:t>khiến</a:t>
            </a:r>
            <a:r>
              <a:rPr lang="en-US" sz="4800" dirty="0"/>
              <a:t>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7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56297-CD64-41D6-BCEC-517568DBE8DF}"/>
              </a:ext>
            </a:extLst>
          </p:cNvPr>
          <p:cNvSpPr txBox="1"/>
          <p:nvPr/>
        </p:nvSpPr>
        <p:spPr>
          <a:xfrm>
            <a:off x="4761086" y="3206223"/>
            <a:ext cx="13213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vè</a:t>
            </a:r>
            <a:r>
              <a:rPr lang="en-US" sz="4800" dirty="0"/>
              <a:t> </a:t>
            </a:r>
            <a:r>
              <a:rPr lang="en-US" sz="4800" dirty="0" err="1"/>
              <a:t>vị</a:t>
            </a:r>
            <a:r>
              <a:rPr lang="en-US" sz="4800" dirty="0"/>
              <a:t> </a:t>
            </a:r>
            <a:r>
              <a:rPr lang="en-US" sz="4800" dirty="0" err="1"/>
              <a:t>trí</a:t>
            </a:r>
            <a:r>
              <a:rPr lang="en-US" sz="4800" dirty="0"/>
              <a:t>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lí</a:t>
            </a:r>
            <a:r>
              <a:rPr lang="en-US" sz="4800" dirty="0"/>
              <a:t>: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đất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Quốc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Mỹ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Âu</a:t>
            </a:r>
            <a:r>
              <a:rPr lang="en-US" sz="4800" dirty="0"/>
              <a:t> (</a:t>
            </a:r>
            <a:r>
              <a:rPr lang="en-US" sz="4800" dirty="0" err="1"/>
              <a:t>gần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Đa-nuýp</a:t>
            </a:r>
            <a:r>
              <a:rPr lang="en-US" sz="4800" dirty="0"/>
              <a:t>), </a:t>
            </a:r>
            <a:r>
              <a:rPr lang="en-US" sz="4800" dirty="0" err="1"/>
              <a:t>Việt</a:t>
            </a:r>
            <a:r>
              <a:rPr lang="en-US" sz="4800" dirty="0"/>
              <a:t> Nam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da: da </a:t>
            </a:r>
            <a:r>
              <a:rPr lang="en-US" sz="4800" dirty="0" err="1"/>
              <a:t>đen</a:t>
            </a:r>
            <a:r>
              <a:rPr lang="en-US" sz="4800" dirty="0"/>
              <a:t>, da </a:t>
            </a:r>
            <a:r>
              <a:rPr lang="en-US" sz="4800" dirty="0" err="1"/>
              <a:t>vàng</a:t>
            </a:r>
            <a:r>
              <a:rPr lang="en-US" sz="4800" dirty="0"/>
              <a:t>, da </a:t>
            </a:r>
            <a:r>
              <a:rPr lang="en-US" sz="4800" dirty="0" err="1"/>
              <a:t>đỏ</a:t>
            </a:r>
            <a:endParaRPr lang="en-US" sz="4800" dirty="0"/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: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2. </a:t>
              </a:r>
              <a:r>
                <a:rPr lang="en-US" sz="4800" b="1" dirty="0" err="1">
                  <a:solidFill>
                    <a:srgbClr val="FF0000"/>
                  </a:solidFill>
                </a:rPr>
                <a:t>Nêu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đặc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điểm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nhau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dự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trên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.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3. </a:t>
              </a:r>
              <a:r>
                <a:rPr lang="en-US" sz="4800" b="1" dirty="0" err="1">
                  <a:solidFill>
                    <a:srgbClr val="FF0000"/>
                  </a:solidFill>
                </a:rPr>
                <a:t>Đoán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xem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gửi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nhắn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chúc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bồ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câu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trắng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45EAF7-56E1-4E19-83B6-A53D8519CCF0}"/>
              </a:ext>
            </a:extLst>
          </p:cNvPr>
          <p:cNvSpPr txBox="1"/>
          <p:nvPr/>
        </p:nvSpPr>
        <p:spPr>
          <a:xfrm>
            <a:off x="5399601" y="3437053"/>
            <a:ext cx="8337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gửi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, </a:t>
            </a:r>
            <a:r>
              <a:rPr lang="en-US" sz="4800" dirty="0" err="1"/>
              <a:t>chỉ</a:t>
            </a:r>
            <a:r>
              <a:rPr lang="en-US" sz="4800" dirty="0"/>
              <a:t> </a:t>
            </a:r>
            <a:r>
              <a:rPr lang="en-US" sz="4800" dirty="0" err="1"/>
              <a:t>toàn</a:t>
            </a:r>
            <a:r>
              <a:rPr lang="en-US" sz="4800" dirty="0"/>
              <a:t> </a:t>
            </a:r>
            <a:r>
              <a:rPr lang="en-US" sz="4800" dirty="0" err="1"/>
              <a:t>niềm</a:t>
            </a:r>
            <a:r>
              <a:rPr lang="en-US" sz="4800" dirty="0"/>
              <a:t> </a:t>
            </a:r>
            <a:r>
              <a:rPr lang="en-US" sz="4800" dirty="0" err="1"/>
              <a:t>vui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hạnh</a:t>
            </a:r>
            <a:r>
              <a:rPr lang="en-US" sz="4800" dirty="0"/>
              <a:t> </a:t>
            </a:r>
            <a:r>
              <a:rPr lang="en-US" sz="4800" dirty="0" err="1"/>
              <a:t>phúc</a:t>
            </a:r>
            <a:r>
              <a:rPr lang="en-US" sz="4800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4D667A-6905-4897-8291-6C53FA6D5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67" y="3502137"/>
            <a:ext cx="7748688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5746027" y="200992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61104" y="293714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1250581" y="3072021"/>
            <a:ext cx="16774296" cy="1366769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16278" y="400503"/>
              <a:ext cx="910609" cy="37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4.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Bầu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trời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  <a:latin typeface="Calibri (Body)"/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miêu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tả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Calibri (Body)"/>
                </a:rPr>
                <a:t>như</a:t>
              </a:r>
              <a:r>
                <a:rPr lang="en-US" sz="4800" b="1" dirty="0" smtClean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Calibri (Body)"/>
                </a:rPr>
                <a:t>thơ</a:t>
              </a:r>
              <a:r>
                <a:rPr lang="en-US" sz="4800" b="1" dirty="0" smtClean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cuối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45EAF7-56E1-4E19-83B6-A53D8519CCF0}"/>
              </a:ext>
            </a:extLst>
          </p:cNvPr>
          <p:cNvSpPr txBox="1"/>
          <p:nvPr/>
        </p:nvSpPr>
        <p:spPr>
          <a:xfrm>
            <a:off x="6212433" y="4638727"/>
            <a:ext cx="8337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Bầu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miêu</a:t>
            </a:r>
            <a:r>
              <a:rPr lang="en-US" sz="4800" dirty="0"/>
              <a:t> </a:t>
            </a:r>
            <a:r>
              <a:rPr lang="en-US" sz="4800" dirty="0" err="1"/>
              <a:t>tả</a:t>
            </a:r>
            <a:r>
              <a:rPr lang="en-US" sz="4800" dirty="0"/>
              <a:t> </a:t>
            </a:r>
            <a:r>
              <a:rPr lang="en-US" sz="4800" dirty="0" err="1"/>
              <a:t>rộng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,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xanh</a:t>
            </a:r>
            <a:r>
              <a:rPr lang="en-US" sz="4800" dirty="0"/>
              <a:t>, </a:t>
            </a:r>
            <a:r>
              <a:rPr lang="en-US" sz="4800" dirty="0" err="1"/>
              <a:t>đầy</a:t>
            </a:r>
            <a:r>
              <a:rPr lang="en-US" sz="4800" dirty="0"/>
              <a:t> </a:t>
            </a:r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bồ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trắng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tung</a:t>
            </a:r>
            <a:r>
              <a:rPr lang="en-US" sz="4800" dirty="0"/>
              <a:t> </a:t>
            </a:r>
            <a:r>
              <a:rPr lang="en-US" sz="4800" dirty="0" err="1"/>
              <a:t>lên</a:t>
            </a:r>
            <a:r>
              <a:rPr lang="en-US" sz="4800" dirty="0"/>
              <a:t> 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yên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.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81D409A-8AD2-403F-8DF5-521FD7FDBF61}"/>
              </a:ext>
            </a:extLst>
          </p:cNvPr>
          <p:cNvSpPr/>
          <p:nvPr/>
        </p:nvSpPr>
        <p:spPr>
          <a:xfrm>
            <a:off x="3136626" y="15323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3914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1054669" y="2237271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5. </a:t>
              </a:r>
              <a:r>
                <a:rPr lang="en-US" sz="4800" b="1" dirty="0" err="1">
                  <a:solidFill>
                    <a:srgbClr val="FF0000"/>
                  </a:solidFill>
                </a:rPr>
                <a:t>Nếu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được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tham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sẽ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nói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đất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nước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Việt</a:t>
              </a:r>
              <a:r>
                <a:rPr lang="en-US" sz="4800" b="1" dirty="0">
                  <a:solidFill>
                    <a:srgbClr val="FF0000"/>
                  </a:solidFill>
                </a:rPr>
                <a:t> Nam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6" name="Freeform 2">
            <a:extLst>
              <a:ext uri="{FF2B5EF4-FFF2-40B4-BE49-F238E27FC236}">
                <a16:creationId xmlns:a16="http://schemas.microsoft.com/office/drawing/2014/main" id="{0C1E1FD3-981A-49FF-9346-CB14CC1CBA26}"/>
              </a:ext>
            </a:extLst>
          </p:cNvPr>
          <p:cNvSpPr/>
          <p:nvPr/>
        </p:nvSpPr>
        <p:spPr>
          <a:xfrm>
            <a:off x="12013238" y="4915715"/>
            <a:ext cx="6274762" cy="6015928"/>
          </a:xfrm>
          <a:custGeom>
            <a:avLst/>
            <a:gdLst/>
            <a:ahLst/>
            <a:cxnLst/>
            <a:rect l="l" t="t" r="r" b="b"/>
            <a:pathLst>
              <a:path w="6274762" h="6015928">
                <a:moveTo>
                  <a:pt x="0" y="0"/>
                </a:moveTo>
                <a:lnTo>
                  <a:pt x="6274762" y="0"/>
                </a:lnTo>
                <a:lnTo>
                  <a:pt x="6274762" y="6015928"/>
                </a:lnTo>
                <a:lnTo>
                  <a:pt x="0" y="6015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238FA703-41B8-4EA7-8F9A-3C1F32499D2E}"/>
              </a:ext>
            </a:extLst>
          </p:cNvPr>
          <p:cNvSpPr/>
          <p:nvPr/>
        </p:nvSpPr>
        <p:spPr>
          <a:xfrm>
            <a:off x="0" y="4631093"/>
            <a:ext cx="6658384" cy="6100744"/>
          </a:xfrm>
          <a:custGeom>
            <a:avLst/>
            <a:gdLst/>
            <a:ahLst/>
            <a:cxnLst/>
            <a:rect l="l" t="t" r="r" b="b"/>
            <a:pathLst>
              <a:path w="6658384" h="6100744">
                <a:moveTo>
                  <a:pt x="0" y="0"/>
                </a:moveTo>
                <a:lnTo>
                  <a:pt x="6658384" y="0"/>
                </a:lnTo>
                <a:lnTo>
                  <a:pt x="6658384" y="6100744"/>
                </a:lnTo>
                <a:lnTo>
                  <a:pt x="0" y="6100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DFFCD7A4-179D-4C5A-8AD2-469393AB66FA}"/>
              </a:ext>
            </a:extLst>
          </p:cNvPr>
          <p:cNvSpPr/>
          <p:nvPr/>
        </p:nvSpPr>
        <p:spPr>
          <a:xfrm>
            <a:off x="5820918" y="4040238"/>
            <a:ext cx="6916381" cy="6691599"/>
          </a:xfrm>
          <a:custGeom>
            <a:avLst/>
            <a:gdLst/>
            <a:ahLst/>
            <a:cxnLst/>
            <a:rect l="l" t="t" r="r" b="b"/>
            <a:pathLst>
              <a:path w="6916381" h="6691599">
                <a:moveTo>
                  <a:pt x="0" y="0"/>
                </a:moveTo>
                <a:lnTo>
                  <a:pt x="6916381" y="0"/>
                </a:lnTo>
                <a:lnTo>
                  <a:pt x="6916381" y="6691599"/>
                </a:lnTo>
                <a:lnTo>
                  <a:pt x="0" y="6691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1732" y="2459427"/>
            <a:ext cx="12333277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297</Words>
  <Application>Microsoft Office PowerPoint</Application>
  <PresentationFormat>Custom</PresentationFormat>
  <Paragraphs>12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Arial</vt:lpstr>
      <vt:lpstr>SVN-Newton</vt:lpstr>
      <vt:lpstr>Calibri (Body)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Admin</cp:lastModifiedBy>
  <cp:revision>33</cp:revision>
  <dcterms:created xsi:type="dcterms:W3CDTF">2006-08-16T00:00:00Z</dcterms:created>
  <dcterms:modified xsi:type="dcterms:W3CDTF">2024-05-20T01:37:09Z</dcterms:modified>
  <dc:identifier>DAGC7-0Mksc</dc:identifier>
</cp:coreProperties>
</file>