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8" r:id="rId3"/>
    <p:sldId id="259" r:id="rId4"/>
    <p:sldId id="271" r:id="rId5"/>
    <p:sldId id="295" r:id="rId6"/>
    <p:sldId id="296" r:id="rId7"/>
    <p:sldId id="270" r:id="rId8"/>
    <p:sldId id="272" r:id="rId9"/>
    <p:sldId id="380" r:id="rId10"/>
    <p:sldId id="300" r:id="rId11"/>
    <p:sldId id="392" r:id="rId12"/>
    <p:sldId id="382" r:id="rId13"/>
    <p:sldId id="403" r:id="rId14"/>
    <p:sldId id="404" r:id="rId15"/>
    <p:sldId id="405" r:id="rId16"/>
    <p:sldId id="406" r:id="rId17"/>
    <p:sldId id="303" r:id="rId18"/>
    <p:sldId id="293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38FD-6F94-4694-8AE3-12BE5783ADDC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DF97-50CE-4FCC-91A7-AFB04D09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6858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88CB0-5585-4DC3-AF7B-F8B607B001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69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1325-D9F4-ED12-4D4F-7D6CD7843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CBD7F-0507-3EE1-DFF2-A9FCD0B1D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8384F-B16F-713B-7A19-AA5EE8BC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57CBF-7785-F3C6-2B30-B0672FB6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0515-30A1-8E6A-26F0-79AAB743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467F-6E0D-63B5-C4C0-C9D072B6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5E5B7-91CE-D330-45AC-83861826C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78ADE-2E7F-D3B3-94B5-083DD1BC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E16F2-831A-C35E-0B53-40B91CD6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AF265-791E-A4A9-188C-BF2F5854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47509-CFCC-E0AC-3669-DCA51BEBE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DCF65-8E50-5910-0F77-A1E2D5339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78F2D-255D-BAB7-1CD6-A2339D2F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22878-3F8A-38FE-471A-18CAF363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47ED5-2C53-0403-DEAE-CDF621E2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879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6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7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0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531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402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3D1F24-A6AE-2FD8-3178-6769CB070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0486" y="-197964"/>
            <a:ext cx="12818504" cy="765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8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4745-7B8E-AE76-F0F2-5AA7D3FC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BD2F-BACC-CE42-6328-BDDABE94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787AC-5E99-5073-B8D8-6FB64C1A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65A18-40E5-7BD0-5BAF-6FD25DC2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72A21-2960-4847-AFEE-DFF61749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9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6750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9537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0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75BB-F86A-FDC4-A156-74E36326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268B6-6C08-02D0-C4BA-00015B21D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A08C-2BD2-A592-AEEC-E736D5E0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B7A3-D799-B3A0-FC03-7B2FC73A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1DA88-80B5-A8F3-3249-551865E1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9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F868-B918-DB48-0F06-323B7444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8A5D-BA74-D86E-F778-A223713CC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55D2F-C85E-4986-CA41-82DF54FDF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56AC-D356-6C08-F302-ACC7ECA5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0C446-87E0-5A5D-E611-065966C7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9BA59-AA91-F74D-67DB-9315DA51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2AC0-1429-8AB8-5252-7247DB10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8D636-7D4C-260A-49CD-47140B7A7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5533-2718-0F30-BB82-AA0C4C364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874B9-33D6-F1C6-38F7-FD560D1B7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29565-5578-5ECA-F811-172137CD5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CE66A-858D-5BAB-22C3-A46824D3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ADC12-BDD5-F2AE-5C5C-095F92D8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B2B39-7E86-C0FC-F642-B22F9DAF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6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864-17DA-B10D-8E36-6660D896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C1FEC-06A4-85A0-3987-E81C5A81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3CF7E-4A20-85FF-75E7-E2F7CAA4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11811-4AE3-E28C-5433-A4D7ADC9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158A9-ACD5-21EC-4DED-BFFB71A8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279B8-3FBB-5474-72E5-DC2CB7A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69CA3-60E1-F26A-95E6-0BDFF853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5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1FF4-8A23-C010-3F14-8E914B9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A270-FCC2-41BF-E8D8-25DF94C8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0128A-B0DD-A6AC-718A-889145466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71166-B5E6-0584-36C3-BA3C2117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A656D-46AB-B55F-48BB-DF6FED23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82B16-571D-2B4E-F77B-C44FCDA9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BA0C-A858-8BDA-10ED-FD703E2C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ED262-5F3B-504E-4E7E-8F2865FBC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E93AE-DA97-E5EE-4F2D-A90DC2B67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857E1-FB25-8483-20F7-9B4F55FE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871CC-31D1-460E-B410-8AB98BC6EE6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D9F21-36E4-3771-ABC4-697D1C5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A3130-5D07-76E7-80AE-05D39CB9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7D6B03-683E-4317-B1B3-7767AE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grass, palm, resort&#10;&#10;Description automatically generated">
            <a:extLst>
              <a:ext uri="{FF2B5EF4-FFF2-40B4-BE49-F238E27FC236}">
                <a16:creationId xmlns:a16="http://schemas.microsoft.com/office/drawing/2014/main" id="{1CD152E2-AA10-FD57-C64D-2A8266485A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C51103-7392-7A3A-9993-5416154D344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081" y="265326"/>
            <a:ext cx="1205256" cy="12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97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CD367054-1060-384F-FA12-E7DE778425F5}"/>
              </a:ext>
            </a:extLst>
          </p:cNvPr>
          <p:cNvSpPr/>
          <p:nvPr/>
        </p:nvSpPr>
        <p:spPr>
          <a:xfrm>
            <a:off x="3136929" y="320610"/>
            <a:ext cx="8801138" cy="5557326"/>
          </a:xfrm>
          <a:custGeom>
            <a:avLst/>
            <a:gdLst>
              <a:gd name="connsiteX0" fmla="*/ 0 w 8801138"/>
              <a:gd name="connsiteY0" fmla="*/ 926238 h 5557326"/>
              <a:gd name="connsiteX1" fmla="*/ 838180 w 8801138"/>
              <a:gd name="connsiteY1" fmla="*/ 0 h 5557326"/>
              <a:gd name="connsiteX2" fmla="*/ 7962957 w 8801138"/>
              <a:gd name="connsiteY2" fmla="*/ 0 h 5557326"/>
              <a:gd name="connsiteX3" fmla="*/ 8801138 w 8801138"/>
              <a:gd name="connsiteY3" fmla="*/ 926238 h 5557326"/>
              <a:gd name="connsiteX4" fmla="*/ 8801138 w 8801138"/>
              <a:gd name="connsiteY4" fmla="*/ 4631087 h 5557326"/>
              <a:gd name="connsiteX5" fmla="*/ 7962957 w 8801138"/>
              <a:gd name="connsiteY5" fmla="*/ 5557326 h 5557326"/>
              <a:gd name="connsiteX6" fmla="*/ 838180 w 8801138"/>
              <a:gd name="connsiteY6" fmla="*/ 5557326 h 5557326"/>
              <a:gd name="connsiteX7" fmla="*/ 0 w 8801138"/>
              <a:gd name="connsiteY7" fmla="*/ 4631087 h 5557326"/>
              <a:gd name="connsiteX8" fmla="*/ 0 w 8801138"/>
              <a:gd name="connsiteY8" fmla="*/ 926238 h 5557326"/>
              <a:gd name="connsiteX0" fmla="*/ 0 w 8801138"/>
              <a:gd name="connsiteY0" fmla="*/ 926238 h 5557326"/>
              <a:gd name="connsiteX1" fmla="*/ 838180 w 8801138"/>
              <a:gd name="connsiteY1" fmla="*/ 0 h 5557326"/>
              <a:gd name="connsiteX2" fmla="*/ 7962957 w 8801138"/>
              <a:gd name="connsiteY2" fmla="*/ 0 h 5557326"/>
              <a:gd name="connsiteX3" fmla="*/ 8801138 w 8801138"/>
              <a:gd name="connsiteY3" fmla="*/ 926238 h 5557326"/>
              <a:gd name="connsiteX4" fmla="*/ 8801138 w 8801138"/>
              <a:gd name="connsiteY4" fmla="*/ 4631087 h 5557326"/>
              <a:gd name="connsiteX5" fmla="*/ 7962957 w 8801138"/>
              <a:gd name="connsiteY5" fmla="*/ 5557326 h 5557326"/>
              <a:gd name="connsiteX6" fmla="*/ 838180 w 8801138"/>
              <a:gd name="connsiteY6" fmla="*/ 5557326 h 5557326"/>
              <a:gd name="connsiteX7" fmla="*/ 0 w 8801138"/>
              <a:gd name="connsiteY7" fmla="*/ 4631087 h 5557326"/>
              <a:gd name="connsiteX8" fmla="*/ 0 w 8801138"/>
              <a:gd name="connsiteY8" fmla="*/ 926238 h 5557326"/>
              <a:gd name="connsiteX0" fmla="*/ 0 w 8801138"/>
              <a:gd name="connsiteY0" fmla="*/ 926238 h 5557326"/>
              <a:gd name="connsiteX1" fmla="*/ 838180 w 8801138"/>
              <a:gd name="connsiteY1" fmla="*/ 0 h 5557326"/>
              <a:gd name="connsiteX2" fmla="*/ 7962957 w 8801138"/>
              <a:gd name="connsiteY2" fmla="*/ 0 h 5557326"/>
              <a:gd name="connsiteX3" fmla="*/ 8801138 w 8801138"/>
              <a:gd name="connsiteY3" fmla="*/ 926238 h 5557326"/>
              <a:gd name="connsiteX4" fmla="*/ 8801138 w 8801138"/>
              <a:gd name="connsiteY4" fmla="*/ 4631087 h 5557326"/>
              <a:gd name="connsiteX5" fmla="*/ 7962957 w 8801138"/>
              <a:gd name="connsiteY5" fmla="*/ 5557326 h 5557326"/>
              <a:gd name="connsiteX6" fmla="*/ 838180 w 8801138"/>
              <a:gd name="connsiteY6" fmla="*/ 5557326 h 5557326"/>
              <a:gd name="connsiteX7" fmla="*/ 0 w 8801138"/>
              <a:gd name="connsiteY7" fmla="*/ 4631087 h 5557326"/>
              <a:gd name="connsiteX8" fmla="*/ 0 w 8801138"/>
              <a:gd name="connsiteY8" fmla="*/ 926238 h 555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1138" h="5557326" fill="none" extrusionOk="0">
                <a:moveTo>
                  <a:pt x="0" y="926238"/>
                </a:moveTo>
                <a:cubicBezTo>
                  <a:pt x="-187319" y="383659"/>
                  <a:pt x="435325" y="50441"/>
                  <a:pt x="838180" y="0"/>
                </a:cubicBezTo>
                <a:cubicBezTo>
                  <a:pt x="3988320" y="266875"/>
                  <a:pt x="4638620" y="255129"/>
                  <a:pt x="7962957" y="0"/>
                </a:cubicBezTo>
                <a:cubicBezTo>
                  <a:pt x="8462382" y="57357"/>
                  <a:pt x="8933176" y="583600"/>
                  <a:pt x="8801138" y="926238"/>
                </a:cubicBezTo>
                <a:cubicBezTo>
                  <a:pt x="8731223" y="2139359"/>
                  <a:pt x="8941354" y="3021283"/>
                  <a:pt x="8801138" y="4631087"/>
                </a:cubicBezTo>
                <a:cubicBezTo>
                  <a:pt x="8683141" y="5162546"/>
                  <a:pt x="8295364" y="5464866"/>
                  <a:pt x="7962957" y="5557326"/>
                </a:cubicBezTo>
                <a:cubicBezTo>
                  <a:pt x="5372831" y="5726393"/>
                  <a:pt x="1932013" y="5474703"/>
                  <a:pt x="838180" y="5557326"/>
                </a:cubicBezTo>
                <a:cubicBezTo>
                  <a:pt x="388876" y="5369226"/>
                  <a:pt x="-176978" y="5248542"/>
                  <a:pt x="0" y="4631087"/>
                </a:cubicBezTo>
                <a:cubicBezTo>
                  <a:pt x="-55137" y="4383591"/>
                  <a:pt x="240274" y="1971339"/>
                  <a:pt x="0" y="926238"/>
                </a:cubicBezTo>
                <a:close/>
              </a:path>
              <a:path w="8801138" h="5557326" stroke="0" extrusionOk="0">
                <a:moveTo>
                  <a:pt x="0" y="926238"/>
                </a:moveTo>
                <a:cubicBezTo>
                  <a:pt x="-31512" y="496337"/>
                  <a:pt x="371592" y="-12886"/>
                  <a:pt x="838180" y="0"/>
                </a:cubicBezTo>
                <a:cubicBezTo>
                  <a:pt x="4001956" y="316852"/>
                  <a:pt x="6040940" y="-78666"/>
                  <a:pt x="7962957" y="0"/>
                </a:cubicBezTo>
                <a:cubicBezTo>
                  <a:pt x="8418828" y="163714"/>
                  <a:pt x="8711297" y="477787"/>
                  <a:pt x="8801138" y="926238"/>
                </a:cubicBezTo>
                <a:cubicBezTo>
                  <a:pt x="8879351" y="1020668"/>
                  <a:pt x="8837704" y="3411619"/>
                  <a:pt x="8801138" y="4631087"/>
                </a:cubicBezTo>
                <a:cubicBezTo>
                  <a:pt x="8857427" y="5173763"/>
                  <a:pt x="8422350" y="5575254"/>
                  <a:pt x="7962957" y="5557326"/>
                </a:cubicBezTo>
                <a:cubicBezTo>
                  <a:pt x="6168978" y="5717300"/>
                  <a:pt x="1570913" y="5301341"/>
                  <a:pt x="838180" y="5557326"/>
                </a:cubicBezTo>
                <a:cubicBezTo>
                  <a:pt x="468986" y="5560416"/>
                  <a:pt x="-50457" y="5113821"/>
                  <a:pt x="0" y="4631087"/>
                </a:cubicBezTo>
                <a:cubicBezTo>
                  <a:pt x="419664" y="4121003"/>
                  <a:pt x="-143348" y="2332885"/>
                  <a:pt x="0" y="926238"/>
                </a:cubicBezTo>
                <a:close/>
              </a:path>
              <a:path w="8801138" h="5557326" fill="none" stroke="0" extrusionOk="0">
                <a:moveTo>
                  <a:pt x="0" y="926238"/>
                </a:moveTo>
                <a:cubicBezTo>
                  <a:pt x="-106923" y="432660"/>
                  <a:pt x="339385" y="-16459"/>
                  <a:pt x="838180" y="0"/>
                </a:cubicBezTo>
                <a:cubicBezTo>
                  <a:pt x="4064625" y="167843"/>
                  <a:pt x="4598018" y="34710"/>
                  <a:pt x="7962957" y="0"/>
                </a:cubicBezTo>
                <a:cubicBezTo>
                  <a:pt x="8383678" y="45345"/>
                  <a:pt x="8866219" y="520835"/>
                  <a:pt x="8801138" y="926238"/>
                </a:cubicBezTo>
                <a:cubicBezTo>
                  <a:pt x="8303660" y="2222925"/>
                  <a:pt x="9006169" y="3484446"/>
                  <a:pt x="8801138" y="4631087"/>
                </a:cubicBezTo>
                <a:cubicBezTo>
                  <a:pt x="8876400" y="5135032"/>
                  <a:pt x="8424032" y="5473976"/>
                  <a:pt x="7962957" y="5557326"/>
                </a:cubicBezTo>
                <a:cubicBezTo>
                  <a:pt x="5363076" y="5721182"/>
                  <a:pt x="1897861" y="5734751"/>
                  <a:pt x="838180" y="5557326"/>
                </a:cubicBezTo>
                <a:cubicBezTo>
                  <a:pt x="431256" y="5450625"/>
                  <a:pt x="12545" y="5239593"/>
                  <a:pt x="0" y="4631087"/>
                </a:cubicBezTo>
                <a:cubicBezTo>
                  <a:pt x="141846" y="4232105"/>
                  <a:pt x="151251" y="1838553"/>
                  <a:pt x="0" y="926238"/>
                </a:cubicBezTo>
                <a:close/>
              </a:path>
              <a:path w="8801138" h="5557326" fill="none" stroke="0" extrusionOk="0">
                <a:moveTo>
                  <a:pt x="0" y="926238"/>
                </a:moveTo>
                <a:cubicBezTo>
                  <a:pt x="-121865" y="386221"/>
                  <a:pt x="339633" y="62241"/>
                  <a:pt x="838180" y="0"/>
                </a:cubicBezTo>
                <a:cubicBezTo>
                  <a:pt x="4055934" y="214923"/>
                  <a:pt x="4524738" y="184502"/>
                  <a:pt x="7962957" y="0"/>
                </a:cubicBezTo>
                <a:cubicBezTo>
                  <a:pt x="8423064" y="49593"/>
                  <a:pt x="8885605" y="612268"/>
                  <a:pt x="8801138" y="926238"/>
                </a:cubicBezTo>
                <a:cubicBezTo>
                  <a:pt x="8595278" y="2127264"/>
                  <a:pt x="8936440" y="3186001"/>
                  <a:pt x="8801138" y="4631087"/>
                </a:cubicBezTo>
                <a:cubicBezTo>
                  <a:pt x="8749934" y="5154866"/>
                  <a:pt x="8379280" y="5465000"/>
                  <a:pt x="7962957" y="5557326"/>
                </a:cubicBezTo>
                <a:cubicBezTo>
                  <a:pt x="5265147" y="5701783"/>
                  <a:pt x="1966359" y="5628956"/>
                  <a:pt x="838180" y="5557326"/>
                </a:cubicBezTo>
                <a:cubicBezTo>
                  <a:pt x="376131" y="5402395"/>
                  <a:pt x="-122460" y="5234486"/>
                  <a:pt x="0" y="4631087"/>
                </a:cubicBezTo>
                <a:cubicBezTo>
                  <a:pt x="24162" y="4283301"/>
                  <a:pt x="120681" y="1876282"/>
                  <a:pt x="0" y="92623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95000"/>
            </a:schemeClr>
          </a:solidFill>
          <a:ln w="38100">
            <a:solidFill>
              <a:srgbClr val="E3672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01138"/>
                      <a:gd name="connsiteY0" fmla="*/ 926238 h 5557326"/>
                      <a:gd name="connsiteX1" fmla="*/ 838180 w 8801138"/>
                      <a:gd name="connsiteY1" fmla="*/ 0 h 5557326"/>
                      <a:gd name="connsiteX2" fmla="*/ 7962957 w 8801138"/>
                      <a:gd name="connsiteY2" fmla="*/ 0 h 5557326"/>
                      <a:gd name="connsiteX3" fmla="*/ 8801138 w 8801138"/>
                      <a:gd name="connsiteY3" fmla="*/ 926238 h 5557326"/>
                      <a:gd name="connsiteX4" fmla="*/ 8801138 w 8801138"/>
                      <a:gd name="connsiteY4" fmla="*/ 4631087 h 5557326"/>
                      <a:gd name="connsiteX5" fmla="*/ 7962957 w 8801138"/>
                      <a:gd name="connsiteY5" fmla="*/ 5557326 h 5557326"/>
                      <a:gd name="connsiteX6" fmla="*/ 838180 w 8801138"/>
                      <a:gd name="connsiteY6" fmla="*/ 5557326 h 5557326"/>
                      <a:gd name="connsiteX7" fmla="*/ 0 w 8801138"/>
                      <a:gd name="connsiteY7" fmla="*/ 4631087 h 5557326"/>
                      <a:gd name="connsiteX8" fmla="*/ 0 w 8801138"/>
                      <a:gd name="connsiteY8" fmla="*/ 926238 h 5557326"/>
                      <a:gd name="connsiteX0" fmla="*/ 0 w 8801138"/>
                      <a:gd name="connsiteY0" fmla="*/ 926238 h 5557326"/>
                      <a:gd name="connsiteX1" fmla="*/ 838180 w 8801138"/>
                      <a:gd name="connsiteY1" fmla="*/ 0 h 5557326"/>
                      <a:gd name="connsiteX2" fmla="*/ 7962957 w 8801138"/>
                      <a:gd name="connsiteY2" fmla="*/ 0 h 5557326"/>
                      <a:gd name="connsiteX3" fmla="*/ 8801138 w 8801138"/>
                      <a:gd name="connsiteY3" fmla="*/ 926238 h 5557326"/>
                      <a:gd name="connsiteX4" fmla="*/ 8801138 w 8801138"/>
                      <a:gd name="connsiteY4" fmla="*/ 4631087 h 5557326"/>
                      <a:gd name="connsiteX5" fmla="*/ 7962957 w 8801138"/>
                      <a:gd name="connsiteY5" fmla="*/ 5557326 h 5557326"/>
                      <a:gd name="connsiteX6" fmla="*/ 838180 w 8801138"/>
                      <a:gd name="connsiteY6" fmla="*/ 5557326 h 5557326"/>
                      <a:gd name="connsiteX7" fmla="*/ 0 w 8801138"/>
                      <a:gd name="connsiteY7" fmla="*/ 4631087 h 5557326"/>
                      <a:gd name="connsiteX8" fmla="*/ 0 w 8801138"/>
                      <a:gd name="connsiteY8" fmla="*/ 926238 h 5557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01138" h="5557326" fill="none" extrusionOk="0">
                        <a:moveTo>
                          <a:pt x="0" y="926238"/>
                        </a:moveTo>
                        <a:cubicBezTo>
                          <a:pt x="-104232" y="397098"/>
                          <a:pt x="415114" y="33912"/>
                          <a:pt x="838180" y="0"/>
                        </a:cubicBezTo>
                        <a:cubicBezTo>
                          <a:pt x="3936535" y="189787"/>
                          <a:pt x="4631473" y="181108"/>
                          <a:pt x="7962957" y="0"/>
                        </a:cubicBezTo>
                        <a:cubicBezTo>
                          <a:pt x="8444042" y="29107"/>
                          <a:pt x="8898481" y="541101"/>
                          <a:pt x="8801138" y="926238"/>
                        </a:cubicBezTo>
                        <a:cubicBezTo>
                          <a:pt x="8687444" y="2177690"/>
                          <a:pt x="8909111" y="3172943"/>
                          <a:pt x="8801138" y="4631087"/>
                        </a:cubicBezTo>
                        <a:cubicBezTo>
                          <a:pt x="8738305" y="5153487"/>
                          <a:pt x="8358259" y="5508262"/>
                          <a:pt x="7962957" y="5557326"/>
                        </a:cubicBezTo>
                        <a:cubicBezTo>
                          <a:pt x="5471677" y="5733410"/>
                          <a:pt x="1994628" y="5602341"/>
                          <a:pt x="838180" y="5557326"/>
                        </a:cubicBezTo>
                        <a:cubicBezTo>
                          <a:pt x="382168" y="5459968"/>
                          <a:pt x="-100400" y="5203828"/>
                          <a:pt x="0" y="4631087"/>
                        </a:cubicBezTo>
                        <a:cubicBezTo>
                          <a:pt x="6487" y="4273406"/>
                          <a:pt x="108364" y="1873320"/>
                          <a:pt x="0" y="926238"/>
                        </a:cubicBezTo>
                        <a:close/>
                      </a:path>
                      <a:path w="8801138" h="5557326" stroke="0" extrusionOk="0">
                        <a:moveTo>
                          <a:pt x="0" y="926238"/>
                        </a:moveTo>
                        <a:cubicBezTo>
                          <a:pt x="-30588" y="474380"/>
                          <a:pt x="320160" y="17622"/>
                          <a:pt x="838180" y="0"/>
                        </a:cubicBezTo>
                        <a:cubicBezTo>
                          <a:pt x="4070995" y="207249"/>
                          <a:pt x="6331690" y="-94169"/>
                          <a:pt x="7962957" y="0"/>
                        </a:cubicBezTo>
                        <a:cubicBezTo>
                          <a:pt x="8408419" y="143104"/>
                          <a:pt x="8745961" y="459507"/>
                          <a:pt x="8801138" y="926238"/>
                        </a:cubicBezTo>
                        <a:cubicBezTo>
                          <a:pt x="8852880" y="1172044"/>
                          <a:pt x="8886489" y="3414380"/>
                          <a:pt x="8801138" y="4631087"/>
                        </a:cubicBezTo>
                        <a:cubicBezTo>
                          <a:pt x="8840724" y="5159382"/>
                          <a:pt x="8429315" y="5554224"/>
                          <a:pt x="7962957" y="5557326"/>
                        </a:cubicBezTo>
                        <a:cubicBezTo>
                          <a:pt x="6191180" y="5672730"/>
                          <a:pt x="1639444" y="5392270"/>
                          <a:pt x="838180" y="5557326"/>
                        </a:cubicBezTo>
                        <a:cubicBezTo>
                          <a:pt x="428686" y="5547789"/>
                          <a:pt x="-48087" y="5163002"/>
                          <a:pt x="0" y="4631087"/>
                        </a:cubicBezTo>
                        <a:cubicBezTo>
                          <a:pt x="188605" y="3975437"/>
                          <a:pt x="9612" y="2299319"/>
                          <a:pt x="0" y="926238"/>
                        </a:cubicBezTo>
                        <a:close/>
                      </a:path>
                      <a:path w="8801138" h="5557326" fill="none" stroke="0" extrusionOk="0">
                        <a:moveTo>
                          <a:pt x="0" y="926238"/>
                        </a:moveTo>
                        <a:cubicBezTo>
                          <a:pt x="-89522" y="378412"/>
                          <a:pt x="353467" y="27887"/>
                          <a:pt x="838180" y="0"/>
                        </a:cubicBezTo>
                        <a:cubicBezTo>
                          <a:pt x="4048884" y="179667"/>
                          <a:pt x="4588623" y="51022"/>
                          <a:pt x="7962957" y="0"/>
                        </a:cubicBezTo>
                        <a:cubicBezTo>
                          <a:pt x="8394223" y="49388"/>
                          <a:pt x="8848063" y="538689"/>
                          <a:pt x="8801138" y="926238"/>
                        </a:cubicBezTo>
                        <a:cubicBezTo>
                          <a:pt x="8479176" y="2124509"/>
                          <a:pt x="8930757" y="3280118"/>
                          <a:pt x="8801138" y="4631087"/>
                        </a:cubicBezTo>
                        <a:cubicBezTo>
                          <a:pt x="8794907" y="5151204"/>
                          <a:pt x="8428035" y="5458996"/>
                          <a:pt x="7962957" y="5557326"/>
                        </a:cubicBezTo>
                        <a:cubicBezTo>
                          <a:pt x="5310927" y="5706224"/>
                          <a:pt x="1937532" y="5864088"/>
                          <a:pt x="838180" y="5557326"/>
                        </a:cubicBezTo>
                        <a:cubicBezTo>
                          <a:pt x="371106" y="5448713"/>
                          <a:pt x="-47466" y="5177411"/>
                          <a:pt x="0" y="4631087"/>
                        </a:cubicBezTo>
                        <a:cubicBezTo>
                          <a:pt x="77697" y="4170679"/>
                          <a:pt x="142768" y="1817818"/>
                          <a:pt x="0" y="92623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ộp Văn bản 22">
            <a:extLst>
              <a:ext uri="{FF2B5EF4-FFF2-40B4-BE49-F238E27FC236}">
                <a16:creationId xmlns:a16="http://schemas.microsoft.com/office/drawing/2014/main" id="{5B1CE132-7A88-DE19-91AB-8D4AADB39E9C}"/>
              </a:ext>
            </a:extLst>
          </p:cNvPr>
          <p:cNvSpPr txBox="1"/>
          <p:nvPr/>
        </p:nvSpPr>
        <p:spPr>
          <a:xfrm>
            <a:off x="3136931" y="320610"/>
            <a:ext cx="8801138" cy="100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微软雅黑" panose="020B0503020204020204" pitchFamily="34" charset="-122"/>
                <a:cs typeface="+mn-cs"/>
              </a:rPr>
              <a:t>Thứ … ngày … tháng … năm 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09C034-967A-FA6F-EADA-CC0BB44B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0" y="745263"/>
            <a:ext cx="4110847" cy="5792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2CC46-F6AB-E5E8-16A1-CDD198271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62" y="1183289"/>
            <a:ext cx="3029975" cy="224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E260D-903E-0E88-95A1-90088A92D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944" y="3091324"/>
            <a:ext cx="7004911" cy="254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F1C28-6DB3-2566-71BC-CEB1F36AD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609" y="2427701"/>
            <a:ext cx="451143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/>
              <p:nvPr/>
            </p:nvSpPr>
            <p:spPr>
              <a:xfrm>
                <a:off x="1306641" y="372429"/>
                <a:ext cx="10371009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Khôi hái được 48 quả dâu tây, Khôi đã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số quả dâu tây hái được. 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1" y="372429"/>
                <a:ext cx="10371009" cy="1597040"/>
              </a:xfrm>
              <a:prstGeom prst="rect">
                <a:avLst/>
              </a:prstGeom>
              <a:blipFill>
                <a:blip r:embed="rId2"/>
                <a:stretch>
                  <a:fillRect l="-2056" r="-2056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EB0F5EB-D545-0893-B7E3-FAEAC8FB914D}"/>
              </a:ext>
            </a:extLst>
          </p:cNvPr>
          <p:cNvSpPr/>
          <p:nvPr/>
        </p:nvSpPr>
        <p:spPr>
          <a:xfrm>
            <a:off x="583324" y="658266"/>
            <a:ext cx="772160" cy="772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55382-96E8-850F-D75E-F904FF56B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" y="2167527"/>
            <a:ext cx="10887075" cy="36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415848" y="305231"/>
            <a:ext cx="11561922" cy="6409669"/>
          </a:xfrm>
          <a:prstGeom prst="roundRect">
            <a:avLst>
              <a:gd name="adj" fmla="val 6681"/>
            </a:avLst>
          </a:prstGeom>
          <a:solidFill>
            <a:schemeClr val="bg1">
              <a:alpha val="92000"/>
            </a:schemeClr>
          </a:solidFill>
          <a:ln w="76200">
            <a:solidFill>
              <a:srgbClr val="FF993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98E660-F7EC-F24B-715A-A6711A60819A}"/>
                  </a:ext>
                </a:extLst>
              </p:cNvPr>
              <p:cNvSpPr txBox="1"/>
              <p:nvPr/>
            </p:nvSpPr>
            <p:spPr>
              <a:xfrm>
                <a:off x="1409700" y="1390650"/>
                <a:ext cx="9744075" cy="438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Khôi đã ăn số quả dâu tây là: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48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18 (</a:t>
                </a:r>
                <a:r>
                  <a:rPr lang="en-US" altLang="en-US" sz="4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nl-NL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Đáp số: 18 quả dâu tây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98E660-F7EC-F24B-715A-A6711A608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390650"/>
                <a:ext cx="9744075" cy="4380879"/>
              </a:xfrm>
              <a:prstGeom prst="rect">
                <a:avLst/>
              </a:prstGeom>
              <a:blipFill>
                <a:blip r:embed="rId2"/>
                <a:stretch>
                  <a:fillRect t="-1391" r="-2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/>
              <p:nvPr/>
            </p:nvSpPr>
            <p:spPr>
              <a:xfrm>
                <a:off x="1306641" y="372429"/>
                <a:ext cx="10371009" cy="1819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Bạn Ngọc mua 16 tờ giấy thủ công có các màu khác nhau, trong đó 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số tờ giấy có màu vàng. Hỏi bạn Ngọc mua được bao nhiêu tờ giấy thủ công có màu vàng?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1" y="372429"/>
                <a:ext cx="10371009" cy="1819729"/>
              </a:xfrm>
              <a:prstGeom prst="rect">
                <a:avLst/>
              </a:prstGeom>
              <a:blipFill>
                <a:blip r:embed="rId2"/>
                <a:stretch>
                  <a:fillRect l="-1469" t="-4348" r="-1469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EB0F5EB-D545-0893-B7E3-FAEAC8FB914D}"/>
              </a:ext>
            </a:extLst>
          </p:cNvPr>
          <p:cNvSpPr/>
          <p:nvPr/>
        </p:nvSpPr>
        <p:spPr>
          <a:xfrm>
            <a:off x="583324" y="658266"/>
            <a:ext cx="772160" cy="772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004EA-E929-5A09-D7D5-F77C2FFAB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2500312"/>
            <a:ext cx="4286250" cy="3324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/>
              <p:nvPr/>
            </p:nvSpPr>
            <p:spPr>
              <a:xfrm>
                <a:off x="819150" y="2571750"/>
                <a:ext cx="6191250" cy="3108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vi-VN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giải:</a:t>
                </a:r>
                <a:endParaRPr lang="vi-VN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 Ngọc mua được số tờ giấy thủ công có màu vàng là:</a:t>
                </a:r>
              </a:p>
              <a:p>
                <a:pPr algn="ct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16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 </a:t>
                </a:r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 (tờ)</a:t>
                </a:r>
              </a:p>
              <a:p>
                <a:pPr algn="r"/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2 tờ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2571750"/>
                <a:ext cx="6191250" cy="3108736"/>
              </a:xfrm>
              <a:prstGeom prst="rect">
                <a:avLst/>
              </a:prstGeom>
              <a:blipFill>
                <a:blip r:embed="rId4"/>
                <a:stretch>
                  <a:fillRect l="-1870" t="-3137" r="-3346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2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/>
              <p:nvPr/>
            </p:nvSpPr>
            <p:spPr>
              <a:xfrm>
                <a:off x="1306641" y="372429"/>
                <a:ext cx="10371009" cy="13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Quyển sách có 328 trang. Chị Huyền đã đọc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 trang sách. Hỏi còn bao nhiêu trang sách chị Huyền chưa đọc?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1" y="372429"/>
                <a:ext cx="10371009" cy="1327286"/>
              </a:xfrm>
              <a:prstGeom prst="rect">
                <a:avLst/>
              </a:prstGeom>
              <a:blipFill>
                <a:blip r:embed="rId2"/>
                <a:stretch>
                  <a:fillRect l="-1469" r="-1469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EB0F5EB-D545-0893-B7E3-FAEAC8FB914D}"/>
              </a:ext>
            </a:extLst>
          </p:cNvPr>
          <p:cNvSpPr/>
          <p:nvPr/>
        </p:nvSpPr>
        <p:spPr>
          <a:xfrm>
            <a:off x="583324" y="658266"/>
            <a:ext cx="772160" cy="772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/>
              <p:nvPr/>
            </p:nvSpPr>
            <p:spPr>
              <a:xfrm>
                <a:off x="828674" y="2333625"/>
                <a:ext cx="9782175" cy="365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giải: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trang sách chị Huyền đã đọc là: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328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246 (trang)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trang sách chị Huyền chưa đọc là:</a:t>
                </a:r>
              </a:p>
              <a:p>
                <a:pPr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328 – 246 = 82 (trang)</a:t>
                </a:r>
              </a:p>
              <a:p>
                <a:pPr algn="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82 trang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4" y="2333625"/>
                <a:ext cx="9782175" cy="3659913"/>
              </a:xfrm>
              <a:prstGeom prst="rect">
                <a:avLst/>
              </a:prstGeom>
              <a:blipFill>
                <a:blip r:embed="rId3"/>
                <a:stretch>
                  <a:fillRect t="-2667" r="-1807" b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01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/>
              <p:nvPr/>
            </p:nvSpPr>
            <p:spPr>
              <a:xfrm>
                <a:off x="1306641" y="372429"/>
                <a:ext cx="10371009" cy="1819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Xe thứ nhất chở được 18 thùng hàng. Xe thứ hai chỉ chở được số thùng hàng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 thùng hàng xe thứ nhất chở. Hỏi cả hai xe chở được bao nhiêu thùng hàng?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75BC3F-44E7-C787-7BBB-97D60B74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1" y="372429"/>
                <a:ext cx="10371009" cy="1819729"/>
              </a:xfrm>
              <a:prstGeom prst="rect">
                <a:avLst/>
              </a:prstGeom>
              <a:blipFill>
                <a:blip r:embed="rId2"/>
                <a:stretch>
                  <a:fillRect l="-1469" t="-4348" r="-1469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EB0F5EB-D545-0893-B7E3-FAEAC8FB914D}"/>
              </a:ext>
            </a:extLst>
          </p:cNvPr>
          <p:cNvSpPr/>
          <p:nvPr/>
        </p:nvSpPr>
        <p:spPr>
          <a:xfrm>
            <a:off x="583324" y="658266"/>
            <a:ext cx="772160" cy="772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6412B-1E8A-8ECA-F0E4-08AC923DA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2209800"/>
            <a:ext cx="93059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/>
              <p:nvPr/>
            </p:nvSpPr>
            <p:spPr>
              <a:xfrm>
                <a:off x="952499" y="1438275"/>
                <a:ext cx="9782175" cy="3662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Bài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giải: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Xe thứ hai chở được số thùng hàng là:  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18 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 (thùng hàng)</a:t>
                </a:r>
              </a:p>
              <a:p>
                <a:pPr lvl="0"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 hai xe chở được số thùng hàng là: </a:t>
                </a:r>
              </a:p>
              <a:p>
                <a:pPr lvl="0" algn="ct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18 + 12 = 30 (thùng hàng)</a:t>
                </a:r>
              </a:p>
              <a:p>
                <a:pPr lvl="0" algn="r"/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Đáp số: 30 thùng hàng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AC3BBE-1FCB-44BD-F49C-CA84FA1E0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9" y="1438275"/>
                <a:ext cx="9782175" cy="3662734"/>
              </a:xfrm>
              <a:prstGeom prst="rect">
                <a:avLst/>
              </a:prstGeom>
              <a:blipFill>
                <a:blip r:embed="rId2"/>
                <a:stretch>
                  <a:fillRect t="-2662" r="-1869" b="-5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B7D28-A78F-252A-E904-8F959FB2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7" y="1981395"/>
            <a:ext cx="1149195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73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grass, palm, resort&#10;&#10;Description automatically generated">
            <a:extLst>
              <a:ext uri="{FF2B5EF4-FFF2-40B4-BE49-F238E27FC236}">
                <a16:creationId xmlns:a16="http://schemas.microsoft.com/office/drawing/2014/main" id="{6F9900A9-CA2A-482E-9CFC-928860570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5" y="2"/>
            <a:ext cx="12192000" cy="6857999"/>
          </a:xfrm>
          <a:prstGeom prst="rect">
            <a:avLst/>
          </a:prstGeom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2" b="99010" l="12753" r="78543">
                        <a14:foregroundMark x1="47571" y1="57426" x2="53239" y2="67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1" y="1537350"/>
            <a:ext cx="3700892" cy="37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010370" y="404278"/>
            <a:ext cx="8572030" cy="3502780"/>
          </a:xfrm>
          <a:prstGeom prst="cloudCallout">
            <a:avLst>
              <a:gd name="adj1" fmla="val -49971"/>
              <a:gd name="adj2" fmla="val 5006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lại cách tìm phân số của một số.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83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05CE7-F75F-322E-5670-C5436B263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50" y="1435334"/>
            <a:ext cx="7204400" cy="54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BE26D-EC9B-C66F-6CDA-A5C8B3AEC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23" y="2350628"/>
            <a:ext cx="11583404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760250" y="1040333"/>
            <a:ext cx="482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846" y="3036921"/>
            <a:ext cx="27720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71CF44B2-2391-45AD-B425-BABD1752B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194" y="1810794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0311CF1B-B852-4CBB-93D3-B45B70FD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194" y="2331494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8FB71F79-4A92-463F-B6E1-1936B01FB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3994" y="2407694"/>
            <a:ext cx="533400" cy="0"/>
          </a:xfrm>
          <a:prstGeom prst="line">
            <a:avLst/>
          </a:prstGeom>
          <a:noFill/>
          <a:ln w="28575">
            <a:solidFill>
              <a:srgbClr val="0042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D41B232-9C66-4154-B6F0-814082064442}"/>
              </a:ext>
            </a:extLst>
          </p:cNvPr>
          <p:cNvSpPr txBox="1"/>
          <p:nvPr/>
        </p:nvSpPr>
        <p:spPr>
          <a:xfrm>
            <a:off x="8921795" y="3147270"/>
            <a:ext cx="3349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quả 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973" y="2977607"/>
            <a:ext cx="27482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bút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bút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71CF44B2-2391-45AD-B425-BABD1752B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194" y="1810794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0311CF1B-B852-4CBB-93D3-B45B70FD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194" y="2331494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8FB71F79-4A92-463F-B6E1-1936B01FB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3994" y="2407694"/>
            <a:ext cx="533400" cy="0"/>
          </a:xfrm>
          <a:prstGeom prst="line">
            <a:avLst/>
          </a:prstGeom>
          <a:noFill/>
          <a:ln w="28575">
            <a:solidFill>
              <a:srgbClr val="0042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41B232-9C66-4154-B6F0-814082064442}"/>
              </a:ext>
            </a:extLst>
          </p:cNvPr>
          <p:cNvSpPr txBox="1"/>
          <p:nvPr/>
        </p:nvSpPr>
        <p:spPr>
          <a:xfrm>
            <a:off x="8661815" y="2829074"/>
            <a:ext cx="23320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3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3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3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3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bút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3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3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chì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3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D3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67" y="2977607"/>
            <a:ext cx="286437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kỉ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71CF44B2-2391-45AD-B425-BABD1752B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194" y="1810794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0311CF1B-B852-4CBB-93D3-B45B70FD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194" y="2331494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8FB71F79-4A92-463F-B6E1-1936B01FB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3994" y="2407694"/>
            <a:ext cx="533400" cy="0"/>
          </a:xfrm>
          <a:prstGeom prst="line">
            <a:avLst/>
          </a:prstGeom>
          <a:noFill/>
          <a:ln w="28575">
            <a:solidFill>
              <a:srgbClr val="00427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41B232-9C66-4154-B6F0-814082064442}"/>
              </a:ext>
            </a:extLst>
          </p:cNvPr>
          <p:cNvSpPr txBox="1"/>
          <p:nvPr/>
        </p:nvSpPr>
        <p:spPr>
          <a:xfrm>
            <a:off x="8633299" y="3265894"/>
            <a:ext cx="2626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4A0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năm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4A0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27DE0-CCFA-5402-09AD-EED737F3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2" y="1924172"/>
            <a:ext cx="11997968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75BC3F-44E7-C787-7BBB-97D60B7447E0}"/>
              </a:ext>
            </a:extLst>
          </p:cNvPr>
          <p:cNvSpPr txBox="1"/>
          <p:nvPr/>
        </p:nvSpPr>
        <p:spPr>
          <a:xfrm>
            <a:off x="1028700" y="453152"/>
            <a:ext cx="1131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B. GIẢI BÀI TOÁN VỀ TÌM PHÂN SỐ CỦA MỘT SỐ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B6AB54-8CE8-6EB7-A66D-46725E7FCF9C}"/>
                  </a:ext>
                </a:extLst>
              </p:cNvPr>
              <p:cNvSpPr txBox="1"/>
              <p:nvPr/>
            </p:nvSpPr>
            <p:spPr>
              <a:xfrm>
                <a:off x="781050" y="1257300"/>
                <a:ext cx="1064895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nl-NL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ài toán: Một hộp có 12 quả bóng bàn. Hỏi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số bóng bàn trong hộp là bao nhiêu quả bóng.</a:t>
                </a:r>
                <a:endParaRPr lang="en-US" sz="32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B6AB54-8CE8-6EB7-A66D-46725E7F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257300"/>
                <a:ext cx="10648950" cy="1293752"/>
              </a:xfrm>
              <a:prstGeom prst="rect">
                <a:avLst/>
              </a:prstGeom>
              <a:blipFill>
                <a:blip r:embed="rId2"/>
                <a:stretch>
                  <a:fillRect l="-1431" r="-1488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D35C1BC-D76F-B584-496E-FA89F2231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757487"/>
            <a:ext cx="1724025" cy="69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71804-9A1F-21C0-6C0E-AA6F7D31B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2" y="3748087"/>
            <a:ext cx="3971925" cy="221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2B7EA-2A8A-42BC-D157-D743BD6D1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75" y="3643312"/>
            <a:ext cx="3295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04D30B-DE31-B3DA-1B79-0CFACC27A0F6}"/>
              </a:ext>
            </a:extLst>
          </p:cNvPr>
          <p:cNvSpPr/>
          <p:nvPr/>
        </p:nvSpPr>
        <p:spPr>
          <a:xfrm>
            <a:off x="337470" y="292168"/>
            <a:ext cx="11561922" cy="640966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A6B19-0681-4797-F644-74D4A4F7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14362"/>
            <a:ext cx="1704975" cy="714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7C1169-5999-F0B8-103C-12D36428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576387"/>
            <a:ext cx="4057650" cy="18383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80AB6E-8662-F98C-CF4B-971E41691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937" y="1338262"/>
            <a:ext cx="3990975" cy="21050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C9623F-322A-725B-CB38-C2681A1F5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3524250"/>
            <a:ext cx="1924050" cy="876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E76A8E-3D8C-1E2E-0991-8D8B313D3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3548062"/>
            <a:ext cx="61912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E125F-53EB-9EAA-F18F-BEA6D95F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83" y="2166185"/>
            <a:ext cx="1012633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400</Words>
  <Application>Microsoft Office PowerPoint</Application>
  <PresentationFormat>Widescreen</PresentationFormat>
  <Paragraphs>55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UVN Bach Dang</vt:lpstr>
      <vt:lpstr>#9Slide07 SVNBillo</vt:lpstr>
      <vt:lpstr>Arial</vt:lpstr>
      <vt:lpstr>Calibri</vt:lpstr>
      <vt:lpstr>Calibri Light</vt:lpstr>
      <vt:lpstr>Cambria</vt:lpstr>
      <vt:lpstr>Cambria Math</vt:lpstr>
      <vt:lpstr>Montserrat</vt:lpstr>
      <vt:lpstr>Times New Roman</vt:lpstr>
      <vt:lpstr>Custom Design</vt:lpstr>
      <vt:lpstr>Office Theme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11</cp:revision>
  <dcterms:created xsi:type="dcterms:W3CDTF">2024-03-07T08:42:15Z</dcterms:created>
  <dcterms:modified xsi:type="dcterms:W3CDTF">2024-03-07T13:13:01Z</dcterms:modified>
</cp:coreProperties>
</file>