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8" r:id="rId3"/>
    <p:sldId id="342" r:id="rId4"/>
    <p:sldId id="260" r:id="rId5"/>
    <p:sldId id="326" r:id="rId6"/>
    <p:sldId id="343" r:id="rId7"/>
    <p:sldId id="292" r:id="rId8"/>
    <p:sldId id="289" r:id="rId9"/>
    <p:sldId id="29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7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E0024-B8A4-2B2F-8C39-635BE1D0CC2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6BC52207-7BFD-8AD7-7466-7CAB85992B0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856E187A-E6E8-EE56-4750-0C1C0E9EE73A}"/>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02/05/2024</a:t>
            </a:fld>
            <a:endParaRPr lang="vi-VN"/>
          </a:p>
        </p:txBody>
      </p:sp>
      <p:sp>
        <p:nvSpPr>
          <p:cNvPr id="5" name="Footer Placeholder 4">
            <a:extLst>
              <a:ext uri="{FF2B5EF4-FFF2-40B4-BE49-F238E27FC236}">
                <a16:creationId xmlns:a16="http://schemas.microsoft.com/office/drawing/2014/main" id="{B680CCFB-E327-81A5-0D14-861E2CB977D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CEDDF49E-7F5E-53DA-EF1B-71A75BD067D1}"/>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179710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A919B-B347-C9D5-0E40-B1FB42265C2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7255C47-9118-7572-0888-E637AADF2A9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9ED801C-9A1F-F690-7761-865E4B92B690}"/>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02/05/2024</a:t>
            </a:fld>
            <a:endParaRPr lang="vi-VN"/>
          </a:p>
        </p:txBody>
      </p:sp>
      <p:sp>
        <p:nvSpPr>
          <p:cNvPr id="5" name="Footer Placeholder 4">
            <a:extLst>
              <a:ext uri="{FF2B5EF4-FFF2-40B4-BE49-F238E27FC236}">
                <a16:creationId xmlns:a16="http://schemas.microsoft.com/office/drawing/2014/main" id="{F4A20CE8-4FE0-8CCA-5687-B331F8A9774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5B3240CC-C567-A228-C835-4E8D8EE020FE}"/>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1801498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BE7021-6BD4-540C-B453-37A132C063C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E9AB9EC-E4CC-5D94-4D2F-1689702B33C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D0B9A85-A3CE-C5B4-E825-5F977A9E1E12}"/>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02/05/2024</a:t>
            </a:fld>
            <a:endParaRPr lang="vi-VN"/>
          </a:p>
        </p:txBody>
      </p:sp>
      <p:sp>
        <p:nvSpPr>
          <p:cNvPr id="5" name="Footer Placeholder 4">
            <a:extLst>
              <a:ext uri="{FF2B5EF4-FFF2-40B4-BE49-F238E27FC236}">
                <a16:creationId xmlns:a16="http://schemas.microsoft.com/office/drawing/2014/main" id="{5C09026F-365B-5257-E9CA-A30628EAB6C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03DD13F6-0E53-022E-41E6-F430C558A91E}"/>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2391072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D8895-A2F5-81D7-5EFD-89A27012B18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7909EC-D8A5-2380-1728-F44B30367E1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6EF330-4F30-46A9-9926-674A88A71C74}"/>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02/05/2024</a:t>
            </a:fld>
            <a:endParaRPr lang="en-US"/>
          </a:p>
        </p:txBody>
      </p:sp>
      <p:sp>
        <p:nvSpPr>
          <p:cNvPr id="5" name="Footer Placeholder 4">
            <a:extLst>
              <a:ext uri="{FF2B5EF4-FFF2-40B4-BE49-F238E27FC236}">
                <a16:creationId xmlns:a16="http://schemas.microsoft.com/office/drawing/2014/main" id="{7264DC4E-15E1-164B-685E-29810EA58B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4BD44B4-905A-70A6-C41A-C4A7E77139CC}"/>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259155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A8BAB-953F-7FC0-6A0A-3243D917A22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64363CF-8FB3-5416-34A7-442F5711CC6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65D05A-CBD3-5603-6B78-2EB55F166920}"/>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02/05/2024</a:t>
            </a:fld>
            <a:endParaRPr lang="en-US"/>
          </a:p>
        </p:txBody>
      </p:sp>
      <p:sp>
        <p:nvSpPr>
          <p:cNvPr id="5" name="Footer Placeholder 4">
            <a:extLst>
              <a:ext uri="{FF2B5EF4-FFF2-40B4-BE49-F238E27FC236}">
                <a16:creationId xmlns:a16="http://schemas.microsoft.com/office/drawing/2014/main" id="{1C6D5C26-AE22-F78E-2557-DDC7E32BCA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0C69081-4FA9-CFB4-40C4-750E72C0748E}"/>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119407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05B30-2AD8-51C1-F6C1-BF0D0327B48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C9D1AF-EDD2-E0EB-2F7A-226C48350D8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CBAF2E-9249-7484-7274-6C7DC691F037}"/>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02/05/2024</a:t>
            </a:fld>
            <a:endParaRPr lang="en-US"/>
          </a:p>
        </p:txBody>
      </p:sp>
      <p:sp>
        <p:nvSpPr>
          <p:cNvPr id="5" name="Footer Placeholder 4">
            <a:extLst>
              <a:ext uri="{FF2B5EF4-FFF2-40B4-BE49-F238E27FC236}">
                <a16:creationId xmlns:a16="http://schemas.microsoft.com/office/drawing/2014/main" id="{2C8DF08D-4F9B-84BA-0E51-18CF8B1A98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AB434F-5F8C-5B04-6AAC-E6A79956C55E}"/>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19393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D3878-D461-8E99-96DB-C83C69F87B3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8F6120F-1E8A-7D7A-9E10-2D1285BCE8F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79DDC5-A643-35E4-2126-5D9BB8534B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2BDAE6-28FC-4A11-9771-7723763FB756}"/>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02/05/2024</a:t>
            </a:fld>
            <a:endParaRPr lang="en-US"/>
          </a:p>
        </p:txBody>
      </p:sp>
      <p:sp>
        <p:nvSpPr>
          <p:cNvPr id="6" name="Footer Placeholder 5">
            <a:extLst>
              <a:ext uri="{FF2B5EF4-FFF2-40B4-BE49-F238E27FC236}">
                <a16:creationId xmlns:a16="http://schemas.microsoft.com/office/drawing/2014/main" id="{3D87C0E8-AF2E-F79A-1890-5CB0C3331B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82B85E-4C3E-DF23-09A8-387AA2FD1FCB}"/>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3849017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EFCFB-E07C-E690-DDDE-09BCD932285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4308FE1-B90C-0201-0AD0-FEDFEAA55DB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5E08EA-8EC8-FE6C-C2D3-D24A6E6FA12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E6AF19-05C5-EE75-D4DE-DD9558EEDE0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9CB52A-EABD-E5B0-060F-0D232CE95F0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5460B1-0AEA-A0BC-A1F2-1BD0F7167D70}"/>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02/05/2024</a:t>
            </a:fld>
            <a:endParaRPr lang="en-US"/>
          </a:p>
        </p:txBody>
      </p:sp>
      <p:sp>
        <p:nvSpPr>
          <p:cNvPr id="8" name="Footer Placeholder 7">
            <a:extLst>
              <a:ext uri="{FF2B5EF4-FFF2-40B4-BE49-F238E27FC236}">
                <a16:creationId xmlns:a16="http://schemas.microsoft.com/office/drawing/2014/main" id="{62A67864-C0DF-0A66-054D-30EB4B499C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C2557CE-FAB4-B2C1-96AD-31E6AF9B7D23}"/>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3676892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8D28B-A25A-727F-52EB-0EB0140577D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B9FB9BE-74E5-0520-BE40-3EB709C99CCB}"/>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02/05/2024</a:t>
            </a:fld>
            <a:endParaRPr lang="en-US"/>
          </a:p>
        </p:txBody>
      </p:sp>
      <p:sp>
        <p:nvSpPr>
          <p:cNvPr id="4" name="Footer Placeholder 3">
            <a:extLst>
              <a:ext uri="{FF2B5EF4-FFF2-40B4-BE49-F238E27FC236}">
                <a16:creationId xmlns:a16="http://schemas.microsoft.com/office/drawing/2014/main" id="{4DD916C1-4286-EB33-6EC6-A903DD4FAD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5B9D2FB-B342-A051-3515-D5BA09688955}"/>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2159835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67B087-4609-8432-CE21-C7829A6B746D}"/>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02/05/2024</a:t>
            </a:fld>
            <a:endParaRPr lang="en-US"/>
          </a:p>
        </p:txBody>
      </p:sp>
      <p:sp>
        <p:nvSpPr>
          <p:cNvPr id="3" name="Footer Placeholder 2">
            <a:extLst>
              <a:ext uri="{FF2B5EF4-FFF2-40B4-BE49-F238E27FC236}">
                <a16:creationId xmlns:a16="http://schemas.microsoft.com/office/drawing/2014/main" id="{70D468E3-EB72-AE40-D542-F1865A8499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ADFD0CD-5A0C-5274-9014-F0A602EEDF6B}"/>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1086533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C30A6-DC21-AF26-6C15-24DCEDA4736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823FB6-ADEC-B4C4-D417-944A31DDC67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F69523-AB53-DBAF-E0E1-93B7550A4B3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33CC3A-7711-2BF7-D2E7-6604DBA1A61C}"/>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02/05/2024</a:t>
            </a:fld>
            <a:endParaRPr lang="en-US"/>
          </a:p>
        </p:txBody>
      </p:sp>
      <p:sp>
        <p:nvSpPr>
          <p:cNvPr id="6" name="Footer Placeholder 5">
            <a:extLst>
              <a:ext uri="{FF2B5EF4-FFF2-40B4-BE49-F238E27FC236}">
                <a16:creationId xmlns:a16="http://schemas.microsoft.com/office/drawing/2014/main" id="{8A59F250-2702-92EA-BE9C-BE8F48FD98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061BFA1-F4E4-9F5D-DDEA-7FDC0BE2D8A2}"/>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118615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A5D38-07E2-0AEF-C381-FA3D8A8F3C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D8F7CA3-F0F0-649C-B890-00A7F7AE7BD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764A4D2-B25E-5B0D-B87A-739C51A9A010}"/>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02/05/2024</a:t>
            </a:fld>
            <a:endParaRPr lang="vi-VN"/>
          </a:p>
        </p:txBody>
      </p:sp>
      <p:sp>
        <p:nvSpPr>
          <p:cNvPr id="5" name="Footer Placeholder 4">
            <a:extLst>
              <a:ext uri="{FF2B5EF4-FFF2-40B4-BE49-F238E27FC236}">
                <a16:creationId xmlns:a16="http://schemas.microsoft.com/office/drawing/2014/main" id="{B2EE887F-7DA8-AC4B-0DDB-BD0F3CFAF61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FE9B0D13-3AF5-EFA8-25B2-242CC09466FF}"/>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1241243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3272-CA08-D47C-4BFA-62A6AA3C127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06991D-AE40-0049-1C99-A9D2066C7EF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1E4AA2-EFD4-1798-614B-505FC63A18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3D01F3-E22D-9F41-DD3E-D376D2D3C952}"/>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02/05/2024</a:t>
            </a:fld>
            <a:endParaRPr lang="en-US"/>
          </a:p>
        </p:txBody>
      </p:sp>
      <p:sp>
        <p:nvSpPr>
          <p:cNvPr id="6" name="Footer Placeholder 5">
            <a:extLst>
              <a:ext uri="{FF2B5EF4-FFF2-40B4-BE49-F238E27FC236}">
                <a16:creationId xmlns:a16="http://schemas.microsoft.com/office/drawing/2014/main" id="{C435528D-480C-B935-0A15-3EE53A812F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E796A2D-9687-9328-2382-8C2723AAE135}"/>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303865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0B5C-1008-4879-0F1D-CDE4695EBF5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369906-E5A4-A15A-7803-1BF7A041E38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EDA232-42D2-BB7D-C5E1-86E90DB1FE21}"/>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02/05/2024</a:t>
            </a:fld>
            <a:endParaRPr lang="en-US"/>
          </a:p>
        </p:txBody>
      </p:sp>
      <p:sp>
        <p:nvSpPr>
          <p:cNvPr id="5" name="Footer Placeholder 4">
            <a:extLst>
              <a:ext uri="{FF2B5EF4-FFF2-40B4-BE49-F238E27FC236}">
                <a16:creationId xmlns:a16="http://schemas.microsoft.com/office/drawing/2014/main" id="{41BAF403-6694-0412-12A9-C837436F6F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36D9CFD-CD09-0D33-D11F-4702EC88FA84}"/>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945360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B7FB5F-4821-3510-D03E-98D063B9A8B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88E457-7472-BD78-1DE7-2CE1AEB7572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8D26C-D678-2593-370E-D1E35A9967D9}"/>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02/05/2024</a:t>
            </a:fld>
            <a:endParaRPr lang="en-US"/>
          </a:p>
        </p:txBody>
      </p:sp>
      <p:sp>
        <p:nvSpPr>
          <p:cNvPr id="5" name="Footer Placeholder 4">
            <a:extLst>
              <a:ext uri="{FF2B5EF4-FFF2-40B4-BE49-F238E27FC236}">
                <a16:creationId xmlns:a16="http://schemas.microsoft.com/office/drawing/2014/main" id="{D5DBB403-8A1E-F840-5CF3-D5BD33D78F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CCE5DE-AD7F-DD36-6DBD-339C0C5C9252}"/>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1793687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379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186BD-CB98-4304-04FB-B442FC7EAC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21E4675A-AB7B-37FC-8F29-F4225D4978A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8EBA17-414B-5C0E-6A6D-F82CE9ACCB0E}"/>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02/05/2024</a:t>
            </a:fld>
            <a:endParaRPr lang="vi-VN"/>
          </a:p>
        </p:txBody>
      </p:sp>
      <p:sp>
        <p:nvSpPr>
          <p:cNvPr id="5" name="Footer Placeholder 4">
            <a:extLst>
              <a:ext uri="{FF2B5EF4-FFF2-40B4-BE49-F238E27FC236}">
                <a16:creationId xmlns:a16="http://schemas.microsoft.com/office/drawing/2014/main" id="{A3923AB7-87B4-0EED-F875-9446865D444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FA0E4791-F84C-6ED4-C8DB-32E750CEF975}"/>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1899754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6D40B-F945-4756-3D7C-86F3AC60F0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E8185D7-0E97-9C7F-8318-7F559263822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96088144-106A-D39F-4F18-9D6A8376931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C94944A-EE6E-63C1-F3D8-60C5F1EB401C}"/>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02/05/2024</a:t>
            </a:fld>
            <a:endParaRPr lang="vi-VN"/>
          </a:p>
        </p:txBody>
      </p:sp>
      <p:sp>
        <p:nvSpPr>
          <p:cNvPr id="6" name="Footer Placeholder 5">
            <a:extLst>
              <a:ext uri="{FF2B5EF4-FFF2-40B4-BE49-F238E27FC236}">
                <a16:creationId xmlns:a16="http://schemas.microsoft.com/office/drawing/2014/main" id="{F13CBA37-47CA-6B13-A47B-63C6244CAF4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B787B8B8-D24A-AA5A-1261-CBDF25850472}"/>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3966328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5D387-E608-AEF1-597B-A87C6B47BFB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D7CC407-E233-5DC2-F1D3-76608A502A0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E2D13B-2A98-87BF-E201-B23C6BD4F57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8EDECCA6-8BF6-3844-06C4-EFB0DB07408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3EA1E4-CFB5-1109-0C19-788BABF050E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CEE45E4A-2A94-B876-6FA0-EBA90DC9F862}"/>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02/05/2024</a:t>
            </a:fld>
            <a:endParaRPr lang="vi-VN"/>
          </a:p>
        </p:txBody>
      </p:sp>
      <p:sp>
        <p:nvSpPr>
          <p:cNvPr id="8" name="Footer Placeholder 7">
            <a:extLst>
              <a:ext uri="{FF2B5EF4-FFF2-40B4-BE49-F238E27FC236}">
                <a16:creationId xmlns:a16="http://schemas.microsoft.com/office/drawing/2014/main" id="{E1AA8AFD-84F9-98D7-D070-0810464DC5C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A62EB750-A7ED-7CBF-6580-5721AF58D960}"/>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1482705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5DD9E-3957-65E8-9677-D64A3ECF394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4541B62C-81DE-EE1E-8B21-EC38E994E5D9}"/>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02/05/2024</a:t>
            </a:fld>
            <a:endParaRPr lang="vi-VN"/>
          </a:p>
        </p:txBody>
      </p:sp>
      <p:sp>
        <p:nvSpPr>
          <p:cNvPr id="4" name="Footer Placeholder 3">
            <a:extLst>
              <a:ext uri="{FF2B5EF4-FFF2-40B4-BE49-F238E27FC236}">
                <a16:creationId xmlns:a16="http://schemas.microsoft.com/office/drawing/2014/main" id="{77C6D16E-F065-C6BE-1FE2-95682D4E076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4A0ED144-7095-AF85-06E1-16E15EBEF7A2}"/>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4223166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6508F-6763-2FDA-00FA-67DA1E72782A}"/>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02/05/2024</a:t>
            </a:fld>
            <a:endParaRPr lang="vi-VN"/>
          </a:p>
        </p:txBody>
      </p:sp>
      <p:sp>
        <p:nvSpPr>
          <p:cNvPr id="3" name="Footer Placeholder 2">
            <a:extLst>
              <a:ext uri="{FF2B5EF4-FFF2-40B4-BE49-F238E27FC236}">
                <a16:creationId xmlns:a16="http://schemas.microsoft.com/office/drawing/2014/main" id="{6441B927-A04D-D80D-E6E7-80356D47B5D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72EE69FE-E460-C54C-BD01-2D36BF644DBE}"/>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256719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432AF-4D48-91BA-E1C1-C4A39FD8DF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1572998D-19FC-E986-1E53-6DCED977A6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4526E1D7-AF4F-4B8A-0208-EB5DAC91323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02F3C2-5CE2-420C-A48C-BDD2EBA91097}"/>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02/05/2024</a:t>
            </a:fld>
            <a:endParaRPr lang="vi-VN"/>
          </a:p>
        </p:txBody>
      </p:sp>
      <p:sp>
        <p:nvSpPr>
          <p:cNvPr id="6" name="Footer Placeholder 5">
            <a:extLst>
              <a:ext uri="{FF2B5EF4-FFF2-40B4-BE49-F238E27FC236}">
                <a16:creationId xmlns:a16="http://schemas.microsoft.com/office/drawing/2014/main" id="{69D8CE61-CE0F-A427-FCA9-FDFB43C2445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3548DB32-8EF6-C620-37D4-457302E5A689}"/>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2352441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98DEC-BECA-B0DD-67FD-554FFEADA08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A5F0848-37D3-4668-D21E-82021E84B7B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E531DD65-98AC-C5FA-633F-549D2AAA22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27F362-F41F-150A-EFAC-8D6036FCD0B2}"/>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02/05/2024</a:t>
            </a:fld>
            <a:endParaRPr lang="vi-VN"/>
          </a:p>
        </p:txBody>
      </p:sp>
      <p:sp>
        <p:nvSpPr>
          <p:cNvPr id="6" name="Footer Placeholder 5">
            <a:extLst>
              <a:ext uri="{FF2B5EF4-FFF2-40B4-BE49-F238E27FC236}">
                <a16:creationId xmlns:a16="http://schemas.microsoft.com/office/drawing/2014/main" id="{1030B408-B681-8F85-9C8F-F3A1FD4AD40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9A109A8B-C536-5454-EFF4-F0FBB768AA5B}"/>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3000090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white circle with leaves and blue text&#10;&#10;Description automatically generated">
            <a:extLst>
              <a:ext uri="{FF2B5EF4-FFF2-40B4-BE49-F238E27FC236}">
                <a16:creationId xmlns:a16="http://schemas.microsoft.com/office/drawing/2014/main" id="{F73BAFAD-6E58-2D28-899E-8EC541BEA248}"/>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626909" y="133350"/>
            <a:ext cx="1299524" cy="1299524"/>
          </a:xfrm>
          <a:prstGeom prst="rect">
            <a:avLst/>
          </a:prstGeom>
        </p:spPr>
      </p:pic>
    </p:spTree>
    <p:extLst>
      <p:ext uri="{BB962C8B-B14F-4D97-AF65-F5344CB8AC3E}">
        <p14:creationId xmlns:p14="http://schemas.microsoft.com/office/powerpoint/2010/main" val="3539100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16" descr="A picture containing painting, drawing, fruit, child art&#10;&#10;Description automatically generated">
            <a:extLst>
              <a:ext uri="{FF2B5EF4-FFF2-40B4-BE49-F238E27FC236}">
                <a16:creationId xmlns:a16="http://schemas.microsoft.com/office/drawing/2014/main" id="{573787BA-CC4D-C634-9D80-4856B8203F1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320957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94EF4-0A23-BC4A-5C84-17367A73557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118000"/>
                    </a14:imgEffect>
                    <a14:imgEffect>
                      <a14:brightnessContrast contrast="40000"/>
                    </a14:imgEffect>
                  </a14:imgLayer>
                </a14:imgProps>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AC63B1CC-F8E2-18E9-6BDD-75E5ABDA8416}"/>
              </a:ext>
            </a:extLst>
          </p:cNvPr>
          <p:cNvPicPr>
            <a:picLocks noChangeAspect="1"/>
          </p:cNvPicPr>
          <p:nvPr/>
        </p:nvPicPr>
        <p:blipFill>
          <a:blip r:embed="rId4"/>
          <a:stretch>
            <a:fillRect/>
          </a:stretch>
        </p:blipFill>
        <p:spPr>
          <a:xfrm>
            <a:off x="2259850" y="932471"/>
            <a:ext cx="7672300" cy="4993057"/>
          </a:xfrm>
          <a:prstGeom prst="rect">
            <a:avLst/>
          </a:prstGeom>
        </p:spPr>
      </p:pic>
      <p:pic>
        <p:nvPicPr>
          <p:cNvPr id="2" name="Picture 1">
            <a:extLst>
              <a:ext uri="{FF2B5EF4-FFF2-40B4-BE49-F238E27FC236}">
                <a16:creationId xmlns:a16="http://schemas.microsoft.com/office/drawing/2014/main" id="{77D84672-C8E1-7613-DBDF-C586769DA2E2}"/>
              </a:ext>
            </a:extLst>
          </p:cNvPr>
          <p:cNvPicPr>
            <a:picLocks noChangeAspect="1"/>
          </p:cNvPicPr>
          <p:nvPr/>
        </p:nvPicPr>
        <p:blipFill>
          <a:blip r:embed="rId5"/>
          <a:stretch>
            <a:fillRect/>
          </a:stretch>
        </p:blipFill>
        <p:spPr>
          <a:xfrm>
            <a:off x="2955533" y="2094878"/>
            <a:ext cx="6090432" cy="1457070"/>
          </a:xfrm>
          <a:prstGeom prst="rect">
            <a:avLst/>
          </a:prstGeom>
        </p:spPr>
      </p:pic>
      <p:pic>
        <p:nvPicPr>
          <p:cNvPr id="6" name="Picture 5">
            <a:extLst>
              <a:ext uri="{FF2B5EF4-FFF2-40B4-BE49-F238E27FC236}">
                <a16:creationId xmlns:a16="http://schemas.microsoft.com/office/drawing/2014/main" id="{5B82ACE0-8AC8-4082-E23A-9C8809DA87AD}"/>
              </a:ext>
            </a:extLst>
          </p:cNvPr>
          <p:cNvPicPr>
            <a:picLocks noChangeAspect="1"/>
          </p:cNvPicPr>
          <p:nvPr/>
        </p:nvPicPr>
        <p:blipFill>
          <a:blip r:embed="rId6"/>
          <a:stretch>
            <a:fillRect/>
          </a:stretch>
        </p:blipFill>
        <p:spPr>
          <a:xfrm>
            <a:off x="2982195" y="3065450"/>
            <a:ext cx="6303810" cy="1755800"/>
          </a:xfrm>
          <a:prstGeom prst="rect">
            <a:avLst/>
          </a:prstGeom>
        </p:spPr>
      </p:pic>
      <p:sp>
        <p:nvSpPr>
          <p:cNvPr id="3" name="Rectangle 2"/>
          <p:cNvSpPr/>
          <p:nvPr/>
        </p:nvSpPr>
        <p:spPr>
          <a:xfrm>
            <a:off x="2705841" y="1591840"/>
            <a:ext cx="6780318" cy="769441"/>
          </a:xfrm>
          <a:prstGeom prst="rect">
            <a:avLst/>
          </a:prstGeom>
        </p:spPr>
        <p:txBody>
          <a:bodyPr wrap="none">
            <a:spAutoFit/>
          </a:bodyPr>
          <a:lstStyle/>
          <a:p>
            <a:pPr algn="ctr"/>
            <a:r>
              <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TRƯỜNG TIỂU HỌC ÁI MỘ A</a:t>
            </a:r>
            <a:endPar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58664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36F7629-6322-B210-FEE6-58A775302B34}"/>
              </a:ext>
            </a:extLst>
          </p:cNvPr>
          <p:cNvSpPr txBox="1"/>
          <p:nvPr/>
        </p:nvSpPr>
        <p:spPr>
          <a:xfrm>
            <a:off x="879653" y="1985882"/>
            <a:ext cx="10350322" cy="3539430"/>
          </a:xfrm>
          <a:prstGeom prst="rect">
            <a:avLst/>
          </a:prstGeom>
          <a:noFill/>
        </p:spPr>
        <p:txBody>
          <a:bodyPr wrap="square" rtlCol="0">
            <a:spAutoFit/>
          </a:bodyPr>
          <a:lstStyle/>
          <a:p>
            <a:pPr marL="571500" lvl="0" indent="-571500" algn="just">
              <a:buFont typeface="Arial" panose="020B0604020202020204" pitchFamily="34" charset="0"/>
              <a:buChar char="•"/>
            </a:pPr>
            <a:r>
              <a:rPr lang="vi-VN" sz="3200" dirty="0">
                <a:solidFill>
                  <a:srgbClr val="251C00"/>
                </a:solidFill>
                <a:latin typeface="Calibri" panose="020F0502020204030204"/>
              </a:rPr>
              <a:t>Thu thập thông tin, kiểm đếm, phân loại số liệu thống kê đã học như dãy số liệu, bảng thống kê số liệu, biểu đồ cột biểu diễn số liệu thống kê gắn với  một số tình huống thực tiễn xung quanh trường học, lớp học và cuộc sống của hóc sinh.</a:t>
            </a:r>
          </a:p>
          <a:p>
            <a:pPr marL="571500" lvl="0" indent="-571500" algn="just">
              <a:buFont typeface="Arial" panose="020B0604020202020204" pitchFamily="34" charset="0"/>
              <a:buChar char="•"/>
            </a:pPr>
            <a:r>
              <a:rPr lang="vi-VN" sz="3200" dirty="0">
                <a:solidFill>
                  <a:srgbClr val="251C00"/>
                </a:solidFill>
                <a:latin typeface="Calibri" panose="020F0502020204030204"/>
              </a:rPr>
              <a:t>Vận dụng được các phép tính đã học vào giải quyết một số tình huống gắn với thực tế.</a:t>
            </a:r>
          </a:p>
        </p:txBody>
      </p:sp>
      <p:pic>
        <p:nvPicPr>
          <p:cNvPr id="3" name="Picture 2">
            <a:extLst>
              <a:ext uri="{FF2B5EF4-FFF2-40B4-BE49-F238E27FC236}">
                <a16:creationId xmlns:a16="http://schemas.microsoft.com/office/drawing/2014/main" id="{ED1274F0-142C-E298-0E1F-964F9C1D5F34}"/>
              </a:ext>
            </a:extLst>
          </p:cNvPr>
          <p:cNvPicPr>
            <a:picLocks noChangeAspect="1"/>
          </p:cNvPicPr>
          <p:nvPr/>
        </p:nvPicPr>
        <p:blipFill>
          <a:blip r:embed="rId3"/>
          <a:stretch>
            <a:fillRect/>
          </a:stretch>
        </p:blipFill>
        <p:spPr>
          <a:xfrm>
            <a:off x="2047545" y="443053"/>
            <a:ext cx="7620660" cy="1152244"/>
          </a:xfrm>
          <a:prstGeom prst="rect">
            <a:avLst/>
          </a:prstGeom>
        </p:spPr>
      </p:pic>
    </p:spTree>
    <p:extLst>
      <p:ext uri="{BB962C8B-B14F-4D97-AF65-F5344CB8AC3E}">
        <p14:creationId xmlns:p14="http://schemas.microsoft.com/office/powerpoint/2010/main" val="244269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E670FB-3F5A-8785-6D40-ECC5F6AAFAA1}"/>
              </a:ext>
            </a:extLst>
          </p:cNvPr>
          <p:cNvPicPr>
            <a:picLocks noChangeAspect="1"/>
          </p:cNvPicPr>
          <p:nvPr/>
        </p:nvPicPr>
        <p:blipFill rotWithShape="1">
          <a:blip r:embed="rId2"/>
          <a:srcRect t="809" r="679" b="-1"/>
          <a:stretch/>
        </p:blipFill>
        <p:spPr>
          <a:xfrm>
            <a:off x="0" y="0"/>
            <a:ext cx="12192000" cy="6858000"/>
          </a:xfrm>
          <a:prstGeom prst="rect">
            <a:avLst/>
          </a:prstGeom>
        </p:spPr>
      </p:pic>
      <p:pic>
        <p:nvPicPr>
          <p:cNvPr id="2" name="Picture 1">
            <a:extLst>
              <a:ext uri="{FF2B5EF4-FFF2-40B4-BE49-F238E27FC236}">
                <a16:creationId xmlns:a16="http://schemas.microsoft.com/office/drawing/2014/main" id="{E2955D00-F95A-326B-57D6-FCBEA5877F30}"/>
              </a:ext>
            </a:extLst>
          </p:cNvPr>
          <p:cNvPicPr>
            <a:picLocks noChangeAspect="1"/>
          </p:cNvPicPr>
          <p:nvPr/>
        </p:nvPicPr>
        <p:blipFill>
          <a:blip r:embed="rId3"/>
          <a:stretch>
            <a:fillRect/>
          </a:stretch>
        </p:blipFill>
        <p:spPr>
          <a:xfrm>
            <a:off x="3857460" y="799968"/>
            <a:ext cx="3810330" cy="3048264"/>
          </a:xfrm>
          <a:prstGeom prst="rect">
            <a:avLst/>
          </a:prstGeom>
        </p:spPr>
      </p:pic>
    </p:spTree>
    <p:extLst>
      <p:ext uri="{BB962C8B-B14F-4D97-AF65-F5344CB8AC3E}">
        <p14:creationId xmlns:p14="http://schemas.microsoft.com/office/powerpoint/2010/main" val="225560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1007579" y="40405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1</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8034972" cy="769441"/>
          </a:xfrm>
          <a:prstGeom prst="rect">
            <a:avLst/>
          </a:prstGeom>
          <a:noFill/>
        </p:spPr>
        <p:txBody>
          <a:bodyPr wrap="square" rtlCol="0">
            <a:spAutoFit/>
          </a:bodyPr>
          <a:lstStyle/>
          <a:p>
            <a:pPr lvl="0"/>
            <a:r>
              <a:rPr lang="en-US" sz="4400" b="1" dirty="0" err="1">
                <a:solidFill>
                  <a:srgbClr val="002060"/>
                </a:solidFill>
              </a:rPr>
              <a:t>Thực</a:t>
            </a:r>
            <a:r>
              <a:rPr lang="en-US" sz="4400" b="1" dirty="0">
                <a:solidFill>
                  <a:srgbClr val="002060"/>
                </a:solidFill>
              </a:rPr>
              <a:t> </a:t>
            </a:r>
            <a:r>
              <a:rPr lang="en-US" sz="4400" b="1" dirty="0" err="1">
                <a:solidFill>
                  <a:srgbClr val="002060"/>
                </a:solidFill>
              </a:rPr>
              <a:t>hiện</a:t>
            </a:r>
            <a:r>
              <a:rPr lang="en-US" sz="4400" b="1" dirty="0">
                <a:solidFill>
                  <a:srgbClr val="002060"/>
                </a:solidFill>
              </a:rPr>
              <a:t> </a:t>
            </a:r>
            <a:r>
              <a:rPr lang="en-US" sz="4400" b="1" dirty="0" err="1">
                <a:solidFill>
                  <a:srgbClr val="002060"/>
                </a:solidFill>
              </a:rPr>
              <a:t>các</a:t>
            </a:r>
            <a:r>
              <a:rPr lang="en-US" sz="4400" b="1" dirty="0">
                <a:solidFill>
                  <a:srgbClr val="002060"/>
                </a:solidFill>
              </a:rPr>
              <a:t> </a:t>
            </a:r>
            <a:r>
              <a:rPr lang="en-US" sz="4400" b="1" dirty="0" err="1">
                <a:solidFill>
                  <a:srgbClr val="002060"/>
                </a:solidFill>
              </a:rPr>
              <a:t>hoạt</a:t>
            </a:r>
            <a:r>
              <a:rPr lang="en-US" sz="4400" b="1" dirty="0">
                <a:solidFill>
                  <a:srgbClr val="002060"/>
                </a:solidFill>
              </a:rPr>
              <a:t> </a:t>
            </a:r>
            <a:r>
              <a:rPr lang="en-US" sz="4400" b="1" dirty="0" err="1">
                <a:solidFill>
                  <a:srgbClr val="002060"/>
                </a:solidFill>
              </a:rPr>
              <a:t>động</a:t>
            </a:r>
            <a:r>
              <a:rPr lang="en-US" sz="4400" b="1" dirty="0">
                <a:solidFill>
                  <a:srgbClr val="002060"/>
                </a:solidFill>
              </a:rPr>
              <a:t> </a:t>
            </a:r>
            <a:r>
              <a:rPr lang="en-US" sz="4400" b="1" dirty="0" err="1">
                <a:solidFill>
                  <a:srgbClr val="002060"/>
                </a:solidFill>
              </a:rPr>
              <a:t>sau</a:t>
            </a:r>
            <a:r>
              <a:rPr lang="en-US" sz="4400" b="1" dirty="0">
                <a:solidFill>
                  <a:srgbClr val="002060"/>
                </a:solidFill>
              </a:rPr>
              <a:t>:</a:t>
            </a:r>
          </a:p>
        </p:txBody>
      </p:sp>
      <p:pic>
        <p:nvPicPr>
          <p:cNvPr id="6" name="Picture 5">
            <a:extLst>
              <a:ext uri="{FF2B5EF4-FFF2-40B4-BE49-F238E27FC236}">
                <a16:creationId xmlns:a16="http://schemas.microsoft.com/office/drawing/2014/main" id="{EFA0ECF8-5B8B-3882-D5DD-4634B64CA14B}"/>
              </a:ext>
            </a:extLst>
          </p:cNvPr>
          <p:cNvPicPr>
            <a:picLocks noChangeAspect="1"/>
          </p:cNvPicPr>
          <p:nvPr/>
        </p:nvPicPr>
        <p:blipFill>
          <a:blip r:embed="rId3"/>
          <a:stretch>
            <a:fillRect/>
          </a:stretch>
        </p:blipFill>
        <p:spPr>
          <a:xfrm>
            <a:off x="1465015" y="1381125"/>
            <a:ext cx="8707685" cy="4781550"/>
          </a:xfrm>
          <a:prstGeom prst="rect">
            <a:avLst/>
          </a:prstGeom>
        </p:spPr>
      </p:pic>
    </p:spTree>
    <p:extLst>
      <p:ext uri="{BB962C8B-B14F-4D97-AF65-F5344CB8AC3E}">
        <p14:creationId xmlns:p14="http://schemas.microsoft.com/office/powerpoint/2010/main" val="247429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47178" y="456110"/>
            <a:ext cx="984472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err="1">
                <a:solidFill>
                  <a:srgbClr val="002060"/>
                </a:solidFill>
                <a:latin typeface="Calibri" panose="020F0502020204030204"/>
              </a:rPr>
              <a:t>Đọc</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các</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số</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liệu</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trong</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bảng</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thống</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kê</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rồi</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rút</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ra</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nhận</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xét</a:t>
            </a:r>
            <a:r>
              <a:rPr lang="en-US" sz="4000" b="1" dirty="0">
                <a:solidFill>
                  <a:srgbClr val="002060"/>
                </a:solidFill>
                <a:latin typeface="Calibri" panose="020F0502020204030204"/>
              </a:rPr>
              <a:t>.</a:t>
            </a:r>
            <a:endParaRPr kumimoji="0" lang="vi-VN" sz="4000" b="0" i="0" u="none" strike="noStrike" kern="1200" cap="none" spc="0" normalizeH="0" baseline="0" noProof="0" dirty="0">
              <a:ln>
                <a:noFill/>
              </a:ln>
              <a:solidFill>
                <a:srgbClr val="002060"/>
              </a:solidFill>
              <a:effectLst/>
              <a:uLnTx/>
              <a:uFillTx/>
              <a:latin typeface="Arial" panose="020B0604020202020204" pitchFamily="34" charset="0"/>
            </a:endParaRPr>
          </a:p>
        </p:txBody>
      </p:sp>
      <p:pic>
        <p:nvPicPr>
          <p:cNvPr id="3" name="Picture 2">
            <a:extLst>
              <a:ext uri="{FF2B5EF4-FFF2-40B4-BE49-F238E27FC236}">
                <a16:creationId xmlns:a16="http://schemas.microsoft.com/office/drawing/2014/main" id="{D51E59C3-2905-1B11-812F-82314C77CEDD}"/>
              </a:ext>
            </a:extLst>
          </p:cNvPr>
          <p:cNvPicPr>
            <a:picLocks noChangeAspect="1"/>
          </p:cNvPicPr>
          <p:nvPr/>
        </p:nvPicPr>
        <p:blipFill>
          <a:blip r:embed="rId3"/>
          <a:stretch>
            <a:fillRect/>
          </a:stretch>
        </p:blipFill>
        <p:spPr>
          <a:xfrm>
            <a:off x="3443287" y="1924050"/>
            <a:ext cx="5396854" cy="4171950"/>
          </a:xfrm>
          <a:prstGeom prst="rect">
            <a:avLst/>
          </a:prstGeom>
        </p:spPr>
      </p:pic>
    </p:spTree>
    <p:extLst>
      <p:ext uri="{BB962C8B-B14F-4D97-AF65-F5344CB8AC3E}">
        <p14:creationId xmlns:p14="http://schemas.microsoft.com/office/powerpoint/2010/main" val="65199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ainting, drawing, fruit, child art&#10;&#10;Description automatically generated">
            <a:extLst>
              <a:ext uri="{FF2B5EF4-FFF2-40B4-BE49-F238E27FC236}">
                <a16:creationId xmlns:a16="http://schemas.microsoft.com/office/drawing/2014/main" id="{B5995127-925E-16FB-9876-FD3FAF83FC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4C870601-D889-FC4A-BB3A-3865398EC7A5}"/>
              </a:ext>
            </a:extLst>
          </p:cNvPr>
          <p:cNvSpPr/>
          <p:nvPr/>
        </p:nvSpPr>
        <p:spPr>
          <a:xfrm>
            <a:off x="152400" y="9144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9B848B36-96E2-ACBF-35AB-38D83192486C}"/>
              </a:ext>
            </a:extLst>
          </p:cNvPr>
          <p:cNvGrpSpPr/>
          <p:nvPr/>
        </p:nvGrpSpPr>
        <p:grpSpPr>
          <a:xfrm>
            <a:off x="959954" y="461205"/>
            <a:ext cx="587224" cy="646331"/>
            <a:chOff x="759165" y="645780"/>
            <a:chExt cx="587224" cy="646331"/>
          </a:xfrm>
        </p:grpSpPr>
        <p:sp>
          <p:nvSpPr>
            <p:cNvPr id="8" name="Oval 7">
              <a:extLst>
                <a:ext uri="{FF2B5EF4-FFF2-40B4-BE49-F238E27FC236}">
                  <a16:creationId xmlns:a16="http://schemas.microsoft.com/office/drawing/2014/main" id="{07A586D5-1018-B361-D288-0142423AB8AB}"/>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56F0CB07-578B-2548-D192-901CC595E269}"/>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0" name="TextBox 9">
            <a:extLst>
              <a:ext uri="{FF2B5EF4-FFF2-40B4-BE49-F238E27FC236}">
                <a16:creationId xmlns:a16="http://schemas.microsoft.com/office/drawing/2014/main" id="{4766A143-088E-9B88-EB39-B1D5D5F05FC7}"/>
              </a:ext>
            </a:extLst>
          </p:cNvPr>
          <p:cNvSpPr txBox="1"/>
          <p:nvPr/>
        </p:nvSpPr>
        <p:spPr>
          <a:xfrm>
            <a:off x="1547178" y="456110"/>
            <a:ext cx="984472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err="1">
                <a:solidFill>
                  <a:srgbClr val="002060"/>
                </a:solidFill>
                <a:latin typeface="Calibri" panose="020F0502020204030204"/>
              </a:rPr>
              <a:t>Trưng</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bày</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và</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báo</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cáo</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kết</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quả</a:t>
            </a:r>
            <a:endParaRPr kumimoji="0" lang="vi-VN" sz="4000" b="0" i="0" u="none" strike="noStrike" kern="1200" cap="none" spc="0" normalizeH="0" baseline="0" noProof="0" dirty="0">
              <a:ln>
                <a:noFill/>
              </a:ln>
              <a:solidFill>
                <a:srgbClr val="002060"/>
              </a:solidFill>
              <a:effectLst/>
              <a:uLnTx/>
              <a:uFillTx/>
              <a:latin typeface="Arial" panose="020B0604020202020204" pitchFamily="34" charset="0"/>
            </a:endParaRPr>
          </a:p>
        </p:txBody>
      </p:sp>
      <p:pic>
        <p:nvPicPr>
          <p:cNvPr id="16" name="Picture 15">
            <a:extLst>
              <a:ext uri="{FF2B5EF4-FFF2-40B4-BE49-F238E27FC236}">
                <a16:creationId xmlns:a16="http://schemas.microsoft.com/office/drawing/2014/main" id="{25F4DDCA-4ED4-25C7-A850-8B0834D2B2D3}"/>
              </a:ext>
            </a:extLst>
          </p:cNvPr>
          <p:cNvPicPr>
            <a:picLocks noChangeAspect="1"/>
          </p:cNvPicPr>
          <p:nvPr/>
        </p:nvPicPr>
        <p:blipFill>
          <a:blip r:embed="rId3"/>
          <a:stretch>
            <a:fillRect/>
          </a:stretch>
        </p:blipFill>
        <p:spPr>
          <a:xfrm>
            <a:off x="1562099" y="1528762"/>
            <a:ext cx="9253233" cy="4271963"/>
          </a:xfrm>
          <a:prstGeom prst="rect">
            <a:avLst/>
          </a:prstGeom>
        </p:spPr>
      </p:pic>
    </p:spTree>
    <p:extLst>
      <p:ext uri="{BB962C8B-B14F-4D97-AF65-F5344CB8AC3E}">
        <p14:creationId xmlns:p14="http://schemas.microsoft.com/office/powerpoint/2010/main" val="428222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45C5-953F-3DC6-8AB8-B67087EB86A9}"/>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1ACDAD17-F7EB-8442-D0C5-DB1534088D41}"/>
              </a:ext>
            </a:extLst>
          </p:cNvPr>
          <p:cNvSpPr>
            <a:spLocks noGrp="1"/>
          </p:cNvSpPr>
          <p:nvPr>
            <p:ph idx="1"/>
          </p:nvPr>
        </p:nvSpPr>
        <p:spPr/>
        <p:txBody>
          <a:bodyPr/>
          <a:lstStyle/>
          <a:p>
            <a:endParaRPr lang="vi-VN"/>
          </a:p>
        </p:txBody>
      </p:sp>
      <p:pic>
        <p:nvPicPr>
          <p:cNvPr id="4" name="Picture 3">
            <a:extLst>
              <a:ext uri="{FF2B5EF4-FFF2-40B4-BE49-F238E27FC236}">
                <a16:creationId xmlns:a16="http://schemas.microsoft.com/office/drawing/2014/main" id="{39B1F0D3-1555-9313-2EA1-137AAB98C0AF}"/>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C990B7CB-A3F5-6F77-597A-B5F458F28A42}"/>
              </a:ext>
            </a:extLst>
          </p:cNvPr>
          <p:cNvSpPr/>
          <p:nvPr/>
        </p:nvSpPr>
        <p:spPr>
          <a:xfrm>
            <a:off x="179614" y="152400"/>
            <a:ext cx="11832771" cy="6553200"/>
          </a:xfrm>
          <a:prstGeom prst="roundRect">
            <a:avLst>
              <a:gd name="adj" fmla="val 10882"/>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7" name="TextBox 6">
            <a:extLst>
              <a:ext uri="{FF2B5EF4-FFF2-40B4-BE49-F238E27FC236}">
                <a16:creationId xmlns:a16="http://schemas.microsoft.com/office/drawing/2014/main" id="{0BFAFF8A-6C4F-29BC-002A-47B615C07D58}"/>
              </a:ext>
            </a:extLst>
          </p:cNvPr>
          <p:cNvSpPr txBox="1"/>
          <p:nvPr/>
        </p:nvSpPr>
        <p:spPr>
          <a:xfrm>
            <a:off x="3334812" y="2239502"/>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8" name="Picture 7">
            <a:extLst>
              <a:ext uri="{FF2B5EF4-FFF2-40B4-BE49-F238E27FC236}">
                <a16:creationId xmlns:a16="http://schemas.microsoft.com/office/drawing/2014/main" id="{BC61775A-9537-1263-AE8A-AAFB52B52BDE}"/>
              </a:ext>
            </a:extLst>
          </p:cNvPr>
          <p:cNvPicPr>
            <a:picLocks noChangeAspect="1"/>
          </p:cNvPicPr>
          <p:nvPr/>
        </p:nvPicPr>
        <p:blipFill>
          <a:blip r:embed="rId3"/>
          <a:stretch>
            <a:fillRect/>
          </a:stretch>
        </p:blipFill>
        <p:spPr>
          <a:xfrm rot="737208" flipH="1">
            <a:off x="2142697" y="2156851"/>
            <a:ext cx="919996" cy="919996"/>
          </a:xfrm>
          <a:prstGeom prst="rect">
            <a:avLst/>
          </a:prstGeom>
        </p:spPr>
      </p:pic>
      <p:sp>
        <p:nvSpPr>
          <p:cNvPr id="9" name="TextBox 8">
            <a:extLst>
              <a:ext uri="{FF2B5EF4-FFF2-40B4-BE49-F238E27FC236}">
                <a16:creationId xmlns:a16="http://schemas.microsoft.com/office/drawing/2014/main" id="{7C33C0DC-640E-5BE0-984E-7125ECA23420}"/>
              </a:ext>
            </a:extLst>
          </p:cNvPr>
          <p:cNvSpPr txBox="1"/>
          <p:nvPr/>
        </p:nvSpPr>
        <p:spPr>
          <a:xfrm>
            <a:off x="3334812" y="3220514"/>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0" name="Picture 9">
            <a:extLst>
              <a:ext uri="{FF2B5EF4-FFF2-40B4-BE49-F238E27FC236}">
                <a16:creationId xmlns:a16="http://schemas.microsoft.com/office/drawing/2014/main" id="{DF2E160E-B4CB-C965-C7CA-BED8B5FD3A79}"/>
              </a:ext>
            </a:extLst>
          </p:cNvPr>
          <p:cNvPicPr>
            <a:picLocks noChangeAspect="1"/>
          </p:cNvPicPr>
          <p:nvPr/>
        </p:nvPicPr>
        <p:blipFill>
          <a:blip r:embed="rId3"/>
          <a:stretch>
            <a:fillRect/>
          </a:stretch>
        </p:blipFill>
        <p:spPr>
          <a:xfrm rot="737208" flipH="1">
            <a:off x="2142697" y="3137863"/>
            <a:ext cx="919996" cy="919996"/>
          </a:xfrm>
          <a:prstGeom prst="rect">
            <a:avLst/>
          </a:prstGeom>
        </p:spPr>
      </p:pic>
      <p:sp>
        <p:nvSpPr>
          <p:cNvPr id="11" name="TextBox 10">
            <a:extLst>
              <a:ext uri="{FF2B5EF4-FFF2-40B4-BE49-F238E27FC236}">
                <a16:creationId xmlns:a16="http://schemas.microsoft.com/office/drawing/2014/main" id="{46952D65-48A9-1B70-0A75-C4B583AADC7F}"/>
              </a:ext>
            </a:extLst>
          </p:cNvPr>
          <p:cNvSpPr txBox="1"/>
          <p:nvPr/>
        </p:nvSpPr>
        <p:spPr>
          <a:xfrm>
            <a:off x="3334812" y="4201526"/>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2" name="Picture 11">
            <a:extLst>
              <a:ext uri="{FF2B5EF4-FFF2-40B4-BE49-F238E27FC236}">
                <a16:creationId xmlns:a16="http://schemas.microsoft.com/office/drawing/2014/main" id="{55C52137-814A-7450-388F-65C69D8C87E1}"/>
              </a:ext>
            </a:extLst>
          </p:cNvPr>
          <p:cNvPicPr>
            <a:picLocks noChangeAspect="1"/>
          </p:cNvPicPr>
          <p:nvPr/>
        </p:nvPicPr>
        <p:blipFill>
          <a:blip r:embed="rId3"/>
          <a:stretch>
            <a:fillRect/>
          </a:stretch>
        </p:blipFill>
        <p:spPr>
          <a:xfrm rot="737208" flipH="1">
            <a:off x="2142697" y="4118875"/>
            <a:ext cx="919996" cy="919996"/>
          </a:xfrm>
          <a:prstGeom prst="rect">
            <a:avLst/>
          </a:prstGeom>
        </p:spPr>
      </p:pic>
      <p:sp>
        <p:nvSpPr>
          <p:cNvPr id="13" name="TextBox 12">
            <a:extLst>
              <a:ext uri="{FF2B5EF4-FFF2-40B4-BE49-F238E27FC236}">
                <a16:creationId xmlns:a16="http://schemas.microsoft.com/office/drawing/2014/main" id="{45BC1CBD-1D6D-1424-AFE9-890C09B72ACF}"/>
              </a:ext>
            </a:extLst>
          </p:cNvPr>
          <p:cNvSpPr txBox="1"/>
          <p:nvPr/>
        </p:nvSpPr>
        <p:spPr>
          <a:xfrm>
            <a:off x="3334812" y="5182538"/>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4" name="Picture 13">
            <a:extLst>
              <a:ext uri="{FF2B5EF4-FFF2-40B4-BE49-F238E27FC236}">
                <a16:creationId xmlns:a16="http://schemas.microsoft.com/office/drawing/2014/main" id="{220F90EC-A698-1516-07C5-3271F44E9DAE}"/>
              </a:ext>
            </a:extLst>
          </p:cNvPr>
          <p:cNvPicPr>
            <a:picLocks noChangeAspect="1"/>
          </p:cNvPicPr>
          <p:nvPr/>
        </p:nvPicPr>
        <p:blipFill>
          <a:blip r:embed="rId3"/>
          <a:stretch>
            <a:fillRect/>
          </a:stretch>
        </p:blipFill>
        <p:spPr>
          <a:xfrm rot="737208" flipH="1">
            <a:off x="2142697" y="5099887"/>
            <a:ext cx="919996" cy="919996"/>
          </a:xfrm>
          <a:prstGeom prst="rect">
            <a:avLst/>
          </a:prstGeom>
        </p:spPr>
      </p:pic>
      <p:pic>
        <p:nvPicPr>
          <p:cNvPr id="15" name="Picture 14">
            <a:extLst>
              <a:ext uri="{FF2B5EF4-FFF2-40B4-BE49-F238E27FC236}">
                <a16:creationId xmlns:a16="http://schemas.microsoft.com/office/drawing/2014/main" id="{C60BFC67-B37F-862F-A9A6-D713B023A9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48205" y="2379701"/>
            <a:ext cx="2488452" cy="3303639"/>
          </a:xfrm>
          <a:prstGeom prst="rect">
            <a:avLst/>
          </a:prstGeom>
        </p:spPr>
      </p:pic>
      <p:pic>
        <p:nvPicPr>
          <p:cNvPr id="16" name="Picture 15">
            <a:extLst>
              <a:ext uri="{FF2B5EF4-FFF2-40B4-BE49-F238E27FC236}">
                <a16:creationId xmlns:a16="http://schemas.microsoft.com/office/drawing/2014/main" id="{330EE159-B623-1D5D-87E8-9AB70B5B0436}"/>
              </a:ext>
            </a:extLst>
          </p:cNvPr>
          <p:cNvPicPr>
            <a:picLocks noChangeAspect="1"/>
          </p:cNvPicPr>
          <p:nvPr/>
        </p:nvPicPr>
        <p:blipFill>
          <a:blip r:embed="rId5"/>
          <a:stretch>
            <a:fillRect/>
          </a:stretch>
        </p:blipFill>
        <p:spPr>
          <a:xfrm>
            <a:off x="3000530" y="1096469"/>
            <a:ext cx="5200339" cy="1121761"/>
          </a:xfrm>
          <a:prstGeom prst="rect">
            <a:avLst/>
          </a:prstGeom>
        </p:spPr>
      </p:pic>
    </p:spTree>
    <p:extLst>
      <p:ext uri="{BB962C8B-B14F-4D97-AF65-F5344CB8AC3E}">
        <p14:creationId xmlns:p14="http://schemas.microsoft.com/office/powerpoint/2010/main" val="125743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left)">
                                      <p:cBhvr>
                                        <p:cTn id="19" dur="500"/>
                                        <p:tgtEl>
                                          <p:spTgt spid="9">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wipe(left)">
                                      <p:cBhvr>
                                        <p:cTn id="27" dur="500"/>
                                        <p:tgtEl>
                                          <p:spTgt spid="11">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wipe(left)">
                                      <p:cBhvr>
                                        <p:cTn id="35"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uiExpand="1" build="p"/>
      <p:bldP spid="11" grpId="0" uiExpand="1" build="p"/>
      <p:bldP spid="1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94EF4-0A23-BC4A-5C84-17367A73557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118000"/>
                    </a14:imgEffect>
                    <a14:imgEffect>
                      <a14:brightnessContrast contrast="40000"/>
                    </a14:imgEffect>
                  </a14:imgLayer>
                </a14:imgProps>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D3B31B70-13B2-299F-5F0B-E31387EE838D}"/>
              </a:ext>
            </a:extLst>
          </p:cNvPr>
          <p:cNvPicPr>
            <a:picLocks noChangeAspect="1"/>
          </p:cNvPicPr>
          <p:nvPr/>
        </p:nvPicPr>
        <p:blipFill>
          <a:blip r:embed="rId4"/>
          <a:stretch>
            <a:fillRect/>
          </a:stretch>
        </p:blipFill>
        <p:spPr>
          <a:xfrm>
            <a:off x="0" y="2550352"/>
            <a:ext cx="11760203" cy="1414395"/>
          </a:xfrm>
          <a:prstGeom prst="rect">
            <a:avLst/>
          </a:prstGeom>
        </p:spPr>
      </p:pic>
    </p:spTree>
    <p:extLst>
      <p:ext uri="{BB962C8B-B14F-4D97-AF65-F5344CB8AC3E}">
        <p14:creationId xmlns:p14="http://schemas.microsoft.com/office/powerpoint/2010/main" val="162583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132</Words>
  <Application>Microsoft Office PowerPoint</Application>
  <PresentationFormat>Widescreen</PresentationFormat>
  <Paragraphs>14</Paragraphs>
  <Slides>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Calibri</vt:lpstr>
      <vt:lpstr>Calibri Light</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MTC</cp:lastModifiedBy>
  <cp:revision>11</cp:revision>
  <dcterms:created xsi:type="dcterms:W3CDTF">2024-03-30T12:14:07Z</dcterms:created>
  <dcterms:modified xsi:type="dcterms:W3CDTF">2024-05-02T00:53:32Z</dcterms:modified>
</cp:coreProperties>
</file>