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0"/>
  </p:notesMasterIdLst>
  <p:sldIdLst>
    <p:sldId id="258" r:id="rId3"/>
    <p:sldId id="265" r:id="rId4"/>
    <p:sldId id="268" r:id="rId5"/>
    <p:sldId id="275" r:id="rId6"/>
    <p:sldId id="294" r:id="rId7"/>
    <p:sldId id="295" r:id="rId8"/>
    <p:sldId id="3247" r:id="rId9"/>
    <p:sldId id="3248" r:id="rId10"/>
    <p:sldId id="3249" r:id="rId11"/>
    <p:sldId id="280" r:id="rId12"/>
    <p:sldId id="3250" r:id="rId13"/>
    <p:sldId id="281" r:id="rId14"/>
    <p:sldId id="283" r:id="rId15"/>
    <p:sldId id="299" r:id="rId16"/>
    <p:sldId id="3251" r:id="rId17"/>
    <p:sldId id="286" r:id="rId18"/>
    <p:sldId id="28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71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B8606F-6C34-482B-A282-16FB838083AE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AB6CA-045A-43DF-8BEB-EFB331BA8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54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4F523-7F64-49A6-77F7-31191625AF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5A0FF2-9710-64A4-B6FA-C0B162C093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CFD196-9F34-F33F-A0EB-5FDF8CD6E2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BB6122-DABC-4BB2-B869-0B17D1B4E209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ABD3C1-4A44-F557-78C2-3356C0A86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28C442-19E1-51D3-C354-065FD6262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D17D3C-78BB-46A6-9EFE-5C6494663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728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0F429-6610-0F1B-D45E-30504F029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FABD0B-745A-E751-CFEA-88DE35411B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3CF47D-2152-8904-CF5C-76FE4A9266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BB6122-DABC-4BB2-B869-0B17D1B4E209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C80334-18C3-B004-E1B6-870372719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28450-6B24-4D4C-36B9-43F2D3D41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D17D3C-78BB-46A6-9EFE-5C6494663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576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88F86C-BAF6-4A69-14A6-A1873A7FCD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EA12DA-D9CE-7AA1-F346-480E691E79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1E0008-AEAF-FB6F-3152-E65D0DECCB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BB6122-DABC-4BB2-B869-0B17D1B4E209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701B0A-A07B-3B7F-6C75-3FEC1B65F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965DA1-00D8-2158-130A-6C9A6602B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D17D3C-78BB-46A6-9EFE-5C6494663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57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BD6E6-2ABE-B81D-F710-EAA79B8254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E716CF-DB82-92F2-363F-4FF37D4CFB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1AB37-CAB9-1A57-D7DC-4377CDB33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6019D-8832-0C5F-0ADA-B78B26F96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CE94E-BA52-2803-F4CB-4C9923DF4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07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E3DD6-D03C-041E-AF8C-A1043F439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165E3-15FF-F2AF-0EA5-A18CE000D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B836E-0429-7918-2699-E735D6579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2A596-4448-FCF5-6146-51C91C760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35CB14-B3BE-EB9A-8265-BE766F4C5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021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3AE83-80D1-A0E9-C531-E682269A2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AD5412-E2EB-ADB3-3A4C-C563E8CBC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CA48F-7AE7-5660-D0D0-A86EA62DF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B3956-F70F-FF15-39AD-404F35972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4040FB-4063-194A-2EDB-808079812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376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68E8C-CD00-8831-48E2-736057D1B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72ABC-620E-47DB-749E-39E7F587BC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E1FBEE-675B-39C9-A865-0CFE3761A3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7B1ADA-7DFB-3284-AB40-C4494C61C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689EED-EF29-4D29-44F7-D038BF2C0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1E1BC5-43FB-B140-DBD4-61A4DEEF8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104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13062-7910-3131-84DD-14418F4ED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A4A207-B4F3-E829-D347-5086D937F7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04B298-54D6-8D78-7564-909F5CBEED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7CFC36-123F-29DB-7C4A-C0BCF16D54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D569AE-7DA9-B076-CD0E-F81C16D492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815566-2F18-E691-5874-7F7400DEC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E76742-BF61-A69D-817C-B72C06FFB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793EDA-9867-D0F3-02B7-05101BC53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600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BC606-2693-F702-419E-6AA0E9080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B958B5-D42E-6702-9FA3-E183EB969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1E89C6-B68B-98BA-921F-326CBFEAA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248FCE-AF2E-6C69-3813-BD5720EB4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6600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D17EC1-7301-47BB-EDB6-F75DB2579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E8353E-8C52-9F7B-FB3D-296523CA5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28BDEC-1BC1-3DE6-61B3-C913AEC14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9263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DD73E-6B56-5E01-E6C0-9F980D681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07DD0-38E0-4743-3E6F-60E9D5857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224ADB-7966-E3B7-00E3-22BFC96EC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21463-2AA7-86DB-0F7C-22B97B272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15F80E-ABFD-BE00-7A9B-190320D1A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8B2192-F9D8-D4CF-8250-78B65CF05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356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E60EF-CC48-6D4E-A054-2A4D503C7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3ED22-E713-7CA0-6F97-0687EC1E6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7B4199-A420-0D8D-B8A8-D10F9926FA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BB6122-DABC-4BB2-B869-0B17D1B4E209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B5BE2F-DA14-D06C-544C-A4EC9E48F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6B16F-D2CA-512E-BB85-25EEE89F6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D17D3C-78BB-46A6-9EFE-5C6494663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126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12233-6922-A90F-74F3-06FFC70AD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A5CE06-02DB-CECB-5FA7-C9740BC8FC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7A51F6-C6DE-A110-45C5-3EAE36340E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F7D0CC-61EC-2299-EB3E-B1DCC0893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125440-4FD5-0DCF-A654-592C9D4BF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6579E7-B0D9-23C6-B524-5FE8BD8B6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9732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87462-A464-2E1E-2684-D660CED96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D86498-B9A6-97FC-19BA-971FFA8ED7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37557-372B-AD57-1680-0BD827DA5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92DB3-004B-21B7-79B9-8418A72DD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EE211-B58C-628E-D8C4-08DBC6F96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6953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10EAA0-C6F2-A67A-D691-F19F246C14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0A29B9-E201-8BE6-9549-40A0D7A3D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29887-EAF1-3281-7D01-825D06FDB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2F2161-6886-468B-FDA6-17AD8CA58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0E9355-1C99-597E-23A1-AC07D1A08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553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8277F-F901-3877-8F41-C4176010D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08C4A9-FB78-5059-FF88-A7AADD63E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2361F7-4512-3CBC-1A6E-EF2ECD7AF7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BB6122-DABC-4BB2-B869-0B17D1B4E209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0730C4-7CB2-7699-55FF-EAB2974E3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012F08-7F35-06A1-4471-C498CA965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D17D3C-78BB-46A6-9EFE-5C6494663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891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A4C9C-0C82-48BD-E6DD-C06E4AA0E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E60EA-9297-255E-38BE-F44D09DCAC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255BD1-8A7B-A0C7-40D6-8ED9E8625F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B982FF-4B78-2C3C-AC74-8AA4174745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BB6122-DABC-4BB2-B869-0B17D1B4E209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A367A5-BCE8-0E1D-75C4-2E1CB2F6E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ADCB87-1494-B287-0D0F-0F5DBF7C5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D17D3C-78BB-46A6-9EFE-5C6494663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8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44C1E-EC22-20C6-662F-089A373F2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7CC69-F3CB-DA2A-9466-B9A6D2350C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9A9B80-62CC-A9FA-7983-4BC2C0A6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4D5920-CF45-F0A6-68DD-4041EAE314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1CC33C-87CF-5323-BCC0-5B9C8C45FA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36D184-67D2-4CEC-6382-736CB860E8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BB6122-DABC-4BB2-B869-0B17D1B4E209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B31CA6-71A7-E9B8-B338-05B97AC1E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45C9AE-AAE0-F8FB-CF87-A5A3402EF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D17D3C-78BB-46A6-9EFE-5C6494663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663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FCCEA-40FE-57F3-36F3-DBFE47A26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9D6A52-9BD2-367B-A8F6-8951ED4BC6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BB6122-DABC-4BB2-B869-0B17D1B4E209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080E95-F951-CA41-9B96-16745ED95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5659A2-00DF-E46C-403A-2D3BE06C0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D17D3C-78BB-46A6-9EFE-5C6494663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577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81DCD-B3A3-3C1C-1BE6-64201CF8E9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BB6122-DABC-4BB2-B869-0B17D1B4E209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D38270-5851-DFBC-ABBB-EA97953F5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A41DB1-98CA-CB73-F8AD-FD2D4915A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D17D3C-78BB-46A6-9EFE-5C6494663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303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BB485-8A61-8987-46BD-D9F21EB17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07A8A-DDF3-F2F1-E8C9-5BE6A2D1C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115FF2-E8DB-2FD7-3618-48901A112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DFAD67-F772-09C8-A1BC-2F74083D89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BB6122-DABC-4BB2-B869-0B17D1B4E209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D2CC7D-8130-94B4-8768-7CDBB6089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947873-5480-A0C5-977A-F2C5CC93F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D17D3C-78BB-46A6-9EFE-5C6494663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15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7DB58-ED08-A198-6A16-6A7B1F0E9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46458D-399B-334A-D839-1F87F93EE3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A99FC1-BCF2-4666-4C28-238EA9D6A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55C2B5-488A-275E-01A1-EF17548289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BB6122-DABC-4BB2-B869-0B17D1B4E209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CF5628-5ABC-66E2-668C-6E4AC6477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C37151-1A2C-F047-4D64-3B0511225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D17D3C-78BB-46A6-9EFE-5C6494663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185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1DD5E300-FD1D-71AC-7B61-69D0CC9F814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2874" y="189911"/>
            <a:ext cx="1180904" cy="118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757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6D7D1A0A-254B-0063-787F-A78E57C68F9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FFCEF1-3216-004D-2955-B67520F51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275646-2828-DD4D-A085-E4C0DF176B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918637-2043-BCD5-B20E-3AF7A54F91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0572C-BD3D-4F5D-890C-7DE828D145EE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CE6124-FC6D-23F7-FA7C-0CB4F314C2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3E4859-AD73-1471-4DEE-50FBC0231D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289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openxmlformats.org/officeDocument/2006/relationships/image" Target="../media/image11.png"/><Relationship Id="rId5" Type="http://schemas.openxmlformats.org/officeDocument/2006/relationships/image" Target="../media/image3.png"/><Relationship Id="rId10" Type="http://schemas.microsoft.com/office/2007/relationships/hdphoto" Target="../media/hdphoto3.wdp"/><Relationship Id="rId4" Type="http://schemas.openxmlformats.org/officeDocument/2006/relationships/image" Target="../media/image9.jpe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12" Type="http://schemas.openxmlformats.org/officeDocument/2006/relationships/image" Target="../media/image2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openxmlformats.org/officeDocument/2006/relationships/image" Target="../media/image11.png"/><Relationship Id="rId5" Type="http://schemas.openxmlformats.org/officeDocument/2006/relationships/image" Target="../media/image3.png"/><Relationship Id="rId10" Type="http://schemas.microsoft.com/office/2007/relationships/hdphoto" Target="../media/hdphoto3.wdp"/><Relationship Id="rId4" Type="http://schemas.openxmlformats.org/officeDocument/2006/relationships/image" Target="../media/image9.jpeg"/><Relationship Id="rId9" Type="http://schemas.openxmlformats.org/officeDocument/2006/relationships/image" Target="../media/image17.png"/><Relationship Id="rId1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gif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9.jpe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3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3" r="1374" b="10077"/>
          <a:stretch/>
        </p:blipFill>
        <p:spPr>
          <a:xfrm>
            <a:off x="0" y="-104503"/>
            <a:ext cx="12187647" cy="6996033"/>
          </a:xfrm>
          <a:prstGeom prst="rect">
            <a:avLst/>
          </a:prstGeom>
        </p:spPr>
      </p:pic>
      <p:sp>
        <p:nvSpPr>
          <p:cNvPr id="37" name="Rectangle: Rounded Corners 2">
            <a:extLst>
              <a:ext uri="{FF2B5EF4-FFF2-40B4-BE49-F238E27FC236}">
                <a16:creationId xmlns:a16="http://schemas.microsoft.com/office/drawing/2014/main" id="{229C6D28-2D86-8F3B-D70A-9E403E33CDAD}"/>
              </a:ext>
            </a:extLst>
          </p:cNvPr>
          <p:cNvSpPr/>
          <p:nvPr/>
        </p:nvSpPr>
        <p:spPr>
          <a:xfrm>
            <a:off x="189375" y="134209"/>
            <a:ext cx="8465318" cy="5248234"/>
          </a:xfrm>
          <a:custGeom>
            <a:avLst/>
            <a:gdLst>
              <a:gd name="connsiteX0" fmla="*/ 0 w 8465318"/>
              <a:gd name="connsiteY0" fmla="*/ 874723 h 5248234"/>
              <a:gd name="connsiteX1" fmla="*/ 874723 w 8465318"/>
              <a:gd name="connsiteY1" fmla="*/ 0 h 5248234"/>
              <a:gd name="connsiteX2" fmla="*/ 7590595 w 8465318"/>
              <a:gd name="connsiteY2" fmla="*/ 0 h 5248234"/>
              <a:gd name="connsiteX3" fmla="*/ 8465318 w 8465318"/>
              <a:gd name="connsiteY3" fmla="*/ 874723 h 5248234"/>
              <a:gd name="connsiteX4" fmla="*/ 8465318 w 8465318"/>
              <a:gd name="connsiteY4" fmla="*/ 4373511 h 5248234"/>
              <a:gd name="connsiteX5" fmla="*/ 7590595 w 8465318"/>
              <a:gd name="connsiteY5" fmla="*/ 5248234 h 5248234"/>
              <a:gd name="connsiteX6" fmla="*/ 874723 w 8465318"/>
              <a:gd name="connsiteY6" fmla="*/ 5248234 h 5248234"/>
              <a:gd name="connsiteX7" fmla="*/ 0 w 8465318"/>
              <a:gd name="connsiteY7" fmla="*/ 4373511 h 5248234"/>
              <a:gd name="connsiteX8" fmla="*/ 0 w 8465318"/>
              <a:gd name="connsiteY8" fmla="*/ 874723 h 524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5318" h="5248234" fill="none" extrusionOk="0">
                <a:moveTo>
                  <a:pt x="0" y="874723"/>
                </a:moveTo>
                <a:cubicBezTo>
                  <a:pt x="-64982" y="381117"/>
                  <a:pt x="430330" y="31652"/>
                  <a:pt x="874723" y="0"/>
                </a:cubicBezTo>
                <a:cubicBezTo>
                  <a:pt x="2936538" y="130954"/>
                  <a:pt x="4549713" y="43574"/>
                  <a:pt x="7590595" y="0"/>
                </a:cubicBezTo>
                <a:cubicBezTo>
                  <a:pt x="8118757" y="69417"/>
                  <a:pt x="8519052" y="457447"/>
                  <a:pt x="8465318" y="874723"/>
                </a:cubicBezTo>
                <a:cubicBezTo>
                  <a:pt x="8314879" y="2093272"/>
                  <a:pt x="8551197" y="3788758"/>
                  <a:pt x="8465318" y="4373511"/>
                </a:cubicBezTo>
                <a:cubicBezTo>
                  <a:pt x="8444833" y="4859971"/>
                  <a:pt x="8051817" y="5233142"/>
                  <a:pt x="7590595" y="5248234"/>
                </a:cubicBezTo>
                <a:cubicBezTo>
                  <a:pt x="6395222" y="5403431"/>
                  <a:pt x="2480072" y="5411254"/>
                  <a:pt x="874723" y="5248234"/>
                </a:cubicBezTo>
                <a:cubicBezTo>
                  <a:pt x="398685" y="5152765"/>
                  <a:pt x="-68845" y="4896806"/>
                  <a:pt x="0" y="4373511"/>
                </a:cubicBezTo>
                <a:cubicBezTo>
                  <a:pt x="64656" y="3761345"/>
                  <a:pt x="-17807" y="2461139"/>
                  <a:pt x="0" y="874723"/>
                </a:cubicBezTo>
                <a:close/>
              </a:path>
              <a:path w="8465318" h="5248234" stroke="0" extrusionOk="0">
                <a:moveTo>
                  <a:pt x="0" y="874723"/>
                </a:moveTo>
                <a:cubicBezTo>
                  <a:pt x="-28841" y="373837"/>
                  <a:pt x="302597" y="33414"/>
                  <a:pt x="874723" y="0"/>
                </a:cubicBezTo>
                <a:cubicBezTo>
                  <a:pt x="3560816" y="132882"/>
                  <a:pt x="5653590" y="-84951"/>
                  <a:pt x="7590595" y="0"/>
                </a:cubicBezTo>
                <a:cubicBezTo>
                  <a:pt x="8067387" y="6156"/>
                  <a:pt x="8448628" y="483879"/>
                  <a:pt x="8465318" y="874723"/>
                </a:cubicBezTo>
                <a:cubicBezTo>
                  <a:pt x="8485505" y="2403498"/>
                  <a:pt x="8617798" y="2847611"/>
                  <a:pt x="8465318" y="4373511"/>
                </a:cubicBezTo>
                <a:cubicBezTo>
                  <a:pt x="8473263" y="4857549"/>
                  <a:pt x="8106690" y="5180323"/>
                  <a:pt x="7590595" y="5248234"/>
                </a:cubicBezTo>
                <a:cubicBezTo>
                  <a:pt x="5088862" y="5335873"/>
                  <a:pt x="2076444" y="5175555"/>
                  <a:pt x="874723" y="5248234"/>
                </a:cubicBezTo>
                <a:cubicBezTo>
                  <a:pt x="384496" y="5180227"/>
                  <a:pt x="-18981" y="4882985"/>
                  <a:pt x="0" y="4373511"/>
                </a:cubicBezTo>
                <a:cubicBezTo>
                  <a:pt x="-38581" y="3620945"/>
                  <a:pt x="63341" y="2489331"/>
                  <a:pt x="0" y="874723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49" b="91837" l="10000" r="90000">
                        <a14:foregroundMark x1="41837" y1="58878" x2="39184" y2="59388"/>
                        <a14:foregroundMark x1="52551" y1="55000" x2="51020" y2="57551"/>
                        <a14:foregroundMark x1="47755" y1="58878" x2="49490" y2="63571"/>
                        <a14:foregroundMark x1="58265" y1="60612" x2="60204" y2="64388"/>
                        <a14:foregroundMark x1="64490" y1="64796" x2="62449" y2="64796"/>
                        <a14:foregroundMark x1="52755" y1="69286" x2="49898" y2="69286"/>
                        <a14:foregroundMark x1="50408" y1="87857" x2="51939" y2="87857"/>
                        <a14:backgroundMark x1="51224" y1="88980" x2="51939" y2="87245"/>
                        <a14:backgroundMark x1="52755" y1="88571" x2="50102" y2="87041"/>
                        <a14:backgroundMark x1="48878" y1="89184" x2="51020" y2="87653"/>
                        <a14:backgroundMark x1="52143" y1="89184" x2="50102" y2="87245"/>
                        <a14:backgroundMark x1="51735" y1="88367" x2="50816" y2="894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29" y="1491343"/>
            <a:ext cx="6098177" cy="60981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2B00D5-781C-ADC2-BE86-1F6434F17E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1187" y="1086395"/>
            <a:ext cx="4401693" cy="12436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6AACF32-E7FD-8C51-AA3C-059F23C1E4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492" y="2157900"/>
            <a:ext cx="7437765" cy="19325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0770" y="289256"/>
            <a:ext cx="82825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TRƯỜNG TIỂU HỌC ÁI MỘ A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05012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0" r="36"/>
          <a:stretch/>
        </p:blipFill>
        <p:spPr>
          <a:xfrm>
            <a:off x="-62501" y="-26126"/>
            <a:ext cx="12250147" cy="68841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449" b="91837" l="10000" r="90000">
                        <a14:foregroundMark x1="41837" y1="58878" x2="39184" y2="59388"/>
                        <a14:foregroundMark x1="52551" y1="55000" x2="51020" y2="57551"/>
                        <a14:foregroundMark x1="47755" y1="58878" x2="49490" y2="63571"/>
                        <a14:foregroundMark x1="58265" y1="60612" x2="60204" y2="64388"/>
                        <a14:foregroundMark x1="64490" y1="64796" x2="62449" y2="64796"/>
                        <a14:foregroundMark x1="52755" y1="69286" x2="49898" y2="69286"/>
                        <a14:foregroundMark x1="50408" y1="87857" x2="51939" y2="87857"/>
                        <a14:backgroundMark x1="51224" y1="88980" x2="51939" y2="87245"/>
                        <a14:backgroundMark x1="52755" y1="88571" x2="50102" y2="87041"/>
                        <a14:backgroundMark x1="48878" y1="89184" x2="51020" y2="87653"/>
                        <a14:backgroundMark x1="52143" y1="89184" x2="50102" y2="87245"/>
                        <a14:backgroundMark x1="51735" y1="88367" x2="50816" y2="894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732" y="1217024"/>
            <a:ext cx="6098177" cy="60981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9388" b="89898" l="27959" r="77449">
                        <a14:backgroundMark x1="52551" y1="85510" x2="54592" y2="89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73" t="16572" r="16222" b="8762"/>
          <a:stretch/>
        </p:blipFill>
        <p:spPr>
          <a:xfrm>
            <a:off x="6062572" y="439214"/>
            <a:ext cx="3435533" cy="4143782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203864" y="154293"/>
            <a:ext cx="4092833" cy="1632857"/>
            <a:chOff x="259915" y="143486"/>
            <a:chExt cx="4808474" cy="3398126"/>
          </a:xfrm>
        </p:grpSpPr>
        <p:sp>
          <p:nvSpPr>
            <p:cNvPr id="16" name="Hình chữ nhật: Góc Tròn 6">
              <a:extLst>
                <a:ext uri="{FF2B5EF4-FFF2-40B4-BE49-F238E27FC236}">
                  <a16:creationId xmlns:a16="http://schemas.microsoft.com/office/drawing/2014/main" id="{5EDA13FA-52E6-BE1A-FEDF-A2A8F414FB17}"/>
                </a:ext>
              </a:extLst>
            </p:cNvPr>
            <p:cNvSpPr/>
            <p:nvPr/>
          </p:nvSpPr>
          <p:spPr>
            <a:xfrm>
              <a:off x="259915" y="143486"/>
              <a:ext cx="4808474" cy="339812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E77D20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Text Placeholder 7">
              <a:extLst>
                <a:ext uri="{FF2B5EF4-FFF2-40B4-BE49-F238E27FC236}">
                  <a16:creationId xmlns:a16="http://schemas.microsoft.com/office/drawing/2014/main" id="{E5964B3C-8D91-6BC0-A655-FB65D469D7A8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589636" y="143488"/>
              <a:ext cx="4330815" cy="1412993"/>
            </a:xfrm>
            <a:prstGeom prst="roundRect">
              <a:avLst/>
            </a:prstGeom>
            <a:ln>
              <a:noFill/>
            </a:ln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Chúng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ta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lại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có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thêm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1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thành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viên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nữa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rồi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! Các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bạn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thật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giỏi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6939" b="93571" l="25612" r="73265">
                        <a14:foregroundMark x1="51633" y1="61939" x2="55000" y2="71429"/>
                        <a14:foregroundMark x1="41633" y1="63776" x2="48163" y2="69286"/>
                        <a14:foregroundMark x1="46224" y1="64592" x2="53469" y2="69184"/>
                        <a14:foregroundMark x1="56735" y1="65000" x2="62041" y2="668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78" t="13333" r="20603" b="3048"/>
          <a:stretch/>
        </p:blipFill>
        <p:spPr>
          <a:xfrm>
            <a:off x="3237681" y="1502229"/>
            <a:ext cx="3185255" cy="4467498"/>
          </a:xfrm>
          <a:prstGeom prst="rect">
            <a:avLst/>
          </a:prstGeom>
        </p:spPr>
      </p:pic>
      <p:pic>
        <p:nvPicPr>
          <p:cNvPr id="9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6AFA472D-4927-7FD5-A543-47565ED176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804225" y="-6161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06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41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3" r="1374" b="10077"/>
          <a:stretch/>
        </p:blipFill>
        <p:spPr>
          <a:xfrm>
            <a:off x="-10907" y="0"/>
            <a:ext cx="12294233" cy="6996033"/>
          </a:xfrm>
          <a:prstGeom prst="rect">
            <a:avLst/>
          </a:prstGeom>
        </p:spPr>
      </p:pic>
      <p:sp>
        <p:nvSpPr>
          <p:cNvPr id="10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04760" y="186290"/>
            <a:ext cx="11556314" cy="6414446"/>
          </a:xfrm>
          <a:custGeom>
            <a:avLst/>
            <a:gdLst>
              <a:gd name="connsiteX0" fmla="*/ 0 w 11556314"/>
              <a:gd name="connsiteY0" fmla="*/ 1069096 h 6414446"/>
              <a:gd name="connsiteX1" fmla="*/ 1069096 w 11556314"/>
              <a:gd name="connsiteY1" fmla="*/ 0 h 6414446"/>
              <a:gd name="connsiteX2" fmla="*/ 10487218 w 11556314"/>
              <a:gd name="connsiteY2" fmla="*/ 0 h 6414446"/>
              <a:gd name="connsiteX3" fmla="*/ 11556314 w 11556314"/>
              <a:gd name="connsiteY3" fmla="*/ 1069096 h 6414446"/>
              <a:gd name="connsiteX4" fmla="*/ 11556314 w 11556314"/>
              <a:gd name="connsiteY4" fmla="*/ 5345350 h 6414446"/>
              <a:gd name="connsiteX5" fmla="*/ 10487218 w 11556314"/>
              <a:gd name="connsiteY5" fmla="*/ 6414446 h 6414446"/>
              <a:gd name="connsiteX6" fmla="*/ 1069096 w 11556314"/>
              <a:gd name="connsiteY6" fmla="*/ 6414446 h 6414446"/>
              <a:gd name="connsiteX7" fmla="*/ 0 w 11556314"/>
              <a:gd name="connsiteY7" fmla="*/ 5345350 h 6414446"/>
              <a:gd name="connsiteX8" fmla="*/ 0 w 11556314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56314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2988959" y="77600"/>
                  <a:pt x="8507000" y="-27269"/>
                  <a:pt x="10487218" y="0"/>
                </a:cubicBezTo>
                <a:cubicBezTo>
                  <a:pt x="11148293" y="-93171"/>
                  <a:pt x="11665898" y="510911"/>
                  <a:pt x="11556314" y="1069096"/>
                </a:cubicBezTo>
                <a:cubicBezTo>
                  <a:pt x="11665314" y="2536417"/>
                  <a:pt x="11478105" y="4353943"/>
                  <a:pt x="11556314" y="5345350"/>
                </a:cubicBezTo>
                <a:cubicBezTo>
                  <a:pt x="11544449" y="5931154"/>
                  <a:pt x="11008778" y="6444826"/>
                  <a:pt x="10487218" y="6414446"/>
                </a:cubicBezTo>
                <a:cubicBezTo>
                  <a:pt x="6105933" y="6463623"/>
                  <a:pt x="3404006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56314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3625564" y="-129276"/>
                  <a:pt x="7944635" y="-77778"/>
                  <a:pt x="10487218" y="0"/>
                </a:cubicBezTo>
                <a:cubicBezTo>
                  <a:pt x="11059960" y="-56436"/>
                  <a:pt x="11540584" y="569352"/>
                  <a:pt x="11556314" y="1069096"/>
                </a:cubicBezTo>
                <a:cubicBezTo>
                  <a:pt x="11637913" y="1542640"/>
                  <a:pt x="11710614" y="3696807"/>
                  <a:pt x="11556314" y="5345350"/>
                </a:cubicBezTo>
                <a:cubicBezTo>
                  <a:pt x="11603077" y="6034414"/>
                  <a:pt x="11046164" y="6425151"/>
                  <a:pt x="10487218" y="6414446"/>
                </a:cubicBezTo>
                <a:cubicBezTo>
                  <a:pt x="8839387" y="6458666"/>
                  <a:pt x="4582110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F00C3EA-877E-16C3-8728-9C2356D4BE0B}"/>
              </a:ext>
            </a:extLst>
          </p:cNvPr>
          <p:cNvSpPr/>
          <p:nvPr/>
        </p:nvSpPr>
        <p:spPr>
          <a:xfrm>
            <a:off x="486432" y="398408"/>
            <a:ext cx="646386" cy="64638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5CFDC4B-90C6-4AAA-743B-7ABF8C126476}"/>
                  </a:ext>
                </a:extLst>
              </p:cNvPr>
              <p:cNvSpPr txBox="1"/>
              <p:nvPr/>
            </p:nvSpPr>
            <p:spPr>
              <a:xfrm>
                <a:off x="1209675" y="276372"/>
                <a:ext cx="10372725" cy="2032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defRPr/>
                </a:pPr>
                <a:r>
                  <a:rPr lang="vi-VN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Một cửa hàng bán hoa quả ngày đầu bán được 120 kg, ngày thứ hai bán được 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vi-VN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khối lượng hoa quả ngày đầu, ngày thứ ba bán được gấp đôi khối lượng ngày đầu. Hỏi trung bình mỗi ngày cửa hàng đó bán được bao nhiêu ki-lô-gam hoa quả?</a:t>
                </a:r>
                <a:endPara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5CFDC4B-90C6-4AAA-743B-7ABF8C1264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675" y="276372"/>
                <a:ext cx="10372725" cy="2032801"/>
              </a:xfrm>
              <a:prstGeom prst="rect">
                <a:avLst/>
              </a:prstGeom>
              <a:blipFill>
                <a:blip r:embed="rId3"/>
                <a:stretch>
                  <a:fillRect l="-1175" t="-2994" r="-1175" b="-5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D4BCFCB1-5EED-D278-458B-10D8AA1F8F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6389" y="2486025"/>
            <a:ext cx="4129823" cy="34480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C8C7F06-B40C-6B85-C111-E6D9A154EDF1}"/>
                  </a:ext>
                </a:extLst>
              </p:cNvPr>
              <p:cNvSpPr txBox="1"/>
              <p:nvPr/>
            </p:nvSpPr>
            <p:spPr>
              <a:xfrm>
                <a:off x="476250" y="2543175"/>
                <a:ext cx="7000875" cy="3177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2000" b="1" u="sng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Bài giải</a:t>
                </a:r>
                <a:endParaRPr lang="en-US" sz="20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0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 ki-lô</a:t>
                </a:r>
                <a:r>
                  <a:rPr lang="nl-NL" sz="20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-</a:t>
                </a:r>
                <a:r>
                  <a:rPr lang="vi-VN" sz="20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gam hoa quả cửa hàng bán trong ngày thứ hai là:</a:t>
                </a:r>
                <a:endParaRPr lang="en-US" sz="20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0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120 </a:t>
                </a:r>
                <a:r>
                  <a:rPr lang="en-US" sz="20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x</a:t>
                </a:r>
                <a:r>
                  <a:rPr lang="vi-VN" sz="20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vi-VN" sz="2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20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:r>
                  <a:rPr lang="nl-NL" sz="20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48</a:t>
                </a:r>
                <a:r>
                  <a:rPr lang="vi-VN" sz="20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(kg)</a:t>
                </a:r>
                <a:endParaRPr lang="en-US" sz="20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7493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0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 ki-lô</a:t>
                </a:r>
                <a:r>
                  <a:rPr lang="nl-NL" sz="20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-</a:t>
                </a:r>
                <a:r>
                  <a:rPr lang="vi-VN" sz="20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gam hoa quả cửa hàng bán trong ngày thứ ba</a:t>
                </a:r>
                <a:r>
                  <a:rPr lang="nl-NL" sz="20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là: </a:t>
                </a:r>
                <a:r>
                  <a:rPr lang="vi-VN" sz="20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 </a:t>
                </a:r>
                <a:endParaRPr lang="en-US" sz="20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20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120 </a:t>
                </a:r>
                <a:r>
                  <a:rPr lang="vi-VN" sz="20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× 2 = 240 (kg)</a:t>
                </a:r>
                <a:endParaRPr lang="en-US" sz="20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0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Trung bình mỗi ngày cửa hàng đó bán được là:</a:t>
                </a:r>
                <a:endParaRPr lang="en-US" sz="20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0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(120 + </a:t>
                </a:r>
                <a:r>
                  <a:rPr lang="nl-NL" sz="20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48</a:t>
                </a:r>
                <a:r>
                  <a:rPr lang="vi-VN" sz="20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+ 240) : 3 = </a:t>
                </a:r>
                <a:r>
                  <a:rPr lang="nl-NL" sz="20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136</a:t>
                </a:r>
                <a:r>
                  <a:rPr lang="vi-VN" sz="20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(kg)</a:t>
                </a:r>
                <a:endParaRPr lang="en-US" sz="20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20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      </a:t>
                </a:r>
                <a:r>
                  <a:rPr lang="vi-VN" sz="20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Đáp số: </a:t>
                </a:r>
                <a:r>
                  <a:rPr lang="nl-NL" sz="20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136</a:t>
                </a:r>
                <a:r>
                  <a:rPr lang="vi-VN" sz="20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kg hoa quả</a:t>
                </a:r>
                <a:r>
                  <a:rPr lang="nl-NL" sz="20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lang="en-US" sz="20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C8C7F06-B40C-6B85-C111-E6D9A154ED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0" y="2543175"/>
                <a:ext cx="7000875" cy="3177216"/>
              </a:xfrm>
              <a:prstGeom prst="rect">
                <a:avLst/>
              </a:prstGeom>
              <a:blipFill>
                <a:blip r:embed="rId5"/>
                <a:stretch>
                  <a:fillRect l="-870" t="-192" r="-870" b="-2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01175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0" r="36"/>
          <a:stretch/>
        </p:blipFill>
        <p:spPr>
          <a:xfrm>
            <a:off x="-62501" y="-26126"/>
            <a:ext cx="12250147" cy="688412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F9A32B6-3244-C56C-960A-E2D6DDA4A5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70" y="-13063"/>
            <a:ext cx="121662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63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0" r="36"/>
          <a:stretch/>
        </p:blipFill>
        <p:spPr>
          <a:xfrm>
            <a:off x="-62501" y="-26126"/>
            <a:ext cx="12250147" cy="68841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449" b="91837" l="10000" r="90000">
                        <a14:foregroundMark x1="41837" y1="58878" x2="39184" y2="59388"/>
                        <a14:foregroundMark x1="52551" y1="55000" x2="51020" y2="57551"/>
                        <a14:foregroundMark x1="47755" y1="58878" x2="49490" y2="63571"/>
                        <a14:foregroundMark x1="58265" y1="60612" x2="60204" y2="64388"/>
                        <a14:foregroundMark x1="64490" y1="64796" x2="62449" y2="64796"/>
                        <a14:foregroundMark x1="52755" y1="69286" x2="49898" y2="69286"/>
                        <a14:foregroundMark x1="50408" y1="87857" x2="51939" y2="87857"/>
                        <a14:backgroundMark x1="51224" y1="88980" x2="51939" y2="87245"/>
                        <a14:backgroundMark x1="52755" y1="88571" x2="50102" y2="87041"/>
                        <a14:backgroundMark x1="48878" y1="89184" x2="51020" y2="87653"/>
                        <a14:backgroundMark x1="52143" y1="89184" x2="50102" y2="87245"/>
                        <a14:backgroundMark x1="51735" y1="88367" x2="50816" y2="894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732" y="1217024"/>
            <a:ext cx="6098177" cy="60981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9388" b="89898" l="27959" r="77449">
                        <a14:backgroundMark x1="52551" y1="85510" x2="54592" y2="89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73" t="16572" r="16222" b="8762"/>
          <a:stretch/>
        </p:blipFill>
        <p:spPr>
          <a:xfrm>
            <a:off x="6219267" y="374130"/>
            <a:ext cx="3435533" cy="41437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6939" b="93571" l="25612" r="73265">
                        <a14:foregroundMark x1="51633" y1="61939" x2="55000" y2="71429"/>
                        <a14:foregroundMark x1="41633" y1="63776" x2="48163" y2="69286"/>
                        <a14:foregroundMark x1="46224" y1="64592" x2="53469" y2="69184"/>
                        <a14:foregroundMark x1="56735" y1="65000" x2="62041" y2="668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78" t="13333" r="20603" b="3048"/>
          <a:stretch/>
        </p:blipFill>
        <p:spPr>
          <a:xfrm>
            <a:off x="3266247" y="1452991"/>
            <a:ext cx="3185255" cy="4467498"/>
          </a:xfrm>
          <a:prstGeom prst="rect">
            <a:avLst/>
          </a:prstGeom>
        </p:spPr>
      </p:pic>
      <p:pic>
        <p:nvPicPr>
          <p:cNvPr id="15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6AFA472D-4927-7FD5-A543-47565ED176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804225" y="-616160"/>
            <a:ext cx="609600" cy="609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5204" b="91633" l="25918" r="72041">
                        <a14:foregroundMark x1="41327" y1="66837" x2="52143" y2="73163"/>
                        <a14:foregroundMark x1="48776" y1="68367" x2="56735" y2="70102"/>
                        <a14:foregroundMark x1="50102" y1="64796" x2="51633" y2="71224"/>
                        <a14:foregroundMark x1="56122" y1="67041" x2="61327" y2="71633"/>
                        <a14:foregroundMark x1="42857" y1="67245" x2="37857" y2="69694"/>
                        <a14:foregroundMark x1="43980" y1="72755" x2="43163" y2="76224"/>
                        <a14:foregroundMark x1="45510" y1="71837" x2="47347" y2="75408"/>
                        <a14:foregroundMark x1="52143" y1="72551" x2="55918" y2="78061"/>
                        <a14:foregroundMark x1="55000" y1="71633" x2="56735" y2="77143"/>
                        <a14:foregroundMark x1="43061" y1="71429" x2="44184" y2="769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21" t="6666" r="22699" b="6666"/>
          <a:stretch/>
        </p:blipFill>
        <p:spPr>
          <a:xfrm>
            <a:off x="34105" y="1169305"/>
            <a:ext cx="3223582" cy="5333563"/>
          </a:xfrm>
          <a:prstGeom prst="rect">
            <a:avLst/>
          </a:prstGeom>
        </p:spPr>
      </p:pic>
      <p:sp>
        <p:nvSpPr>
          <p:cNvPr id="28" name="Rectangle: Rounded Corners 5">
            <a:extLst>
              <a:ext uri="{FF2B5EF4-FFF2-40B4-BE49-F238E27FC236}">
                <a16:creationId xmlns:a16="http://schemas.microsoft.com/office/drawing/2014/main" id="{375B7F41-B6BC-4285-A5D4-E61F19FAE58E}"/>
              </a:ext>
            </a:extLst>
          </p:cNvPr>
          <p:cNvSpPr/>
          <p:nvPr/>
        </p:nvSpPr>
        <p:spPr>
          <a:xfrm>
            <a:off x="4368712" y="4289837"/>
            <a:ext cx="4319181" cy="222068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7AB012-920D-9C80-7950-CE150CE56CD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87966" y="4637081"/>
            <a:ext cx="4359018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1890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3" r="1374" b="10077"/>
          <a:stretch/>
        </p:blipFill>
        <p:spPr>
          <a:xfrm>
            <a:off x="-10907" y="0"/>
            <a:ext cx="12294233" cy="6996033"/>
          </a:xfrm>
          <a:prstGeom prst="rect">
            <a:avLst/>
          </a:prstGeom>
        </p:spPr>
      </p:pic>
      <p:sp>
        <p:nvSpPr>
          <p:cNvPr id="10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04760" y="186290"/>
            <a:ext cx="11556314" cy="6414446"/>
          </a:xfrm>
          <a:custGeom>
            <a:avLst/>
            <a:gdLst>
              <a:gd name="connsiteX0" fmla="*/ 0 w 11556314"/>
              <a:gd name="connsiteY0" fmla="*/ 1069096 h 6414446"/>
              <a:gd name="connsiteX1" fmla="*/ 1069096 w 11556314"/>
              <a:gd name="connsiteY1" fmla="*/ 0 h 6414446"/>
              <a:gd name="connsiteX2" fmla="*/ 10487218 w 11556314"/>
              <a:gd name="connsiteY2" fmla="*/ 0 h 6414446"/>
              <a:gd name="connsiteX3" fmla="*/ 11556314 w 11556314"/>
              <a:gd name="connsiteY3" fmla="*/ 1069096 h 6414446"/>
              <a:gd name="connsiteX4" fmla="*/ 11556314 w 11556314"/>
              <a:gd name="connsiteY4" fmla="*/ 5345350 h 6414446"/>
              <a:gd name="connsiteX5" fmla="*/ 10487218 w 11556314"/>
              <a:gd name="connsiteY5" fmla="*/ 6414446 h 6414446"/>
              <a:gd name="connsiteX6" fmla="*/ 1069096 w 11556314"/>
              <a:gd name="connsiteY6" fmla="*/ 6414446 h 6414446"/>
              <a:gd name="connsiteX7" fmla="*/ 0 w 11556314"/>
              <a:gd name="connsiteY7" fmla="*/ 5345350 h 6414446"/>
              <a:gd name="connsiteX8" fmla="*/ 0 w 11556314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56314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2988959" y="77600"/>
                  <a:pt x="8507000" y="-27269"/>
                  <a:pt x="10487218" y="0"/>
                </a:cubicBezTo>
                <a:cubicBezTo>
                  <a:pt x="11148293" y="-93171"/>
                  <a:pt x="11665898" y="510911"/>
                  <a:pt x="11556314" y="1069096"/>
                </a:cubicBezTo>
                <a:cubicBezTo>
                  <a:pt x="11665314" y="2536417"/>
                  <a:pt x="11478105" y="4353943"/>
                  <a:pt x="11556314" y="5345350"/>
                </a:cubicBezTo>
                <a:cubicBezTo>
                  <a:pt x="11544449" y="5931154"/>
                  <a:pt x="11008778" y="6444826"/>
                  <a:pt x="10487218" y="6414446"/>
                </a:cubicBezTo>
                <a:cubicBezTo>
                  <a:pt x="6105933" y="6463623"/>
                  <a:pt x="3404006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56314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3625564" y="-129276"/>
                  <a:pt x="7944635" y="-77778"/>
                  <a:pt x="10487218" y="0"/>
                </a:cubicBezTo>
                <a:cubicBezTo>
                  <a:pt x="11059960" y="-56436"/>
                  <a:pt x="11540584" y="569352"/>
                  <a:pt x="11556314" y="1069096"/>
                </a:cubicBezTo>
                <a:cubicBezTo>
                  <a:pt x="11637913" y="1542640"/>
                  <a:pt x="11710614" y="3696807"/>
                  <a:pt x="11556314" y="5345350"/>
                </a:cubicBezTo>
                <a:cubicBezTo>
                  <a:pt x="11603077" y="6034414"/>
                  <a:pt x="11046164" y="6425151"/>
                  <a:pt x="10487218" y="6414446"/>
                </a:cubicBezTo>
                <a:cubicBezTo>
                  <a:pt x="8839387" y="6458666"/>
                  <a:pt x="4582110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735A1B-D2BD-37CC-27BE-2A1B6A6021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49" b="91837" l="10000" r="90000">
                        <a14:foregroundMark x1="41837" y1="58878" x2="39184" y2="59388"/>
                        <a14:foregroundMark x1="52551" y1="55000" x2="51020" y2="57551"/>
                        <a14:foregroundMark x1="47755" y1="58878" x2="49490" y2="63571"/>
                        <a14:foregroundMark x1="58265" y1="60612" x2="60204" y2="64388"/>
                        <a14:foregroundMark x1="64490" y1="64796" x2="62449" y2="64796"/>
                        <a14:foregroundMark x1="52755" y1="69286" x2="49898" y2="69286"/>
                        <a14:foregroundMark x1="50408" y1="87857" x2="51939" y2="87857"/>
                        <a14:backgroundMark x1="51224" y1="88980" x2="51939" y2="87245"/>
                        <a14:backgroundMark x1="52755" y1="88571" x2="50102" y2="87041"/>
                        <a14:backgroundMark x1="48878" y1="89184" x2="51020" y2="87653"/>
                        <a14:backgroundMark x1="52143" y1="89184" x2="50102" y2="87245"/>
                        <a14:backgroundMark x1="51735" y1="88367" x2="50816" y2="894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43469" y="1093198"/>
            <a:ext cx="6039394" cy="609817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2E03018-AE89-F87E-7EBB-BC6B685EA223}"/>
              </a:ext>
            </a:extLst>
          </p:cNvPr>
          <p:cNvGrpSpPr/>
          <p:nvPr/>
        </p:nvGrpSpPr>
        <p:grpSpPr>
          <a:xfrm>
            <a:off x="3747163" y="601968"/>
            <a:ext cx="6587461" cy="1632857"/>
            <a:chOff x="259915" y="143486"/>
            <a:chExt cx="4808474" cy="3398126"/>
          </a:xfrm>
        </p:grpSpPr>
        <p:sp>
          <p:nvSpPr>
            <p:cNvPr id="4" name="Hình chữ nhật: Góc Tròn 6">
              <a:extLst>
                <a:ext uri="{FF2B5EF4-FFF2-40B4-BE49-F238E27FC236}">
                  <a16:creationId xmlns:a16="http://schemas.microsoft.com/office/drawing/2014/main" id="{2B5746D2-22D6-2A29-0E39-9A4123F3C9E3}"/>
                </a:ext>
              </a:extLst>
            </p:cNvPr>
            <p:cNvSpPr/>
            <p:nvPr/>
          </p:nvSpPr>
          <p:spPr>
            <a:xfrm>
              <a:off x="259915" y="143486"/>
              <a:ext cx="4808474" cy="3398126"/>
            </a:xfrm>
            <a:prstGeom prst="wedgeRoundRectCallout">
              <a:avLst>
                <a:gd name="adj1" fmla="val -65283"/>
                <a:gd name="adj2" fmla="val 23417"/>
                <a:gd name="adj3" fmla="val 16667"/>
              </a:avLst>
            </a:prstGeom>
            <a:solidFill>
              <a:schemeClr val="bg1"/>
            </a:solidFill>
            <a:ln w="76200">
              <a:solidFill>
                <a:srgbClr val="E77D20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Text Placeholder 7">
              <a:extLst>
                <a:ext uri="{FF2B5EF4-FFF2-40B4-BE49-F238E27FC236}">
                  <a16:creationId xmlns:a16="http://schemas.microsoft.com/office/drawing/2014/main" id="{7276C518-A949-E75C-60E2-63269465D1B1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603542" y="421002"/>
              <a:ext cx="4330815" cy="1412993"/>
            </a:xfrm>
            <a:prstGeom prst="wedgeRoundRectCallout">
              <a:avLst/>
            </a:prstGeom>
            <a:ln>
              <a:noFill/>
            </a:ln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2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Qua bài học hôm nay, em đã ôn tập những kiến thức gì? </a:t>
              </a:r>
              <a:endPara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51875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0" t="17500"/>
          <a:stretch/>
        </p:blipFill>
        <p:spPr>
          <a:xfrm flipH="1">
            <a:off x="-1" y="0"/>
            <a:ext cx="12239898" cy="68580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124075" y="2302702"/>
            <a:ext cx="6122621" cy="2412174"/>
            <a:chOff x="259915" y="143486"/>
            <a:chExt cx="4808474" cy="4358821"/>
          </a:xfrm>
        </p:grpSpPr>
        <p:sp>
          <p:nvSpPr>
            <p:cNvPr id="11" name="Hình chữ nhật: Góc Tròn 6">
              <a:extLst>
                <a:ext uri="{FF2B5EF4-FFF2-40B4-BE49-F238E27FC236}">
                  <a16:creationId xmlns:a16="http://schemas.microsoft.com/office/drawing/2014/main" id="{5EDA13FA-52E6-BE1A-FEDF-A2A8F414FB17}"/>
                </a:ext>
              </a:extLst>
            </p:cNvPr>
            <p:cNvSpPr/>
            <p:nvPr/>
          </p:nvSpPr>
          <p:spPr>
            <a:xfrm>
              <a:off x="259915" y="143486"/>
              <a:ext cx="4808474" cy="4358821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E77D20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 Placeholder 7">
              <a:extLst>
                <a:ext uri="{FF2B5EF4-FFF2-40B4-BE49-F238E27FC236}">
                  <a16:creationId xmlns:a16="http://schemas.microsoft.com/office/drawing/2014/main" id="{E5964B3C-8D91-6BC0-A655-FB65D469D7A8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589636" y="143488"/>
              <a:ext cx="4330815" cy="1412993"/>
            </a:xfrm>
            <a:prstGeom prst="rect">
              <a:avLst/>
            </a:prstGeom>
            <a:ln>
              <a:noFill/>
            </a:ln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Chúng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mình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sẽ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tiếp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tục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dự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án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xây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ngôi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nhà</a:t>
              </a:r>
              <a:r>
                <a:rPr lang="en-US" sz="4400" b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rPr>
                <a:t> ở </a:t>
              </a:r>
              <a:r>
                <a:rPr lang="en-US" sz="4400" b="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rPr>
                <a:t>bài</a:t>
              </a:r>
              <a:r>
                <a:rPr lang="en-US" sz="4400" b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rPr>
                <a:t> </a:t>
              </a:r>
              <a:r>
                <a:rPr lang="en-US" sz="4400" b="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rPr>
                <a:t>học</a:t>
              </a:r>
              <a:r>
                <a:rPr lang="en-US" sz="4400" b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rPr>
                <a:t> </a:t>
              </a:r>
              <a:r>
                <a:rPr lang="en-US" sz="4400" b="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rPr>
                <a:t>hôm</a:t>
              </a:r>
              <a:r>
                <a:rPr lang="en-US" sz="4400" b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rPr>
                <a:t> </a:t>
              </a:r>
              <a:r>
                <a:rPr lang="en-US" sz="4400" b="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rPr>
                <a:t>sau</a:t>
              </a:r>
              <a:r>
                <a:rPr lang="en-US" sz="4400" b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rPr>
                <a:t> </a:t>
              </a:r>
              <a:r>
                <a:rPr lang="en-US" sz="4400" b="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rPr>
                <a:t>nhé</a:t>
              </a:r>
              <a:r>
                <a:rPr lang="en-US" sz="4400" b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rPr>
                <a:t>!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49" b="91837" l="10000" r="90000">
                        <a14:foregroundMark x1="41837" y1="58878" x2="39184" y2="59388"/>
                        <a14:foregroundMark x1="52551" y1="55000" x2="51020" y2="57551"/>
                        <a14:foregroundMark x1="47755" y1="58878" x2="49490" y2="63571"/>
                        <a14:foregroundMark x1="58265" y1="60612" x2="60204" y2="64388"/>
                        <a14:foregroundMark x1="64490" y1="64796" x2="62449" y2="64796"/>
                        <a14:foregroundMark x1="52755" y1="69286" x2="49898" y2="69286"/>
                        <a14:foregroundMark x1="50408" y1="87857" x2="51939" y2="87857"/>
                        <a14:backgroundMark x1="51224" y1="88980" x2="51939" y2="87245"/>
                        <a14:backgroundMark x1="52755" y1="88571" x2="50102" y2="87041"/>
                        <a14:backgroundMark x1="48878" y1="89184" x2="51020" y2="87653"/>
                        <a14:backgroundMark x1="52143" y1="89184" x2="50102" y2="87245"/>
                        <a14:backgroundMark x1="51735" y1="88367" x2="50816" y2="894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732" y="1217024"/>
            <a:ext cx="6098177" cy="609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86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3" r="1374" b="10077"/>
          <a:stretch/>
        </p:blipFill>
        <p:spPr>
          <a:xfrm>
            <a:off x="0" y="-104503"/>
            <a:ext cx="12187647" cy="6996033"/>
          </a:xfrm>
          <a:prstGeom prst="rect">
            <a:avLst/>
          </a:prstGeom>
        </p:spPr>
      </p:pic>
      <p:sp>
        <p:nvSpPr>
          <p:cNvPr id="25" name="Hình chữ nhật: Góc Tròn 3">
            <a:extLst>
              <a:ext uri="{FF2B5EF4-FFF2-40B4-BE49-F238E27FC236}">
                <a16:creationId xmlns:a16="http://schemas.microsoft.com/office/drawing/2014/main" id="{FD1C116F-5A53-3627-C653-3E4550C99D90}"/>
              </a:ext>
            </a:extLst>
          </p:cNvPr>
          <p:cNvSpPr/>
          <p:nvPr/>
        </p:nvSpPr>
        <p:spPr>
          <a:xfrm>
            <a:off x="592537" y="1539013"/>
            <a:ext cx="6880559" cy="5044658"/>
          </a:xfrm>
          <a:custGeom>
            <a:avLst/>
            <a:gdLst>
              <a:gd name="connsiteX0" fmla="*/ 0 w 6880559"/>
              <a:gd name="connsiteY0" fmla="*/ 840793 h 5044658"/>
              <a:gd name="connsiteX1" fmla="*/ 840793 w 6880559"/>
              <a:gd name="connsiteY1" fmla="*/ 0 h 5044658"/>
              <a:gd name="connsiteX2" fmla="*/ 6039766 w 6880559"/>
              <a:gd name="connsiteY2" fmla="*/ 0 h 5044658"/>
              <a:gd name="connsiteX3" fmla="*/ 6880559 w 6880559"/>
              <a:gd name="connsiteY3" fmla="*/ 840793 h 5044658"/>
              <a:gd name="connsiteX4" fmla="*/ 6880559 w 6880559"/>
              <a:gd name="connsiteY4" fmla="*/ 4203865 h 5044658"/>
              <a:gd name="connsiteX5" fmla="*/ 6039766 w 6880559"/>
              <a:gd name="connsiteY5" fmla="*/ 5044658 h 5044658"/>
              <a:gd name="connsiteX6" fmla="*/ 840793 w 6880559"/>
              <a:gd name="connsiteY6" fmla="*/ 5044658 h 5044658"/>
              <a:gd name="connsiteX7" fmla="*/ 0 w 6880559"/>
              <a:gd name="connsiteY7" fmla="*/ 4203865 h 5044658"/>
              <a:gd name="connsiteX8" fmla="*/ 0 w 6880559"/>
              <a:gd name="connsiteY8" fmla="*/ 840793 h 5044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0559" h="5044658" fill="none" extrusionOk="0">
                <a:moveTo>
                  <a:pt x="0" y="840793"/>
                </a:moveTo>
                <a:cubicBezTo>
                  <a:pt x="-36271" y="378691"/>
                  <a:pt x="366639" y="55631"/>
                  <a:pt x="840793" y="0"/>
                </a:cubicBezTo>
                <a:cubicBezTo>
                  <a:pt x="2422487" y="77600"/>
                  <a:pt x="4104574" y="-27269"/>
                  <a:pt x="6039766" y="0"/>
                </a:cubicBezTo>
                <a:cubicBezTo>
                  <a:pt x="6534753" y="-40406"/>
                  <a:pt x="6886005" y="378039"/>
                  <a:pt x="6880559" y="840793"/>
                </a:cubicBezTo>
                <a:cubicBezTo>
                  <a:pt x="6989559" y="1845335"/>
                  <a:pt x="6802350" y="3332090"/>
                  <a:pt x="6880559" y="4203865"/>
                </a:cubicBezTo>
                <a:cubicBezTo>
                  <a:pt x="6844718" y="4654201"/>
                  <a:pt x="6464275" y="5062232"/>
                  <a:pt x="6039766" y="5044658"/>
                </a:cubicBezTo>
                <a:cubicBezTo>
                  <a:pt x="5132095" y="5093835"/>
                  <a:pt x="1971963" y="4921956"/>
                  <a:pt x="840793" y="5044658"/>
                </a:cubicBezTo>
                <a:cubicBezTo>
                  <a:pt x="369174" y="5100434"/>
                  <a:pt x="-26969" y="4691442"/>
                  <a:pt x="0" y="4203865"/>
                </a:cubicBezTo>
                <a:cubicBezTo>
                  <a:pt x="47022" y="3374851"/>
                  <a:pt x="104569" y="1978849"/>
                  <a:pt x="0" y="840793"/>
                </a:cubicBezTo>
                <a:close/>
              </a:path>
              <a:path w="6880559" h="5044658" stroke="0" extrusionOk="0">
                <a:moveTo>
                  <a:pt x="0" y="840793"/>
                </a:moveTo>
                <a:cubicBezTo>
                  <a:pt x="48296" y="370916"/>
                  <a:pt x="387240" y="-721"/>
                  <a:pt x="840793" y="0"/>
                </a:cubicBezTo>
                <a:cubicBezTo>
                  <a:pt x="2783026" y="-129276"/>
                  <a:pt x="4908678" y="-77778"/>
                  <a:pt x="6039766" y="0"/>
                </a:cubicBezTo>
                <a:cubicBezTo>
                  <a:pt x="6486445" y="-56357"/>
                  <a:pt x="6877351" y="394931"/>
                  <a:pt x="6880559" y="840793"/>
                </a:cubicBezTo>
                <a:cubicBezTo>
                  <a:pt x="6962158" y="1491911"/>
                  <a:pt x="7034859" y="3779628"/>
                  <a:pt x="6880559" y="4203865"/>
                </a:cubicBezTo>
                <a:cubicBezTo>
                  <a:pt x="6907657" y="4725370"/>
                  <a:pt x="6481321" y="5052407"/>
                  <a:pt x="6039766" y="5044658"/>
                </a:cubicBezTo>
                <a:cubicBezTo>
                  <a:pt x="4132454" y="5088878"/>
                  <a:pt x="1873451" y="5015276"/>
                  <a:pt x="840793" y="5044658"/>
                </a:cubicBezTo>
                <a:cubicBezTo>
                  <a:pt x="355406" y="4963855"/>
                  <a:pt x="-58535" y="4654693"/>
                  <a:pt x="0" y="4203865"/>
                </a:cubicBezTo>
                <a:cubicBezTo>
                  <a:pt x="-159954" y="3220932"/>
                  <a:pt x="22140" y="2496367"/>
                  <a:pt x="0" y="84079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E77D2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898165" y="1598812"/>
            <a:ext cx="6655476" cy="1031003"/>
            <a:chOff x="5266189" y="1443269"/>
            <a:chExt cx="6655476" cy="1031003"/>
          </a:xfrm>
        </p:grpSpPr>
        <p:sp>
          <p:nvSpPr>
            <p:cNvPr id="30" name="TextBox 47">
              <a:extLst>
                <a:ext uri="{FF2B5EF4-FFF2-40B4-BE49-F238E27FC236}">
                  <a16:creationId xmlns:a16="http://schemas.microsoft.com/office/drawing/2014/main" id="{B80138F7-4E41-D56C-8B11-2F19F0D81CCA}"/>
                </a:ext>
              </a:extLst>
            </p:cNvPr>
            <p:cNvSpPr txBox="1"/>
            <p:nvPr/>
          </p:nvSpPr>
          <p:spPr>
            <a:xfrm>
              <a:off x="6402804" y="1586382"/>
              <a:ext cx="5518861" cy="782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E77D2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GV GHI DẶN DÒ Ở ĐÂY.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77D2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31" name="Hình ảnh 32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56E44F7A-B61C-7481-F8A0-759ABD28BE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26" t="17614" r="67932" b="42005"/>
            <a:stretch/>
          </p:blipFill>
          <p:spPr>
            <a:xfrm>
              <a:off x="5266189" y="1443269"/>
              <a:ext cx="1136648" cy="1031003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906281" y="2759254"/>
            <a:ext cx="6613984" cy="1058675"/>
            <a:chOff x="5274305" y="2603711"/>
            <a:chExt cx="6613984" cy="1058675"/>
          </a:xfrm>
        </p:grpSpPr>
        <p:sp>
          <p:nvSpPr>
            <p:cNvPr id="33" name="TextBox 47">
              <a:extLst>
                <a:ext uri="{FF2B5EF4-FFF2-40B4-BE49-F238E27FC236}">
                  <a16:creationId xmlns:a16="http://schemas.microsoft.com/office/drawing/2014/main" id="{F4B6113A-6656-82AB-DB02-710FC286F47E}"/>
                </a:ext>
              </a:extLst>
            </p:cNvPr>
            <p:cNvSpPr txBox="1"/>
            <p:nvPr/>
          </p:nvSpPr>
          <p:spPr>
            <a:xfrm>
              <a:off x="6369428" y="2880249"/>
              <a:ext cx="5518861" cy="782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E77D2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GV GHI DẶN DÒ Ở ĐÂY.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77D2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34" name="Hình ảnh 32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56E44F7A-B61C-7481-F8A0-759ABD28BE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26" t="17614" r="67932" b="42005"/>
            <a:stretch/>
          </p:blipFill>
          <p:spPr>
            <a:xfrm>
              <a:off x="5274305" y="2603711"/>
              <a:ext cx="1136648" cy="1031003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906281" y="4110444"/>
            <a:ext cx="6613984" cy="1031003"/>
            <a:chOff x="5274305" y="3954901"/>
            <a:chExt cx="6613984" cy="1031003"/>
          </a:xfrm>
        </p:grpSpPr>
        <p:sp>
          <p:nvSpPr>
            <p:cNvPr id="36" name="TextBox 47">
              <a:extLst>
                <a:ext uri="{FF2B5EF4-FFF2-40B4-BE49-F238E27FC236}">
                  <a16:creationId xmlns:a16="http://schemas.microsoft.com/office/drawing/2014/main" id="{680AF40C-22F8-7516-B045-6F12465D198B}"/>
                </a:ext>
              </a:extLst>
            </p:cNvPr>
            <p:cNvSpPr txBox="1"/>
            <p:nvPr/>
          </p:nvSpPr>
          <p:spPr>
            <a:xfrm>
              <a:off x="6369428" y="4122847"/>
              <a:ext cx="5518861" cy="782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E77D2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GV GHI DẶN DÒ Ở ĐÂY.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77D2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37" name="Hình ảnh 32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56E44F7A-B61C-7481-F8A0-759ABD28BE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26" t="17614" r="67932" b="42005"/>
            <a:stretch/>
          </p:blipFill>
          <p:spPr>
            <a:xfrm>
              <a:off x="5274305" y="3954901"/>
              <a:ext cx="1136648" cy="1031003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906281" y="5365585"/>
            <a:ext cx="6655509" cy="1031003"/>
            <a:chOff x="5274305" y="5210042"/>
            <a:chExt cx="6655509" cy="1031003"/>
          </a:xfrm>
        </p:grpSpPr>
        <p:sp>
          <p:nvSpPr>
            <p:cNvPr id="39" name="TextBox 47">
              <a:extLst>
                <a:ext uri="{FF2B5EF4-FFF2-40B4-BE49-F238E27FC236}">
                  <a16:creationId xmlns:a16="http://schemas.microsoft.com/office/drawing/2014/main" id="{AB206B57-C5B5-1F2A-29C1-62F117C9EDE5}"/>
                </a:ext>
              </a:extLst>
            </p:cNvPr>
            <p:cNvSpPr txBox="1"/>
            <p:nvPr/>
          </p:nvSpPr>
          <p:spPr>
            <a:xfrm>
              <a:off x="6410953" y="5394526"/>
              <a:ext cx="5518861" cy="782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E77D2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GV GHI DẶN DÒ Ở ĐÂY.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77D2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40" name="Hình ảnh 32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56E44F7A-B61C-7481-F8A0-759ABD28BE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26" t="17614" r="67932" b="42005"/>
            <a:stretch/>
          </p:blipFill>
          <p:spPr>
            <a:xfrm>
              <a:off x="5274305" y="5210042"/>
              <a:ext cx="1136648" cy="1031003"/>
            </a:xfrm>
            <a:prstGeom prst="rect">
              <a:avLst/>
            </a:prstGeom>
          </p:spPr>
        </p:pic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49" b="91837" l="10000" r="90000">
                        <a14:foregroundMark x1="41837" y1="58878" x2="39184" y2="59388"/>
                        <a14:foregroundMark x1="52551" y1="55000" x2="51020" y2="57551"/>
                        <a14:foregroundMark x1="47755" y1="58878" x2="49490" y2="63571"/>
                        <a14:foregroundMark x1="58265" y1="60612" x2="60204" y2="64388"/>
                        <a14:foregroundMark x1="64490" y1="64796" x2="62449" y2="64796"/>
                        <a14:foregroundMark x1="52755" y1="69286" x2="49898" y2="69286"/>
                        <a14:foregroundMark x1="50408" y1="87857" x2="51939" y2="87857"/>
                        <a14:backgroundMark x1="51224" y1="88980" x2="51939" y2="87245"/>
                        <a14:backgroundMark x1="52755" y1="88571" x2="50102" y2="87041"/>
                        <a14:backgroundMark x1="48878" y1="89184" x2="51020" y2="87653"/>
                        <a14:backgroundMark x1="52143" y1="89184" x2="50102" y2="87245"/>
                        <a14:backgroundMark x1="51735" y1="88367" x2="50816" y2="894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29" y="1491343"/>
            <a:ext cx="6098177" cy="609817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06CC20F-633F-0342-6EA5-648C46ADC3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2039" y="-73998"/>
            <a:ext cx="6285521" cy="19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59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3" r="1374" b="10077"/>
          <a:stretch/>
        </p:blipFill>
        <p:spPr>
          <a:xfrm>
            <a:off x="0" y="-104503"/>
            <a:ext cx="12187647" cy="69960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49" b="91837" l="10000" r="90000">
                        <a14:foregroundMark x1="41837" y1="58878" x2="39184" y2="59388"/>
                        <a14:foregroundMark x1="52551" y1="55000" x2="51020" y2="57551"/>
                        <a14:foregroundMark x1="47755" y1="58878" x2="49490" y2="63571"/>
                        <a14:foregroundMark x1="58265" y1="60612" x2="60204" y2="64388"/>
                        <a14:foregroundMark x1="64490" y1="64796" x2="62449" y2="64796"/>
                        <a14:foregroundMark x1="52755" y1="69286" x2="49898" y2="69286"/>
                        <a14:foregroundMark x1="50408" y1="87857" x2="51939" y2="87857"/>
                        <a14:backgroundMark x1="51224" y1="88980" x2="51939" y2="87245"/>
                        <a14:backgroundMark x1="52755" y1="88571" x2="50102" y2="87041"/>
                        <a14:backgroundMark x1="48878" y1="89184" x2="51020" y2="87653"/>
                        <a14:backgroundMark x1="52143" y1="89184" x2="50102" y2="87245"/>
                        <a14:backgroundMark x1="51735" y1="88367" x2="50816" y2="894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29" y="1491343"/>
            <a:ext cx="6098177" cy="609817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7025">
            <a:off x="6885287" y="996535"/>
            <a:ext cx="2278967" cy="265510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2975" flipH="1">
            <a:off x="113962" y="238134"/>
            <a:ext cx="2449008" cy="285321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A1FE0D0-75D7-0DDD-F900-E414B15732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74606" y="968312"/>
            <a:ext cx="8492464" cy="362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2528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F72ECBE-C425-D6FD-50D0-398A41E484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645" y="189187"/>
            <a:ext cx="69773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757905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3" r="1374" b="10077"/>
          <a:stretch/>
        </p:blipFill>
        <p:spPr>
          <a:xfrm>
            <a:off x="-10907" y="0"/>
            <a:ext cx="12294233" cy="6996033"/>
          </a:xfrm>
          <a:prstGeom prst="rect">
            <a:avLst/>
          </a:prstGeom>
        </p:spPr>
      </p:pic>
      <p:sp>
        <p:nvSpPr>
          <p:cNvPr id="10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04760" y="186290"/>
            <a:ext cx="11556314" cy="6414446"/>
          </a:xfrm>
          <a:custGeom>
            <a:avLst/>
            <a:gdLst>
              <a:gd name="connsiteX0" fmla="*/ 0 w 11556314"/>
              <a:gd name="connsiteY0" fmla="*/ 1069096 h 6414446"/>
              <a:gd name="connsiteX1" fmla="*/ 1069096 w 11556314"/>
              <a:gd name="connsiteY1" fmla="*/ 0 h 6414446"/>
              <a:gd name="connsiteX2" fmla="*/ 10487218 w 11556314"/>
              <a:gd name="connsiteY2" fmla="*/ 0 h 6414446"/>
              <a:gd name="connsiteX3" fmla="*/ 11556314 w 11556314"/>
              <a:gd name="connsiteY3" fmla="*/ 1069096 h 6414446"/>
              <a:gd name="connsiteX4" fmla="*/ 11556314 w 11556314"/>
              <a:gd name="connsiteY4" fmla="*/ 5345350 h 6414446"/>
              <a:gd name="connsiteX5" fmla="*/ 10487218 w 11556314"/>
              <a:gd name="connsiteY5" fmla="*/ 6414446 h 6414446"/>
              <a:gd name="connsiteX6" fmla="*/ 1069096 w 11556314"/>
              <a:gd name="connsiteY6" fmla="*/ 6414446 h 6414446"/>
              <a:gd name="connsiteX7" fmla="*/ 0 w 11556314"/>
              <a:gd name="connsiteY7" fmla="*/ 5345350 h 6414446"/>
              <a:gd name="connsiteX8" fmla="*/ 0 w 11556314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56314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2988959" y="77600"/>
                  <a:pt x="8507000" y="-27269"/>
                  <a:pt x="10487218" y="0"/>
                </a:cubicBezTo>
                <a:cubicBezTo>
                  <a:pt x="11148293" y="-93171"/>
                  <a:pt x="11665898" y="510911"/>
                  <a:pt x="11556314" y="1069096"/>
                </a:cubicBezTo>
                <a:cubicBezTo>
                  <a:pt x="11665314" y="2536417"/>
                  <a:pt x="11478105" y="4353943"/>
                  <a:pt x="11556314" y="5345350"/>
                </a:cubicBezTo>
                <a:cubicBezTo>
                  <a:pt x="11544449" y="5931154"/>
                  <a:pt x="11008778" y="6444826"/>
                  <a:pt x="10487218" y="6414446"/>
                </a:cubicBezTo>
                <a:cubicBezTo>
                  <a:pt x="6105933" y="6463623"/>
                  <a:pt x="3404006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56314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3625564" y="-129276"/>
                  <a:pt x="7944635" y="-77778"/>
                  <a:pt x="10487218" y="0"/>
                </a:cubicBezTo>
                <a:cubicBezTo>
                  <a:pt x="11059960" y="-56436"/>
                  <a:pt x="11540584" y="569352"/>
                  <a:pt x="11556314" y="1069096"/>
                </a:cubicBezTo>
                <a:cubicBezTo>
                  <a:pt x="11637913" y="1542640"/>
                  <a:pt x="11710614" y="3696807"/>
                  <a:pt x="11556314" y="5345350"/>
                </a:cubicBezTo>
                <a:cubicBezTo>
                  <a:pt x="11603077" y="6034414"/>
                  <a:pt x="11046164" y="6425151"/>
                  <a:pt x="10487218" y="6414446"/>
                </a:cubicBezTo>
                <a:cubicBezTo>
                  <a:pt x="8839387" y="6458666"/>
                  <a:pt x="4582110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F00C3EA-877E-16C3-8728-9C2356D4BE0B}"/>
              </a:ext>
            </a:extLst>
          </p:cNvPr>
          <p:cNvSpPr/>
          <p:nvPr/>
        </p:nvSpPr>
        <p:spPr>
          <a:xfrm>
            <a:off x="838857" y="455558"/>
            <a:ext cx="646386" cy="64638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CFDC4B-90C6-4AAA-743B-7ABF8C126476}"/>
              </a:ext>
            </a:extLst>
          </p:cNvPr>
          <p:cNvSpPr txBox="1"/>
          <p:nvPr/>
        </p:nvSpPr>
        <p:spPr>
          <a:xfrm>
            <a:off x="1642898" y="424808"/>
            <a:ext cx="97871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Nói cho bạn nghe những điều em học được trong chủ đề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FC14C7-6F33-714F-D723-AD57C0A47A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1650" y="1790631"/>
            <a:ext cx="9222963" cy="451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7674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0" r="36"/>
          <a:stretch/>
        </p:blipFill>
        <p:spPr>
          <a:xfrm>
            <a:off x="-62501" y="-26126"/>
            <a:ext cx="12250147" cy="68841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449" b="91837" l="10000" r="90000">
                        <a14:foregroundMark x1="41837" y1="58878" x2="39184" y2="59388"/>
                        <a14:foregroundMark x1="52551" y1="55000" x2="51020" y2="57551"/>
                        <a14:foregroundMark x1="47755" y1="58878" x2="49490" y2="63571"/>
                        <a14:foregroundMark x1="58265" y1="60612" x2="60204" y2="64388"/>
                        <a14:foregroundMark x1="64490" y1="64796" x2="62449" y2="64796"/>
                        <a14:foregroundMark x1="52755" y1="69286" x2="49898" y2="69286"/>
                        <a14:foregroundMark x1="50408" y1="87857" x2="51939" y2="87857"/>
                        <a14:backgroundMark x1="51224" y1="88980" x2="51939" y2="87245"/>
                        <a14:backgroundMark x1="52755" y1="88571" x2="50102" y2="87041"/>
                        <a14:backgroundMark x1="48878" y1="89184" x2="51020" y2="87653"/>
                        <a14:backgroundMark x1="52143" y1="89184" x2="50102" y2="87245"/>
                        <a14:backgroundMark x1="51735" y1="88367" x2="50816" y2="894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732" y="1217024"/>
            <a:ext cx="6098177" cy="60981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9388" b="89898" l="27959" r="77449">
                        <a14:backgroundMark x1="52551" y1="85510" x2="54592" y2="89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73" t="16572" r="16222" b="8762"/>
          <a:stretch/>
        </p:blipFill>
        <p:spPr>
          <a:xfrm>
            <a:off x="6062572" y="439214"/>
            <a:ext cx="3435533" cy="4143782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3716594" y="4313562"/>
            <a:ext cx="5162114" cy="2094487"/>
            <a:chOff x="259915" y="143486"/>
            <a:chExt cx="4808474" cy="4358821"/>
          </a:xfrm>
        </p:grpSpPr>
        <p:sp>
          <p:nvSpPr>
            <p:cNvPr id="16" name="Hình chữ nhật: Góc Tròn 6">
              <a:extLst>
                <a:ext uri="{FF2B5EF4-FFF2-40B4-BE49-F238E27FC236}">
                  <a16:creationId xmlns:a16="http://schemas.microsoft.com/office/drawing/2014/main" id="{5EDA13FA-52E6-BE1A-FEDF-A2A8F414FB17}"/>
                </a:ext>
              </a:extLst>
            </p:cNvPr>
            <p:cNvSpPr/>
            <p:nvPr/>
          </p:nvSpPr>
          <p:spPr>
            <a:xfrm>
              <a:off x="259915" y="143486"/>
              <a:ext cx="4808474" cy="4358821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E77D20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Text Placeholder 7">
              <a:extLst>
                <a:ext uri="{FF2B5EF4-FFF2-40B4-BE49-F238E27FC236}">
                  <a16:creationId xmlns:a16="http://schemas.microsoft.com/office/drawing/2014/main" id="{E5964B3C-8D91-6BC0-A655-FB65D469D7A8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498744" y="483765"/>
              <a:ext cx="4330815" cy="1412993"/>
            </a:xfrm>
            <a:prstGeom prst="rect">
              <a:avLst/>
            </a:prstGeom>
            <a:ln>
              <a:noFill/>
            </a:ln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Chúng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ta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đã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có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1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thành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viên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cho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dự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án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xây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nhà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.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Tiếp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tục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cố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gắng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các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bạn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nhé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!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endParaRPr>
            </a:p>
          </p:txBody>
        </p:sp>
      </p:grpSp>
      <p:pic>
        <p:nvPicPr>
          <p:cNvPr id="18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6AFA472D-4927-7FD5-A543-47565ED176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804225" y="-6161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5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41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3" r="1374" b="10077"/>
          <a:stretch/>
        </p:blipFill>
        <p:spPr>
          <a:xfrm>
            <a:off x="-10907" y="0"/>
            <a:ext cx="12294233" cy="6996033"/>
          </a:xfrm>
          <a:prstGeom prst="rect">
            <a:avLst/>
          </a:prstGeom>
        </p:spPr>
      </p:pic>
      <p:sp>
        <p:nvSpPr>
          <p:cNvPr id="10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04760" y="186290"/>
            <a:ext cx="11556314" cy="6414446"/>
          </a:xfrm>
          <a:custGeom>
            <a:avLst/>
            <a:gdLst>
              <a:gd name="connsiteX0" fmla="*/ 0 w 11556314"/>
              <a:gd name="connsiteY0" fmla="*/ 1069096 h 6414446"/>
              <a:gd name="connsiteX1" fmla="*/ 1069096 w 11556314"/>
              <a:gd name="connsiteY1" fmla="*/ 0 h 6414446"/>
              <a:gd name="connsiteX2" fmla="*/ 10487218 w 11556314"/>
              <a:gd name="connsiteY2" fmla="*/ 0 h 6414446"/>
              <a:gd name="connsiteX3" fmla="*/ 11556314 w 11556314"/>
              <a:gd name="connsiteY3" fmla="*/ 1069096 h 6414446"/>
              <a:gd name="connsiteX4" fmla="*/ 11556314 w 11556314"/>
              <a:gd name="connsiteY4" fmla="*/ 5345350 h 6414446"/>
              <a:gd name="connsiteX5" fmla="*/ 10487218 w 11556314"/>
              <a:gd name="connsiteY5" fmla="*/ 6414446 h 6414446"/>
              <a:gd name="connsiteX6" fmla="*/ 1069096 w 11556314"/>
              <a:gd name="connsiteY6" fmla="*/ 6414446 h 6414446"/>
              <a:gd name="connsiteX7" fmla="*/ 0 w 11556314"/>
              <a:gd name="connsiteY7" fmla="*/ 5345350 h 6414446"/>
              <a:gd name="connsiteX8" fmla="*/ 0 w 11556314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56314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2988959" y="77600"/>
                  <a:pt x="8507000" y="-27269"/>
                  <a:pt x="10487218" y="0"/>
                </a:cubicBezTo>
                <a:cubicBezTo>
                  <a:pt x="11148293" y="-93171"/>
                  <a:pt x="11665898" y="510911"/>
                  <a:pt x="11556314" y="1069096"/>
                </a:cubicBezTo>
                <a:cubicBezTo>
                  <a:pt x="11665314" y="2536417"/>
                  <a:pt x="11478105" y="4353943"/>
                  <a:pt x="11556314" y="5345350"/>
                </a:cubicBezTo>
                <a:cubicBezTo>
                  <a:pt x="11544449" y="5931154"/>
                  <a:pt x="11008778" y="6444826"/>
                  <a:pt x="10487218" y="6414446"/>
                </a:cubicBezTo>
                <a:cubicBezTo>
                  <a:pt x="6105933" y="6463623"/>
                  <a:pt x="3404006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56314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3625564" y="-129276"/>
                  <a:pt x="7944635" y="-77778"/>
                  <a:pt x="10487218" y="0"/>
                </a:cubicBezTo>
                <a:cubicBezTo>
                  <a:pt x="11059960" y="-56436"/>
                  <a:pt x="11540584" y="569352"/>
                  <a:pt x="11556314" y="1069096"/>
                </a:cubicBezTo>
                <a:cubicBezTo>
                  <a:pt x="11637913" y="1542640"/>
                  <a:pt x="11710614" y="3696807"/>
                  <a:pt x="11556314" y="5345350"/>
                </a:cubicBezTo>
                <a:cubicBezTo>
                  <a:pt x="11603077" y="6034414"/>
                  <a:pt x="11046164" y="6425151"/>
                  <a:pt x="10487218" y="6414446"/>
                </a:cubicBezTo>
                <a:cubicBezTo>
                  <a:pt x="8839387" y="6458666"/>
                  <a:pt x="4582110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F00C3EA-877E-16C3-8728-9C2356D4BE0B}"/>
              </a:ext>
            </a:extLst>
          </p:cNvPr>
          <p:cNvSpPr/>
          <p:nvPr/>
        </p:nvSpPr>
        <p:spPr>
          <a:xfrm>
            <a:off x="857907" y="484133"/>
            <a:ext cx="646386" cy="64638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CFDC4B-90C6-4AAA-743B-7ABF8C126476}"/>
              </a:ext>
            </a:extLst>
          </p:cNvPr>
          <p:cNvSpPr txBox="1"/>
          <p:nvPr/>
        </p:nvSpPr>
        <p:spPr>
          <a:xfrm>
            <a:off x="1572503" y="276372"/>
            <a:ext cx="10174769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Tính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45B27F-B78D-A5FA-3452-8A9E4758E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1571669"/>
            <a:ext cx="10748962" cy="434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759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3" r="1374" b="10077"/>
          <a:stretch/>
        </p:blipFill>
        <p:spPr>
          <a:xfrm>
            <a:off x="-10907" y="0"/>
            <a:ext cx="12294233" cy="6996033"/>
          </a:xfrm>
          <a:prstGeom prst="rect">
            <a:avLst/>
          </a:prstGeom>
        </p:spPr>
      </p:pic>
      <p:sp>
        <p:nvSpPr>
          <p:cNvPr id="10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04760" y="186290"/>
            <a:ext cx="11556314" cy="6414446"/>
          </a:xfrm>
          <a:custGeom>
            <a:avLst/>
            <a:gdLst>
              <a:gd name="connsiteX0" fmla="*/ 0 w 11556314"/>
              <a:gd name="connsiteY0" fmla="*/ 1069096 h 6414446"/>
              <a:gd name="connsiteX1" fmla="*/ 1069096 w 11556314"/>
              <a:gd name="connsiteY1" fmla="*/ 0 h 6414446"/>
              <a:gd name="connsiteX2" fmla="*/ 10487218 w 11556314"/>
              <a:gd name="connsiteY2" fmla="*/ 0 h 6414446"/>
              <a:gd name="connsiteX3" fmla="*/ 11556314 w 11556314"/>
              <a:gd name="connsiteY3" fmla="*/ 1069096 h 6414446"/>
              <a:gd name="connsiteX4" fmla="*/ 11556314 w 11556314"/>
              <a:gd name="connsiteY4" fmla="*/ 5345350 h 6414446"/>
              <a:gd name="connsiteX5" fmla="*/ 10487218 w 11556314"/>
              <a:gd name="connsiteY5" fmla="*/ 6414446 h 6414446"/>
              <a:gd name="connsiteX6" fmla="*/ 1069096 w 11556314"/>
              <a:gd name="connsiteY6" fmla="*/ 6414446 h 6414446"/>
              <a:gd name="connsiteX7" fmla="*/ 0 w 11556314"/>
              <a:gd name="connsiteY7" fmla="*/ 5345350 h 6414446"/>
              <a:gd name="connsiteX8" fmla="*/ 0 w 11556314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56314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2988959" y="77600"/>
                  <a:pt x="8507000" y="-27269"/>
                  <a:pt x="10487218" y="0"/>
                </a:cubicBezTo>
                <a:cubicBezTo>
                  <a:pt x="11148293" y="-93171"/>
                  <a:pt x="11665898" y="510911"/>
                  <a:pt x="11556314" y="1069096"/>
                </a:cubicBezTo>
                <a:cubicBezTo>
                  <a:pt x="11665314" y="2536417"/>
                  <a:pt x="11478105" y="4353943"/>
                  <a:pt x="11556314" y="5345350"/>
                </a:cubicBezTo>
                <a:cubicBezTo>
                  <a:pt x="11544449" y="5931154"/>
                  <a:pt x="11008778" y="6444826"/>
                  <a:pt x="10487218" y="6414446"/>
                </a:cubicBezTo>
                <a:cubicBezTo>
                  <a:pt x="6105933" y="6463623"/>
                  <a:pt x="3404006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56314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3625564" y="-129276"/>
                  <a:pt x="7944635" y="-77778"/>
                  <a:pt x="10487218" y="0"/>
                </a:cubicBezTo>
                <a:cubicBezTo>
                  <a:pt x="11059960" y="-56436"/>
                  <a:pt x="11540584" y="569352"/>
                  <a:pt x="11556314" y="1069096"/>
                </a:cubicBezTo>
                <a:cubicBezTo>
                  <a:pt x="11637913" y="1542640"/>
                  <a:pt x="11710614" y="3696807"/>
                  <a:pt x="11556314" y="5345350"/>
                </a:cubicBezTo>
                <a:cubicBezTo>
                  <a:pt x="11603077" y="6034414"/>
                  <a:pt x="11046164" y="6425151"/>
                  <a:pt x="10487218" y="6414446"/>
                </a:cubicBezTo>
                <a:cubicBezTo>
                  <a:pt x="8839387" y="6458666"/>
                  <a:pt x="4582110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DCF92C-202A-FA2C-05EB-216D76AE9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25" y="1309202"/>
            <a:ext cx="11048999" cy="10720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5D1A0D6-11FF-9BDE-1317-0BE7108679F1}"/>
                  </a:ext>
                </a:extLst>
              </p:cNvPr>
              <p:cNvSpPr txBox="1"/>
              <p:nvPr/>
            </p:nvSpPr>
            <p:spPr>
              <a:xfrm>
                <a:off x="714375" y="2428875"/>
                <a:ext cx="1914526" cy="981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NL" sz="40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nl-NL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2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5D1A0D6-11FF-9BDE-1317-0BE7108679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75" y="2428875"/>
                <a:ext cx="1914526" cy="981487"/>
              </a:xfrm>
              <a:prstGeom prst="rect">
                <a:avLst/>
              </a:prstGeom>
              <a:blipFill>
                <a:blip r:embed="rId4"/>
                <a:stretch>
                  <a:fillRect r="-2866" b="-1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3D9F9D5-CBD7-D56D-0AE7-6139B9E40B06}"/>
                  </a:ext>
                </a:extLst>
              </p:cNvPr>
              <p:cNvSpPr txBox="1"/>
              <p:nvPr/>
            </p:nvSpPr>
            <p:spPr>
              <a:xfrm>
                <a:off x="3648075" y="2333625"/>
                <a:ext cx="1914526" cy="981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NL" sz="40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1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3D9F9D5-CBD7-D56D-0AE7-6139B9E40B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8075" y="2333625"/>
                <a:ext cx="1914526" cy="981487"/>
              </a:xfrm>
              <a:prstGeom prst="rect">
                <a:avLst/>
              </a:prstGeom>
              <a:blipFill>
                <a:blip r:embed="rId5"/>
                <a:stretch>
                  <a:fillRect r="-2540" b="-1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B86866E-A375-3E0D-57D7-280F1FEFCE1E}"/>
                  </a:ext>
                </a:extLst>
              </p:cNvPr>
              <p:cNvSpPr txBox="1"/>
              <p:nvPr/>
            </p:nvSpPr>
            <p:spPr>
              <a:xfrm>
                <a:off x="6734175" y="2352675"/>
                <a:ext cx="2076450" cy="1915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sz="32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B86866E-A375-3E0D-57D7-280F1FEFCE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4175" y="2352675"/>
                <a:ext cx="2076450" cy="1915845"/>
              </a:xfrm>
              <a:prstGeom prst="rect">
                <a:avLst/>
              </a:prstGeom>
              <a:blipFill>
                <a:blip r:embed="rId6"/>
                <a:stretch>
                  <a:fillRect l="-10588" b="-5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D987245-75CA-7B21-D119-DD317F7F4A5B}"/>
                  </a:ext>
                </a:extLst>
              </p:cNvPr>
              <p:cNvSpPr txBox="1"/>
              <p:nvPr/>
            </p:nvSpPr>
            <p:spPr>
              <a:xfrm>
                <a:off x="9782176" y="2314575"/>
                <a:ext cx="2057400" cy="1710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sz="28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𝟏𝟔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−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D987245-75CA-7B21-D119-DD317F7F4A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2176" y="2314575"/>
                <a:ext cx="2057400" cy="1710276"/>
              </a:xfrm>
              <a:prstGeom prst="rect">
                <a:avLst/>
              </a:prstGeom>
              <a:blipFill>
                <a:blip r:embed="rId7"/>
                <a:stretch>
                  <a:fillRect l="-9199" b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4915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3" r="1374" b="10077"/>
          <a:stretch/>
        </p:blipFill>
        <p:spPr>
          <a:xfrm>
            <a:off x="-10907" y="0"/>
            <a:ext cx="12294233" cy="6996033"/>
          </a:xfrm>
          <a:prstGeom prst="rect">
            <a:avLst/>
          </a:prstGeom>
        </p:spPr>
      </p:pic>
      <p:sp>
        <p:nvSpPr>
          <p:cNvPr id="10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04760" y="186290"/>
            <a:ext cx="11556314" cy="6414446"/>
          </a:xfrm>
          <a:custGeom>
            <a:avLst/>
            <a:gdLst>
              <a:gd name="connsiteX0" fmla="*/ 0 w 11556314"/>
              <a:gd name="connsiteY0" fmla="*/ 1069096 h 6414446"/>
              <a:gd name="connsiteX1" fmla="*/ 1069096 w 11556314"/>
              <a:gd name="connsiteY1" fmla="*/ 0 h 6414446"/>
              <a:gd name="connsiteX2" fmla="*/ 10487218 w 11556314"/>
              <a:gd name="connsiteY2" fmla="*/ 0 h 6414446"/>
              <a:gd name="connsiteX3" fmla="*/ 11556314 w 11556314"/>
              <a:gd name="connsiteY3" fmla="*/ 1069096 h 6414446"/>
              <a:gd name="connsiteX4" fmla="*/ 11556314 w 11556314"/>
              <a:gd name="connsiteY4" fmla="*/ 5345350 h 6414446"/>
              <a:gd name="connsiteX5" fmla="*/ 10487218 w 11556314"/>
              <a:gd name="connsiteY5" fmla="*/ 6414446 h 6414446"/>
              <a:gd name="connsiteX6" fmla="*/ 1069096 w 11556314"/>
              <a:gd name="connsiteY6" fmla="*/ 6414446 h 6414446"/>
              <a:gd name="connsiteX7" fmla="*/ 0 w 11556314"/>
              <a:gd name="connsiteY7" fmla="*/ 5345350 h 6414446"/>
              <a:gd name="connsiteX8" fmla="*/ 0 w 11556314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56314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2988959" y="77600"/>
                  <a:pt x="8507000" y="-27269"/>
                  <a:pt x="10487218" y="0"/>
                </a:cubicBezTo>
                <a:cubicBezTo>
                  <a:pt x="11148293" y="-93171"/>
                  <a:pt x="11665898" y="510911"/>
                  <a:pt x="11556314" y="1069096"/>
                </a:cubicBezTo>
                <a:cubicBezTo>
                  <a:pt x="11665314" y="2536417"/>
                  <a:pt x="11478105" y="4353943"/>
                  <a:pt x="11556314" y="5345350"/>
                </a:cubicBezTo>
                <a:cubicBezTo>
                  <a:pt x="11544449" y="5931154"/>
                  <a:pt x="11008778" y="6444826"/>
                  <a:pt x="10487218" y="6414446"/>
                </a:cubicBezTo>
                <a:cubicBezTo>
                  <a:pt x="6105933" y="6463623"/>
                  <a:pt x="3404006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56314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3625564" y="-129276"/>
                  <a:pt x="7944635" y="-77778"/>
                  <a:pt x="10487218" y="0"/>
                </a:cubicBezTo>
                <a:cubicBezTo>
                  <a:pt x="11059960" y="-56436"/>
                  <a:pt x="11540584" y="569352"/>
                  <a:pt x="11556314" y="1069096"/>
                </a:cubicBezTo>
                <a:cubicBezTo>
                  <a:pt x="11637913" y="1542640"/>
                  <a:pt x="11710614" y="3696807"/>
                  <a:pt x="11556314" y="5345350"/>
                </a:cubicBezTo>
                <a:cubicBezTo>
                  <a:pt x="11603077" y="6034414"/>
                  <a:pt x="11046164" y="6425151"/>
                  <a:pt x="10487218" y="6414446"/>
                </a:cubicBezTo>
                <a:cubicBezTo>
                  <a:pt x="8839387" y="6458666"/>
                  <a:pt x="4582110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549592-9788-5847-DE8F-04BF21FE8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5" y="894523"/>
            <a:ext cx="11353799" cy="9580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FBD6B8F-3F95-CF49-6B9A-85732DFE4FA1}"/>
                  </a:ext>
                </a:extLst>
              </p:cNvPr>
              <p:cNvSpPr txBox="1"/>
              <p:nvPr/>
            </p:nvSpPr>
            <p:spPr>
              <a:xfrm>
                <a:off x="600074" y="1809750"/>
                <a:ext cx="2219325" cy="1865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NL" sz="40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𝟔𝟑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𝟔𝟓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FBD6B8F-3F95-CF49-6B9A-85732DFE4F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074" y="1809750"/>
                <a:ext cx="2219325" cy="1865895"/>
              </a:xfrm>
              <a:prstGeom prst="rect">
                <a:avLst/>
              </a:prstGeom>
              <a:blipFill>
                <a:blip r:embed="rId4"/>
                <a:stretch>
                  <a:fillRect l="-9615" b="-6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3E1088B-39BC-52E5-BC8C-89B287111B47}"/>
                  </a:ext>
                </a:extLst>
              </p:cNvPr>
              <p:cNvSpPr txBox="1"/>
              <p:nvPr/>
            </p:nvSpPr>
            <p:spPr>
              <a:xfrm>
                <a:off x="3428999" y="1819275"/>
                <a:ext cx="2219325" cy="19138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NL" sz="40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𝟖𝟎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𝟖𝟑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3E1088B-39BC-52E5-BC8C-89B287111B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999" y="1819275"/>
                <a:ext cx="2219325" cy="1913857"/>
              </a:xfrm>
              <a:prstGeom prst="rect">
                <a:avLst/>
              </a:prstGeom>
              <a:blipFill>
                <a:blip r:embed="rId5"/>
                <a:stretch>
                  <a:fillRect l="-9589" b="-3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231D3AE-BBCD-0E4B-09CB-DC9440C9D880}"/>
                  </a:ext>
                </a:extLst>
              </p:cNvPr>
              <p:cNvSpPr txBox="1"/>
              <p:nvPr/>
            </p:nvSpPr>
            <p:spPr>
              <a:xfrm>
                <a:off x="6686549" y="1800225"/>
                <a:ext cx="2219325" cy="19138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NL" sz="40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𝟕𝟕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𝟕𝟓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231D3AE-BBCD-0E4B-09CB-DC9440C9D8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6549" y="1800225"/>
                <a:ext cx="2219325" cy="1913857"/>
              </a:xfrm>
              <a:prstGeom prst="rect">
                <a:avLst/>
              </a:prstGeom>
              <a:blipFill>
                <a:blip r:embed="rId6"/>
                <a:stretch>
                  <a:fillRect l="-9890" b="-35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EFCF86D-4E30-3B33-7801-71163159DABE}"/>
                  </a:ext>
                </a:extLst>
              </p:cNvPr>
              <p:cNvSpPr txBox="1"/>
              <p:nvPr/>
            </p:nvSpPr>
            <p:spPr>
              <a:xfrm>
                <a:off x="9791699" y="1762125"/>
                <a:ext cx="2219325" cy="19138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NL" sz="40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𝟐𝟎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EFCF86D-4E30-3B33-7801-71163159DA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1699" y="1762125"/>
                <a:ext cx="2219325" cy="1913857"/>
              </a:xfrm>
              <a:prstGeom prst="rect">
                <a:avLst/>
              </a:prstGeom>
              <a:blipFill>
                <a:blip r:embed="rId7"/>
                <a:stretch>
                  <a:fillRect l="-9615" b="-38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77412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3" r="1374" b="10077"/>
          <a:stretch/>
        </p:blipFill>
        <p:spPr>
          <a:xfrm>
            <a:off x="-10907" y="0"/>
            <a:ext cx="12294233" cy="6996033"/>
          </a:xfrm>
          <a:prstGeom prst="rect">
            <a:avLst/>
          </a:prstGeom>
        </p:spPr>
      </p:pic>
      <p:sp>
        <p:nvSpPr>
          <p:cNvPr id="10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04760" y="186290"/>
            <a:ext cx="11556314" cy="6414446"/>
          </a:xfrm>
          <a:custGeom>
            <a:avLst/>
            <a:gdLst>
              <a:gd name="connsiteX0" fmla="*/ 0 w 11556314"/>
              <a:gd name="connsiteY0" fmla="*/ 1069096 h 6414446"/>
              <a:gd name="connsiteX1" fmla="*/ 1069096 w 11556314"/>
              <a:gd name="connsiteY1" fmla="*/ 0 h 6414446"/>
              <a:gd name="connsiteX2" fmla="*/ 10487218 w 11556314"/>
              <a:gd name="connsiteY2" fmla="*/ 0 h 6414446"/>
              <a:gd name="connsiteX3" fmla="*/ 11556314 w 11556314"/>
              <a:gd name="connsiteY3" fmla="*/ 1069096 h 6414446"/>
              <a:gd name="connsiteX4" fmla="*/ 11556314 w 11556314"/>
              <a:gd name="connsiteY4" fmla="*/ 5345350 h 6414446"/>
              <a:gd name="connsiteX5" fmla="*/ 10487218 w 11556314"/>
              <a:gd name="connsiteY5" fmla="*/ 6414446 h 6414446"/>
              <a:gd name="connsiteX6" fmla="*/ 1069096 w 11556314"/>
              <a:gd name="connsiteY6" fmla="*/ 6414446 h 6414446"/>
              <a:gd name="connsiteX7" fmla="*/ 0 w 11556314"/>
              <a:gd name="connsiteY7" fmla="*/ 5345350 h 6414446"/>
              <a:gd name="connsiteX8" fmla="*/ 0 w 11556314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56314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2988959" y="77600"/>
                  <a:pt x="8507000" y="-27269"/>
                  <a:pt x="10487218" y="0"/>
                </a:cubicBezTo>
                <a:cubicBezTo>
                  <a:pt x="11148293" y="-93171"/>
                  <a:pt x="11665898" y="510911"/>
                  <a:pt x="11556314" y="1069096"/>
                </a:cubicBezTo>
                <a:cubicBezTo>
                  <a:pt x="11665314" y="2536417"/>
                  <a:pt x="11478105" y="4353943"/>
                  <a:pt x="11556314" y="5345350"/>
                </a:cubicBezTo>
                <a:cubicBezTo>
                  <a:pt x="11544449" y="5931154"/>
                  <a:pt x="11008778" y="6444826"/>
                  <a:pt x="10487218" y="6414446"/>
                </a:cubicBezTo>
                <a:cubicBezTo>
                  <a:pt x="6105933" y="6463623"/>
                  <a:pt x="3404006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56314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3625564" y="-129276"/>
                  <a:pt x="7944635" y="-77778"/>
                  <a:pt x="10487218" y="0"/>
                </a:cubicBezTo>
                <a:cubicBezTo>
                  <a:pt x="11059960" y="-56436"/>
                  <a:pt x="11540584" y="569352"/>
                  <a:pt x="11556314" y="1069096"/>
                </a:cubicBezTo>
                <a:cubicBezTo>
                  <a:pt x="11637913" y="1542640"/>
                  <a:pt x="11710614" y="3696807"/>
                  <a:pt x="11556314" y="5345350"/>
                </a:cubicBezTo>
                <a:cubicBezTo>
                  <a:pt x="11603077" y="6034414"/>
                  <a:pt x="11046164" y="6425151"/>
                  <a:pt x="10487218" y="6414446"/>
                </a:cubicBezTo>
                <a:cubicBezTo>
                  <a:pt x="8839387" y="6458666"/>
                  <a:pt x="4582110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FBD6B8F-3F95-CF49-6B9A-85732DFE4FA1}"/>
                  </a:ext>
                </a:extLst>
              </p:cNvPr>
              <p:cNvSpPr txBox="1"/>
              <p:nvPr/>
            </p:nvSpPr>
            <p:spPr>
              <a:xfrm>
                <a:off x="600074" y="1809750"/>
                <a:ext cx="2219325" cy="19138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nl-NL" sz="4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𝟔</m:t>
                        </m:r>
                      </m:den>
                    </m:f>
                  </m:oMath>
                </a14:m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FBD6B8F-3F95-CF49-6B9A-85732DFE4F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074" y="1809750"/>
                <a:ext cx="2219325" cy="1913857"/>
              </a:xfrm>
              <a:prstGeom prst="rect">
                <a:avLst/>
              </a:prstGeom>
              <a:blipFill>
                <a:blip r:embed="rId3"/>
                <a:stretch>
                  <a:fillRect l="-9615" b="-2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3E1088B-39BC-52E5-BC8C-89B287111B47}"/>
                  </a:ext>
                </a:extLst>
              </p:cNvPr>
              <p:cNvSpPr txBox="1"/>
              <p:nvPr/>
            </p:nvSpPr>
            <p:spPr>
              <a:xfrm>
                <a:off x="3428999" y="1819275"/>
                <a:ext cx="2219325" cy="19138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nl-NL" sz="4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𝟕𝟕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𝟐𝟐</m:t>
                        </m:r>
                      </m:den>
                    </m:f>
                  </m:oMath>
                </a14:m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𝟕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den>
                    </m:f>
                  </m:oMath>
                </a14:m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3E1088B-39BC-52E5-BC8C-89B287111B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999" y="1819275"/>
                <a:ext cx="2219325" cy="1913857"/>
              </a:xfrm>
              <a:prstGeom prst="rect">
                <a:avLst/>
              </a:prstGeom>
              <a:blipFill>
                <a:blip r:embed="rId4"/>
                <a:stretch>
                  <a:fillRect l="-9589" b="-2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231D3AE-BBCD-0E4B-09CB-DC9440C9D880}"/>
                  </a:ext>
                </a:extLst>
              </p:cNvPr>
              <p:cNvSpPr txBox="1"/>
              <p:nvPr/>
            </p:nvSpPr>
            <p:spPr>
              <a:xfrm>
                <a:off x="6686550" y="1800225"/>
                <a:ext cx="1581150" cy="901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𝟐𝟕</m:t>
                          </m:r>
                        </m:num>
                        <m:den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𝟐𝟖</m:t>
                          </m:r>
                        </m:den>
                      </m:f>
                    </m:oMath>
                  </m:oMathPara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231D3AE-BBCD-0E4B-09CB-DC9440C9D8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6550" y="1800225"/>
                <a:ext cx="1581150" cy="9019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EFCF86D-4E30-3B33-7801-71163159DABE}"/>
                  </a:ext>
                </a:extLst>
              </p:cNvPr>
              <p:cNvSpPr txBox="1"/>
              <p:nvPr/>
            </p:nvSpPr>
            <p:spPr>
              <a:xfrm>
                <a:off x="9791699" y="1762125"/>
                <a:ext cx="2219325" cy="19138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nl-NL" sz="4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𝟑𝟔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𝟐𝟒</m:t>
                        </m:r>
                      </m:den>
                    </m:f>
                  </m:oMath>
                </a14:m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den>
                    </m:f>
                  </m:oMath>
                </a14:m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EFCF86D-4E30-3B33-7801-71163159DA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1699" y="1762125"/>
                <a:ext cx="2219325" cy="1913857"/>
              </a:xfrm>
              <a:prstGeom prst="rect">
                <a:avLst/>
              </a:prstGeom>
              <a:blipFill>
                <a:blip r:embed="rId6"/>
                <a:stretch>
                  <a:fillRect l="-9615" b="-2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12C9214B-DEEB-D527-FB74-7E71A31771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700" y="715137"/>
            <a:ext cx="10948987" cy="98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3259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3" r="1374" b="10077"/>
          <a:stretch/>
        </p:blipFill>
        <p:spPr>
          <a:xfrm>
            <a:off x="-10907" y="0"/>
            <a:ext cx="12294233" cy="6996033"/>
          </a:xfrm>
          <a:prstGeom prst="rect">
            <a:avLst/>
          </a:prstGeom>
        </p:spPr>
      </p:pic>
      <p:sp>
        <p:nvSpPr>
          <p:cNvPr id="10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04760" y="186290"/>
            <a:ext cx="11556314" cy="6414446"/>
          </a:xfrm>
          <a:custGeom>
            <a:avLst/>
            <a:gdLst>
              <a:gd name="connsiteX0" fmla="*/ 0 w 11556314"/>
              <a:gd name="connsiteY0" fmla="*/ 1069096 h 6414446"/>
              <a:gd name="connsiteX1" fmla="*/ 1069096 w 11556314"/>
              <a:gd name="connsiteY1" fmla="*/ 0 h 6414446"/>
              <a:gd name="connsiteX2" fmla="*/ 10487218 w 11556314"/>
              <a:gd name="connsiteY2" fmla="*/ 0 h 6414446"/>
              <a:gd name="connsiteX3" fmla="*/ 11556314 w 11556314"/>
              <a:gd name="connsiteY3" fmla="*/ 1069096 h 6414446"/>
              <a:gd name="connsiteX4" fmla="*/ 11556314 w 11556314"/>
              <a:gd name="connsiteY4" fmla="*/ 5345350 h 6414446"/>
              <a:gd name="connsiteX5" fmla="*/ 10487218 w 11556314"/>
              <a:gd name="connsiteY5" fmla="*/ 6414446 h 6414446"/>
              <a:gd name="connsiteX6" fmla="*/ 1069096 w 11556314"/>
              <a:gd name="connsiteY6" fmla="*/ 6414446 h 6414446"/>
              <a:gd name="connsiteX7" fmla="*/ 0 w 11556314"/>
              <a:gd name="connsiteY7" fmla="*/ 5345350 h 6414446"/>
              <a:gd name="connsiteX8" fmla="*/ 0 w 11556314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56314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2988959" y="77600"/>
                  <a:pt x="8507000" y="-27269"/>
                  <a:pt x="10487218" y="0"/>
                </a:cubicBezTo>
                <a:cubicBezTo>
                  <a:pt x="11148293" y="-93171"/>
                  <a:pt x="11665898" y="510911"/>
                  <a:pt x="11556314" y="1069096"/>
                </a:cubicBezTo>
                <a:cubicBezTo>
                  <a:pt x="11665314" y="2536417"/>
                  <a:pt x="11478105" y="4353943"/>
                  <a:pt x="11556314" y="5345350"/>
                </a:cubicBezTo>
                <a:cubicBezTo>
                  <a:pt x="11544449" y="5931154"/>
                  <a:pt x="11008778" y="6444826"/>
                  <a:pt x="10487218" y="6414446"/>
                </a:cubicBezTo>
                <a:cubicBezTo>
                  <a:pt x="6105933" y="6463623"/>
                  <a:pt x="3404006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56314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3625564" y="-129276"/>
                  <a:pt x="7944635" y="-77778"/>
                  <a:pt x="10487218" y="0"/>
                </a:cubicBezTo>
                <a:cubicBezTo>
                  <a:pt x="11059960" y="-56436"/>
                  <a:pt x="11540584" y="569352"/>
                  <a:pt x="11556314" y="1069096"/>
                </a:cubicBezTo>
                <a:cubicBezTo>
                  <a:pt x="11637913" y="1542640"/>
                  <a:pt x="11710614" y="3696807"/>
                  <a:pt x="11556314" y="5345350"/>
                </a:cubicBezTo>
                <a:cubicBezTo>
                  <a:pt x="11603077" y="6034414"/>
                  <a:pt x="11046164" y="6425151"/>
                  <a:pt x="10487218" y="6414446"/>
                </a:cubicBezTo>
                <a:cubicBezTo>
                  <a:pt x="8839387" y="6458666"/>
                  <a:pt x="4582110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FBD6B8F-3F95-CF49-6B9A-85732DFE4FA1}"/>
                  </a:ext>
                </a:extLst>
              </p:cNvPr>
              <p:cNvSpPr txBox="1"/>
              <p:nvPr/>
            </p:nvSpPr>
            <p:spPr>
              <a:xfrm>
                <a:off x="600074" y="1809750"/>
                <a:ext cx="2219325" cy="10677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nl-NL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𝟐𝟒</m:t>
                        </m:r>
                      </m:num>
                      <m:den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FBD6B8F-3F95-CF49-6B9A-85732DFE4F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074" y="1809750"/>
                <a:ext cx="2219325" cy="10677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3E1088B-39BC-52E5-BC8C-89B287111B47}"/>
                  </a:ext>
                </a:extLst>
              </p:cNvPr>
              <p:cNvSpPr txBox="1"/>
              <p:nvPr/>
            </p:nvSpPr>
            <p:spPr>
              <a:xfrm>
                <a:off x="3619499" y="1666875"/>
                <a:ext cx="2219325" cy="19138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nl-NL" sz="4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𝟏𝟖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𝟗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3E1088B-39BC-52E5-BC8C-89B287111B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9499" y="1666875"/>
                <a:ext cx="2219325" cy="1913857"/>
              </a:xfrm>
              <a:prstGeom prst="rect">
                <a:avLst/>
              </a:prstGeom>
              <a:blipFill>
                <a:blip r:embed="rId4"/>
                <a:stretch>
                  <a:fillRect l="-9890" b="-3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231D3AE-BBCD-0E4B-09CB-DC9440C9D880}"/>
                  </a:ext>
                </a:extLst>
              </p:cNvPr>
              <p:cNvSpPr txBox="1"/>
              <p:nvPr/>
            </p:nvSpPr>
            <p:spPr>
              <a:xfrm>
                <a:off x="6686550" y="1800225"/>
                <a:ext cx="1581150" cy="10177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𝟏𝟒𝟒</m:t>
                          </m:r>
                        </m:num>
                        <m:den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231D3AE-BBCD-0E4B-09CB-DC9440C9D8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6550" y="1800225"/>
                <a:ext cx="1581150" cy="10177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EFCF86D-4E30-3B33-7801-71163159DABE}"/>
                  </a:ext>
                </a:extLst>
              </p:cNvPr>
              <p:cNvSpPr txBox="1"/>
              <p:nvPr/>
            </p:nvSpPr>
            <p:spPr>
              <a:xfrm>
                <a:off x="9820274" y="1685925"/>
                <a:ext cx="2219325" cy="19138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nl-NL" sz="4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𝟏𝟖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𝟐𝟏</m:t>
                        </m:r>
                      </m:den>
                    </m:f>
                  </m:oMath>
                </a14:m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𝟔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𝟕</m:t>
                        </m:r>
                      </m:den>
                    </m:f>
                  </m:oMath>
                </a14:m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EFCF86D-4E30-3B33-7801-71163159DA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0274" y="1685925"/>
                <a:ext cx="2219325" cy="1913857"/>
              </a:xfrm>
              <a:prstGeom prst="rect">
                <a:avLst/>
              </a:prstGeom>
              <a:blipFill>
                <a:blip r:embed="rId6"/>
                <a:stretch>
                  <a:fillRect l="-9890" b="-2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A9FA9210-1EB5-EF9C-7AA2-87D565D19E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802" y="657225"/>
            <a:ext cx="1056496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7802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492</Words>
  <Application>Microsoft Office PowerPoint</Application>
  <PresentationFormat>Widescreen</PresentationFormat>
  <Paragraphs>50</Paragraphs>
  <Slides>17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Calibri Light</vt:lpstr>
      <vt:lpstr>Cambria</vt:lpstr>
      <vt:lpstr>Cambria Math</vt:lpstr>
      <vt:lpstr>Lato Regular</vt:lpstr>
      <vt:lpstr>Times New Roman</vt:lpstr>
      <vt:lpstr>UTM Duepuntozero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MTC</cp:lastModifiedBy>
  <cp:revision>20</cp:revision>
  <dcterms:created xsi:type="dcterms:W3CDTF">2024-03-30T02:00:12Z</dcterms:created>
  <dcterms:modified xsi:type="dcterms:W3CDTF">2024-05-02T00:52:57Z</dcterms:modified>
</cp:coreProperties>
</file>