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78" r:id="rId4"/>
    <p:sldId id="258" r:id="rId5"/>
    <p:sldId id="257" r:id="rId6"/>
    <p:sldId id="259" r:id="rId7"/>
    <p:sldId id="280" r:id="rId8"/>
    <p:sldId id="281" r:id="rId9"/>
    <p:sldId id="260" r:id="rId10"/>
    <p:sldId id="261" r:id="rId11"/>
    <p:sldId id="282" r:id="rId12"/>
    <p:sldId id="283" r:id="rId13"/>
    <p:sldId id="284" r:id="rId14"/>
    <p:sldId id="26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CD78-9954-4E74-ADF5-85CD6C9E64E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3724-05F5-45D5-960B-5C7A5A59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AE49-7DAF-707C-4CAD-00AB68393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54270-A09E-C698-77CC-693382220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9AA47-C15C-E230-0CC5-56DD4BB7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E466-C4DF-EA6D-23E7-548A5E50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E82BD-59B1-1E2E-3008-2FF57527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AABB-3A10-AA18-E023-2C319A89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7A753-5EEE-FDA0-B4CE-D9B45692F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17644-BF53-C642-88D6-5D366691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0537-263B-9C40-23F7-7D2DA877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27F4-BB7C-947B-651D-42A855F5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37202-0709-0C01-7954-30D827A04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3BF81-14FB-316F-B534-2F794ACAF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FE89A-1507-9430-64B7-49E4E9E6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91C1-B470-52B4-E2B0-9009DB4A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AC63-35CA-2E8D-2C07-88C701F1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4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1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9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3023-CB37-6523-6E5E-1FED31CF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4E6D-38F6-1D26-382F-A3F62BB8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2F57-91E8-20CE-ABB5-3678EF4A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5EE3D-2CD2-8A45-38C9-18AA4C0A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4AE2-EE77-8E8D-4D64-13103FE4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97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93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39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0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9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7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03A3-D09F-99AA-67CD-CEFB5F33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5F214-6216-8229-0336-5B66FB17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8E34B-0959-DCD6-4F35-73ED2A83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8832C-5A17-B668-E727-E56368EC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E756F-0604-E71F-12A9-37EBF67F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3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90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0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4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38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083F-2178-89D0-D772-0F933A6A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6A5B7-FD54-EA19-3439-C6BEA770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A087C-EEDF-99C9-CF70-9B00F0A1A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04E5C-31B9-F122-F096-9DFE87AA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FD5EE-9926-B1EE-6695-ADCD6168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54D02-060E-D45D-B001-39FEBC4E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1C83-B1AC-9A97-B5FA-67944578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0291-6691-5951-FFCD-2F7F186D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4DE2D-3454-1A2C-2B2B-3539F366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875A5-9ADA-1EE8-2A1A-712E4CE8E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463A9-18FB-5587-59D3-8E059B25E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E9FA0-16BB-7AB9-C543-28EFF7EB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E0FB8-8B95-4E4B-6EAD-6A360B9D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02DAB-B2C6-72EF-B100-0FA2B8E7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8B04-4811-2752-3C83-6A603B69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34BAE-DF76-F5CC-BCE7-6B7E0190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D9E81-D770-747C-517F-10FEEDBA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66FAC-8347-98F6-A31B-55FD53C0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3F378-8FA1-C0D2-F5DD-ECC1A478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30EC4-58F6-0E74-DB36-308A587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7D60-E0F1-2657-BFA2-39894AC3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5B7E-6298-8BAA-FFE8-F2691F91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92CF-8E63-978B-B480-C3D5F2F8F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57024-E211-3E50-5958-23D0925E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C3B80-F9E6-75A8-BF4C-BC1254F2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228C3-5AE2-8062-0E5F-672DCA40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9888E-753C-3422-7063-7779101C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57A0-AAA0-4A31-EE65-59A9414E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9F300-C697-CC25-792E-4DFCD5F59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5B9A0-FF5E-775D-00FE-0C85FC97D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AF92B-C762-12C3-DDCA-E0C74809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878B1-F6DF-5DA7-513C-F3BBF831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7BDD3-23B4-5BD7-8310-7EC63617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0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22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35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16CB688A-5FBA-7431-6409-986AA8A3E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3B2AA0B8-BB23-3953-7EF7-0D10A35C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239" y="883403"/>
            <a:ext cx="3233040" cy="5974597"/>
          </a:xfrm>
          <a:prstGeom prst="rect">
            <a:avLst/>
          </a:prstGeom>
        </p:spPr>
      </p:pic>
      <p:pic>
        <p:nvPicPr>
          <p:cNvPr id="4" name="图片 164">
            <a:extLst>
              <a:ext uri="{FF2B5EF4-FFF2-40B4-BE49-F238E27FC236}">
                <a16:creationId xmlns:a16="http://schemas.microsoft.com/office/drawing/2014/main" id="{19C92798-B768-EC32-4F26-56873B442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680" y="4880376"/>
            <a:ext cx="2076302" cy="185597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6FC148C8-952C-A6C3-3CE3-E84B0464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3" y="207001"/>
            <a:ext cx="2477158" cy="6650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B6916-481D-2E6D-5E1B-66FD08CF7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2652" y="272433"/>
            <a:ext cx="3441633" cy="14972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D402C-17B2-B005-21A7-9215FC9A1113}"/>
              </a:ext>
            </a:extLst>
          </p:cNvPr>
          <p:cNvGrpSpPr/>
          <p:nvPr/>
        </p:nvGrpSpPr>
        <p:grpSpPr>
          <a:xfrm>
            <a:off x="6883772" y="9056233"/>
            <a:ext cx="4631396" cy="1446550"/>
            <a:chOff x="2143293" y="1362427"/>
            <a:chExt cx="4679925" cy="8737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C44D7-993E-6C0A-511D-1A99628BAAE6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srgbClr val="FFFFFF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EE4DD-34E2-AF91-A4A4-511D8F3277DE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683900"/>
                  </a:solidFill>
                  <a:effectLst/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DBA22BF-9C9B-1479-9C92-D02FBDE2F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100" y="1983736"/>
            <a:ext cx="85168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285693" y="3732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26BAB-DAC9-0392-77F1-515BCD46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52562"/>
            <a:ext cx="3514725" cy="4143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9BC29-75A0-E1EF-6CEE-8CEB747D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705684"/>
            <a:ext cx="6515100" cy="36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26BAB-DAC9-0392-77F1-515BCD46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347787"/>
            <a:ext cx="3514725" cy="4143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1025D-1B96-C15C-D641-9916D7917DF7}"/>
                  </a:ext>
                </a:extLst>
              </p:cNvPr>
              <p:cNvSpPr txBox="1"/>
              <p:nvPr/>
            </p:nvSpPr>
            <p:spPr>
              <a:xfrm>
                <a:off x="3952875" y="1428750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1025D-1B96-C15C-D641-9916D791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428750"/>
                <a:ext cx="2343150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93689-16DA-2C43-12CB-6DA7FF89A3AD}"/>
                  </a:ext>
                </a:extLst>
              </p:cNvPr>
              <p:cNvSpPr txBox="1"/>
              <p:nvPr/>
            </p:nvSpPr>
            <p:spPr>
              <a:xfrm>
                <a:off x="5857875" y="1428750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93689-16DA-2C43-12CB-6DA7FF89A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1428750"/>
                <a:ext cx="234315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A5F05-D6ED-8EEF-FA60-353D1AEBD201}"/>
                  </a:ext>
                </a:extLst>
              </p:cNvPr>
              <p:cNvSpPr txBox="1"/>
              <p:nvPr/>
            </p:nvSpPr>
            <p:spPr>
              <a:xfrm>
                <a:off x="3743324" y="2828925"/>
                <a:ext cx="35337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A5F05-D6ED-8EEF-FA60-353D1AEB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24" y="2828925"/>
                <a:ext cx="3533775" cy="892552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E2591-A642-2B55-B657-02F09235D5D7}"/>
                  </a:ext>
                </a:extLst>
              </p:cNvPr>
              <p:cNvSpPr txBox="1"/>
              <p:nvPr/>
            </p:nvSpPr>
            <p:spPr>
              <a:xfrm>
                <a:off x="5991225" y="2838450"/>
                <a:ext cx="252412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E2591-A642-2B55-B657-02F09235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2838450"/>
                <a:ext cx="2524126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440EBD-4E10-363E-83B2-3D670633530A}"/>
                  </a:ext>
                </a:extLst>
              </p:cNvPr>
              <p:cNvSpPr txBox="1"/>
              <p:nvPr/>
            </p:nvSpPr>
            <p:spPr>
              <a:xfrm>
                <a:off x="7839075" y="2819400"/>
                <a:ext cx="25241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440EBD-4E10-363E-83B2-3D6706335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075" y="2819400"/>
                <a:ext cx="2524126" cy="900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44278-DD53-DAA4-0D8D-F513443899EA}"/>
                  </a:ext>
                </a:extLst>
              </p:cNvPr>
              <p:cNvSpPr txBox="1"/>
              <p:nvPr/>
            </p:nvSpPr>
            <p:spPr>
              <a:xfrm>
                <a:off x="9839325" y="2819400"/>
                <a:ext cx="155257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44278-DD53-DAA4-0D8D-F513443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325" y="2819400"/>
                <a:ext cx="1552575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6E835-AC13-5303-8F7B-95064897A6FB}"/>
                  </a:ext>
                </a:extLst>
              </p:cNvPr>
              <p:cNvSpPr txBox="1"/>
              <p:nvPr/>
            </p:nvSpPr>
            <p:spPr>
              <a:xfrm>
                <a:off x="10801351" y="2828925"/>
                <a:ext cx="13906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6E835-AC13-5303-8F7B-95064897A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1" y="2828925"/>
                <a:ext cx="13906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A2337-6719-6D6B-1257-24B0FC98F01A}"/>
                  </a:ext>
                </a:extLst>
              </p:cNvPr>
              <p:cNvSpPr txBox="1"/>
              <p:nvPr/>
            </p:nvSpPr>
            <p:spPr>
              <a:xfrm>
                <a:off x="4200525" y="4257675"/>
                <a:ext cx="23431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A2337-6719-6D6B-1257-24B0FC98F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4257675"/>
                <a:ext cx="234315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CF8E-5AC8-B544-15B7-30F8BB9EC8DE}"/>
                  </a:ext>
                </a:extLst>
              </p:cNvPr>
              <p:cNvSpPr txBox="1"/>
              <p:nvPr/>
            </p:nvSpPr>
            <p:spPr>
              <a:xfrm>
                <a:off x="5857875" y="4229100"/>
                <a:ext cx="23431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CF8E-5AC8-B544-15B7-30F8BB9EC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229100"/>
                <a:ext cx="234315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5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6399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>
                  <a:spLocks noChangeArrowheads="1"/>
                </p:cNvSpPr>
                <p:nvPr/>
              </p:nvSpPr>
              <p:spPr bwMode="auto">
                <a:xfrm>
                  <a:off x="618719" y="547684"/>
                  <a:ext cx="10877955" cy="12037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defRPr/>
                  </a:pPr>
                  <a:r>
                    <a:rPr lang="en-US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4.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Mẹ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làm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bánh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đó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chiên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khoai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tây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còn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lại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719" y="547684"/>
                  <a:ext cx="10877955" cy="1203791"/>
                </a:xfrm>
                <a:prstGeom prst="rect">
                  <a:avLst/>
                </a:prstGeom>
                <a:blipFill>
                  <a:blip r:embed="rId2"/>
                  <a:stretch>
                    <a:fillRect l="-2241" t="-1523" r="-2241" b="-197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8850FD-2F62-25B6-BACD-65306992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3128962"/>
            <a:ext cx="4897007" cy="246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: 圆角 17">
                <a:extLst>
                  <a:ext uri="{FF2B5EF4-FFF2-40B4-BE49-F238E27FC236}">
                    <a16:creationId xmlns:a16="http://schemas.microsoft.com/office/drawing/2014/main" id="{407B1704-9CA5-D555-BE6B-D372440FBFC6}"/>
                  </a:ext>
                </a:extLst>
              </p:cNvPr>
              <p:cNvSpPr/>
              <p:nvPr/>
            </p:nvSpPr>
            <p:spPr>
              <a:xfrm>
                <a:off x="4572000" y="2136609"/>
                <a:ext cx="7261411" cy="4483572"/>
              </a:xfrm>
              <a:custGeom>
                <a:avLst/>
                <a:gdLst>
                  <a:gd name="connsiteX0" fmla="*/ 0 w 2514916"/>
                  <a:gd name="connsiteY0" fmla="*/ 326637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8" fmla="*/ 0 w 2514916"/>
                  <a:gd name="connsiteY8" fmla="*/ 326637 h 3797040"/>
                  <a:gd name="connsiteX0" fmla="*/ 0 w 2514916"/>
                  <a:gd name="connsiteY0" fmla="*/ 3470403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0" fmla="*/ 0 w 2516052"/>
                  <a:gd name="connsiteY0" fmla="*/ 3470403 h 3797040"/>
                  <a:gd name="connsiteX1" fmla="*/ 326637 w 2516052"/>
                  <a:gd name="connsiteY1" fmla="*/ 0 h 3797040"/>
                  <a:gd name="connsiteX2" fmla="*/ 2188279 w 2516052"/>
                  <a:gd name="connsiteY2" fmla="*/ 0 h 3797040"/>
                  <a:gd name="connsiteX3" fmla="*/ 2514916 w 2516052"/>
                  <a:gd name="connsiteY3" fmla="*/ 3470403 h 3797040"/>
                  <a:gd name="connsiteX4" fmla="*/ 2188279 w 2516052"/>
                  <a:gd name="connsiteY4" fmla="*/ 3797040 h 3797040"/>
                  <a:gd name="connsiteX5" fmla="*/ 326637 w 2516052"/>
                  <a:gd name="connsiteY5" fmla="*/ 3797040 h 3797040"/>
                  <a:gd name="connsiteX6" fmla="*/ 0 w 2516052"/>
                  <a:gd name="connsiteY6" fmla="*/ 3470403 h 3797040"/>
                  <a:gd name="connsiteX0" fmla="*/ 0 w 2516052"/>
                  <a:gd name="connsiteY0" fmla="*/ 3470403 h 3871099"/>
                  <a:gd name="connsiteX1" fmla="*/ 326637 w 2516052"/>
                  <a:gd name="connsiteY1" fmla="*/ 0 h 3871099"/>
                  <a:gd name="connsiteX2" fmla="*/ 2188279 w 2516052"/>
                  <a:gd name="connsiteY2" fmla="*/ 0 h 3871099"/>
                  <a:gd name="connsiteX3" fmla="*/ 2514916 w 2516052"/>
                  <a:gd name="connsiteY3" fmla="*/ 3470403 h 3871099"/>
                  <a:gd name="connsiteX4" fmla="*/ 326637 w 2516052"/>
                  <a:gd name="connsiteY4" fmla="*/ 3797040 h 3871099"/>
                  <a:gd name="connsiteX5" fmla="*/ 0 w 2516052"/>
                  <a:gd name="connsiteY5" fmla="*/ 3470403 h 3871099"/>
                  <a:gd name="connsiteX0" fmla="*/ 253531 w 2442946"/>
                  <a:gd name="connsiteY0" fmla="*/ 3797040 h 3871099"/>
                  <a:gd name="connsiteX1" fmla="*/ 253531 w 2442946"/>
                  <a:gd name="connsiteY1" fmla="*/ 0 h 3871099"/>
                  <a:gd name="connsiteX2" fmla="*/ 2115173 w 2442946"/>
                  <a:gd name="connsiteY2" fmla="*/ 0 h 3871099"/>
                  <a:gd name="connsiteX3" fmla="*/ 2441810 w 2442946"/>
                  <a:gd name="connsiteY3" fmla="*/ 3470403 h 3871099"/>
                  <a:gd name="connsiteX4" fmla="*/ 253531 w 2442946"/>
                  <a:gd name="connsiteY4" fmla="*/ 3797040 h 3871099"/>
                  <a:gd name="connsiteX0" fmla="*/ 253531 w 2442946"/>
                  <a:gd name="connsiteY0" fmla="*/ 3797040 h 4114830"/>
                  <a:gd name="connsiteX1" fmla="*/ 253531 w 2442946"/>
                  <a:gd name="connsiteY1" fmla="*/ 0 h 4114830"/>
                  <a:gd name="connsiteX2" fmla="*/ 2115173 w 2442946"/>
                  <a:gd name="connsiteY2" fmla="*/ 0 h 4114830"/>
                  <a:gd name="connsiteX3" fmla="*/ 2441810 w 2442946"/>
                  <a:gd name="connsiteY3" fmla="*/ 3470403 h 4114830"/>
                  <a:gd name="connsiteX4" fmla="*/ 253531 w 2442946"/>
                  <a:gd name="connsiteY4" fmla="*/ 3797040 h 4114830"/>
                  <a:gd name="connsiteX0" fmla="*/ 253531 w 2577059"/>
                  <a:gd name="connsiteY0" fmla="*/ 3797040 h 4114830"/>
                  <a:gd name="connsiteX1" fmla="*/ 253531 w 2577059"/>
                  <a:gd name="connsiteY1" fmla="*/ 0 h 4114830"/>
                  <a:gd name="connsiteX2" fmla="*/ 2115173 w 2577059"/>
                  <a:gd name="connsiteY2" fmla="*/ 0 h 4114830"/>
                  <a:gd name="connsiteX3" fmla="*/ 2441810 w 2577059"/>
                  <a:gd name="connsiteY3" fmla="*/ 3470403 h 4114830"/>
                  <a:gd name="connsiteX4" fmla="*/ 253531 w 2577059"/>
                  <a:gd name="connsiteY4" fmla="*/ 3797040 h 4114830"/>
                  <a:gd name="connsiteX0" fmla="*/ 253531 w 2639625"/>
                  <a:gd name="connsiteY0" fmla="*/ 3797040 h 4114830"/>
                  <a:gd name="connsiteX1" fmla="*/ 253531 w 2639625"/>
                  <a:gd name="connsiteY1" fmla="*/ 0 h 4114830"/>
                  <a:gd name="connsiteX2" fmla="*/ 2115173 w 2639625"/>
                  <a:gd name="connsiteY2" fmla="*/ 0 h 4114830"/>
                  <a:gd name="connsiteX3" fmla="*/ 2441810 w 2639625"/>
                  <a:gd name="connsiteY3" fmla="*/ 3470403 h 4114830"/>
                  <a:gd name="connsiteX4" fmla="*/ 253531 w 2639625"/>
                  <a:gd name="connsiteY4" fmla="*/ 3797040 h 4114830"/>
                  <a:gd name="connsiteX0" fmla="*/ 375504 w 2761598"/>
                  <a:gd name="connsiteY0" fmla="*/ 3797040 h 4114830"/>
                  <a:gd name="connsiteX1" fmla="*/ 375504 w 2761598"/>
                  <a:gd name="connsiteY1" fmla="*/ 0 h 4114830"/>
                  <a:gd name="connsiteX2" fmla="*/ 2237146 w 2761598"/>
                  <a:gd name="connsiteY2" fmla="*/ 0 h 4114830"/>
                  <a:gd name="connsiteX3" fmla="*/ 2563783 w 2761598"/>
                  <a:gd name="connsiteY3" fmla="*/ 3470403 h 4114830"/>
                  <a:gd name="connsiteX4" fmla="*/ 375504 w 2761598"/>
                  <a:gd name="connsiteY4" fmla="*/ 3797040 h 4114830"/>
                  <a:gd name="connsiteX0" fmla="*/ 391375 w 2777469"/>
                  <a:gd name="connsiteY0" fmla="*/ 3842195 h 4159985"/>
                  <a:gd name="connsiteX1" fmla="*/ 391375 w 2777469"/>
                  <a:gd name="connsiteY1" fmla="*/ 45155 h 4159985"/>
                  <a:gd name="connsiteX2" fmla="*/ 2253017 w 2777469"/>
                  <a:gd name="connsiteY2" fmla="*/ 45155 h 4159985"/>
                  <a:gd name="connsiteX3" fmla="*/ 2579654 w 2777469"/>
                  <a:gd name="connsiteY3" fmla="*/ 3515558 h 4159985"/>
                  <a:gd name="connsiteX4" fmla="*/ 391375 w 2777469"/>
                  <a:gd name="connsiteY4" fmla="*/ 3842195 h 4159985"/>
                  <a:gd name="connsiteX0" fmla="*/ 391375 w 2734159"/>
                  <a:gd name="connsiteY0" fmla="*/ 3888084 h 4205874"/>
                  <a:gd name="connsiteX1" fmla="*/ 391375 w 2734159"/>
                  <a:gd name="connsiteY1" fmla="*/ 91044 h 4205874"/>
                  <a:gd name="connsiteX2" fmla="*/ 2253017 w 2734159"/>
                  <a:gd name="connsiteY2" fmla="*/ 91044 h 4205874"/>
                  <a:gd name="connsiteX3" fmla="*/ 2579654 w 2734159"/>
                  <a:gd name="connsiteY3" fmla="*/ 3561447 h 4205874"/>
                  <a:gd name="connsiteX4" fmla="*/ 391375 w 2734159"/>
                  <a:gd name="connsiteY4" fmla="*/ 3888084 h 4205874"/>
                  <a:gd name="connsiteX0" fmla="*/ 391375 w 2801871"/>
                  <a:gd name="connsiteY0" fmla="*/ 3888084 h 4176540"/>
                  <a:gd name="connsiteX1" fmla="*/ 391375 w 2801871"/>
                  <a:gd name="connsiteY1" fmla="*/ 91044 h 4176540"/>
                  <a:gd name="connsiteX2" fmla="*/ 2253017 w 2801871"/>
                  <a:gd name="connsiteY2" fmla="*/ 91044 h 4176540"/>
                  <a:gd name="connsiteX3" fmla="*/ 2579654 w 2801871"/>
                  <a:gd name="connsiteY3" fmla="*/ 3561447 h 4176540"/>
                  <a:gd name="connsiteX4" fmla="*/ 391375 w 2801871"/>
                  <a:gd name="connsiteY4" fmla="*/ 3888084 h 4176540"/>
                  <a:gd name="connsiteX0" fmla="*/ 391375 w 2649557"/>
                  <a:gd name="connsiteY0" fmla="*/ 3888084 h 4127404"/>
                  <a:gd name="connsiteX1" fmla="*/ 391375 w 2649557"/>
                  <a:gd name="connsiteY1" fmla="*/ 91044 h 4127404"/>
                  <a:gd name="connsiteX2" fmla="*/ 2253017 w 2649557"/>
                  <a:gd name="connsiteY2" fmla="*/ 91044 h 4127404"/>
                  <a:gd name="connsiteX3" fmla="*/ 2579654 w 2649557"/>
                  <a:gd name="connsiteY3" fmla="*/ 3561447 h 4127404"/>
                  <a:gd name="connsiteX4" fmla="*/ 391375 w 2649557"/>
                  <a:gd name="connsiteY4" fmla="*/ 3888084 h 4127404"/>
                  <a:gd name="connsiteX0" fmla="*/ 345843 w 2604025"/>
                  <a:gd name="connsiteY0" fmla="*/ 3888084 h 4144208"/>
                  <a:gd name="connsiteX1" fmla="*/ 345843 w 2604025"/>
                  <a:gd name="connsiteY1" fmla="*/ 91044 h 4144208"/>
                  <a:gd name="connsiteX2" fmla="*/ 2207485 w 2604025"/>
                  <a:gd name="connsiteY2" fmla="*/ 91044 h 4144208"/>
                  <a:gd name="connsiteX3" fmla="*/ 2534122 w 2604025"/>
                  <a:gd name="connsiteY3" fmla="*/ 3561447 h 4144208"/>
                  <a:gd name="connsiteX4" fmla="*/ 345843 w 2604025"/>
                  <a:gd name="connsiteY4" fmla="*/ 3888084 h 4144208"/>
                  <a:gd name="connsiteX0" fmla="*/ 143569 w 2622756"/>
                  <a:gd name="connsiteY0" fmla="*/ 4084732 h 4426397"/>
                  <a:gd name="connsiteX1" fmla="*/ 270569 w 2622756"/>
                  <a:gd name="connsiteY1" fmla="*/ 313092 h 4426397"/>
                  <a:gd name="connsiteX2" fmla="*/ 2132211 w 2622756"/>
                  <a:gd name="connsiteY2" fmla="*/ 313092 h 4426397"/>
                  <a:gd name="connsiteX3" fmla="*/ 2458848 w 2622756"/>
                  <a:gd name="connsiteY3" fmla="*/ 3783495 h 4426397"/>
                  <a:gd name="connsiteX4" fmla="*/ 143569 w 2622756"/>
                  <a:gd name="connsiteY4" fmla="*/ 4084732 h 4426397"/>
                  <a:gd name="connsiteX0" fmla="*/ 181055 w 2660242"/>
                  <a:gd name="connsiteY0" fmla="*/ 4084732 h 4305788"/>
                  <a:gd name="connsiteX1" fmla="*/ 308055 w 2660242"/>
                  <a:gd name="connsiteY1" fmla="*/ 313092 h 4305788"/>
                  <a:gd name="connsiteX2" fmla="*/ 2169697 w 2660242"/>
                  <a:gd name="connsiteY2" fmla="*/ 313092 h 4305788"/>
                  <a:gd name="connsiteX3" fmla="*/ 2496334 w 2660242"/>
                  <a:gd name="connsiteY3" fmla="*/ 3783495 h 4305788"/>
                  <a:gd name="connsiteX4" fmla="*/ 181055 w 2660242"/>
                  <a:gd name="connsiteY4" fmla="*/ 4084732 h 4305788"/>
                  <a:gd name="connsiteX0" fmla="*/ 149761 w 2628948"/>
                  <a:gd name="connsiteY0" fmla="*/ 3935621 h 4156677"/>
                  <a:gd name="connsiteX1" fmla="*/ 276761 w 2628948"/>
                  <a:gd name="connsiteY1" fmla="*/ 163981 h 4156677"/>
                  <a:gd name="connsiteX2" fmla="*/ 2138403 w 2628948"/>
                  <a:gd name="connsiteY2" fmla="*/ 163981 h 4156677"/>
                  <a:gd name="connsiteX3" fmla="*/ 2465040 w 2628948"/>
                  <a:gd name="connsiteY3" fmla="*/ 3634384 h 4156677"/>
                  <a:gd name="connsiteX4" fmla="*/ 149761 w 2628948"/>
                  <a:gd name="connsiteY4" fmla="*/ 3935621 h 4156677"/>
                  <a:gd name="connsiteX0" fmla="*/ 224498 w 2688183"/>
                  <a:gd name="connsiteY0" fmla="*/ 4047023 h 4361957"/>
                  <a:gd name="connsiteX1" fmla="*/ 237198 w 2688183"/>
                  <a:gd name="connsiteY1" fmla="*/ 415083 h 4361957"/>
                  <a:gd name="connsiteX2" fmla="*/ 2213140 w 2688183"/>
                  <a:gd name="connsiteY2" fmla="*/ 275383 h 4361957"/>
                  <a:gd name="connsiteX3" fmla="*/ 2539777 w 2688183"/>
                  <a:gd name="connsiteY3" fmla="*/ 3745786 h 4361957"/>
                  <a:gd name="connsiteX4" fmla="*/ 224498 w 2688183"/>
                  <a:gd name="connsiteY4" fmla="*/ 4047023 h 43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183" h="4361957">
                    <a:moveTo>
                      <a:pt x="224498" y="4047023"/>
                    </a:moveTo>
                    <a:cubicBezTo>
                      <a:pt x="-159265" y="3491906"/>
                      <a:pt x="20058" y="700790"/>
                      <a:pt x="237198" y="415083"/>
                    </a:cubicBezTo>
                    <a:cubicBezTo>
                      <a:pt x="454338" y="129376"/>
                      <a:pt x="1829377" y="-279734"/>
                      <a:pt x="2213140" y="275383"/>
                    </a:cubicBezTo>
                    <a:cubicBezTo>
                      <a:pt x="2596903" y="830500"/>
                      <a:pt x="2871217" y="3117179"/>
                      <a:pt x="2539777" y="3745786"/>
                    </a:cubicBezTo>
                    <a:cubicBezTo>
                      <a:pt x="2208337" y="4374393"/>
                      <a:pt x="608261" y="4602140"/>
                      <a:pt x="224498" y="40470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chiên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tây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</a:rPr>
                      <m:t>          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2 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1 -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thanh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矩形: 圆角 17">
                <a:extLst>
                  <a:ext uri="{FF2B5EF4-FFF2-40B4-BE49-F238E27FC236}">
                    <a16:creationId xmlns:a16="http://schemas.microsoft.com/office/drawing/2014/main" id="{407B1704-9CA5-D555-BE6B-D372440FB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6609"/>
                <a:ext cx="7261411" cy="4483572"/>
              </a:xfrm>
              <a:custGeom>
                <a:avLst/>
                <a:gdLst>
                  <a:gd name="connsiteX0" fmla="*/ 0 w 2514916"/>
                  <a:gd name="connsiteY0" fmla="*/ 326637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8" fmla="*/ 0 w 2514916"/>
                  <a:gd name="connsiteY8" fmla="*/ 326637 h 3797040"/>
                  <a:gd name="connsiteX0" fmla="*/ 0 w 2514916"/>
                  <a:gd name="connsiteY0" fmla="*/ 3470403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0" fmla="*/ 0 w 2516052"/>
                  <a:gd name="connsiteY0" fmla="*/ 3470403 h 3797040"/>
                  <a:gd name="connsiteX1" fmla="*/ 326637 w 2516052"/>
                  <a:gd name="connsiteY1" fmla="*/ 0 h 3797040"/>
                  <a:gd name="connsiteX2" fmla="*/ 2188279 w 2516052"/>
                  <a:gd name="connsiteY2" fmla="*/ 0 h 3797040"/>
                  <a:gd name="connsiteX3" fmla="*/ 2514916 w 2516052"/>
                  <a:gd name="connsiteY3" fmla="*/ 3470403 h 3797040"/>
                  <a:gd name="connsiteX4" fmla="*/ 2188279 w 2516052"/>
                  <a:gd name="connsiteY4" fmla="*/ 3797040 h 3797040"/>
                  <a:gd name="connsiteX5" fmla="*/ 326637 w 2516052"/>
                  <a:gd name="connsiteY5" fmla="*/ 3797040 h 3797040"/>
                  <a:gd name="connsiteX6" fmla="*/ 0 w 2516052"/>
                  <a:gd name="connsiteY6" fmla="*/ 3470403 h 3797040"/>
                  <a:gd name="connsiteX0" fmla="*/ 0 w 2516052"/>
                  <a:gd name="connsiteY0" fmla="*/ 3470403 h 3871099"/>
                  <a:gd name="connsiteX1" fmla="*/ 326637 w 2516052"/>
                  <a:gd name="connsiteY1" fmla="*/ 0 h 3871099"/>
                  <a:gd name="connsiteX2" fmla="*/ 2188279 w 2516052"/>
                  <a:gd name="connsiteY2" fmla="*/ 0 h 3871099"/>
                  <a:gd name="connsiteX3" fmla="*/ 2514916 w 2516052"/>
                  <a:gd name="connsiteY3" fmla="*/ 3470403 h 3871099"/>
                  <a:gd name="connsiteX4" fmla="*/ 326637 w 2516052"/>
                  <a:gd name="connsiteY4" fmla="*/ 3797040 h 3871099"/>
                  <a:gd name="connsiteX5" fmla="*/ 0 w 2516052"/>
                  <a:gd name="connsiteY5" fmla="*/ 3470403 h 3871099"/>
                  <a:gd name="connsiteX0" fmla="*/ 253531 w 2442946"/>
                  <a:gd name="connsiteY0" fmla="*/ 3797040 h 3871099"/>
                  <a:gd name="connsiteX1" fmla="*/ 253531 w 2442946"/>
                  <a:gd name="connsiteY1" fmla="*/ 0 h 3871099"/>
                  <a:gd name="connsiteX2" fmla="*/ 2115173 w 2442946"/>
                  <a:gd name="connsiteY2" fmla="*/ 0 h 3871099"/>
                  <a:gd name="connsiteX3" fmla="*/ 2441810 w 2442946"/>
                  <a:gd name="connsiteY3" fmla="*/ 3470403 h 3871099"/>
                  <a:gd name="connsiteX4" fmla="*/ 253531 w 2442946"/>
                  <a:gd name="connsiteY4" fmla="*/ 3797040 h 3871099"/>
                  <a:gd name="connsiteX0" fmla="*/ 253531 w 2442946"/>
                  <a:gd name="connsiteY0" fmla="*/ 3797040 h 4114830"/>
                  <a:gd name="connsiteX1" fmla="*/ 253531 w 2442946"/>
                  <a:gd name="connsiteY1" fmla="*/ 0 h 4114830"/>
                  <a:gd name="connsiteX2" fmla="*/ 2115173 w 2442946"/>
                  <a:gd name="connsiteY2" fmla="*/ 0 h 4114830"/>
                  <a:gd name="connsiteX3" fmla="*/ 2441810 w 2442946"/>
                  <a:gd name="connsiteY3" fmla="*/ 3470403 h 4114830"/>
                  <a:gd name="connsiteX4" fmla="*/ 253531 w 2442946"/>
                  <a:gd name="connsiteY4" fmla="*/ 3797040 h 4114830"/>
                  <a:gd name="connsiteX0" fmla="*/ 253531 w 2577059"/>
                  <a:gd name="connsiteY0" fmla="*/ 3797040 h 4114830"/>
                  <a:gd name="connsiteX1" fmla="*/ 253531 w 2577059"/>
                  <a:gd name="connsiteY1" fmla="*/ 0 h 4114830"/>
                  <a:gd name="connsiteX2" fmla="*/ 2115173 w 2577059"/>
                  <a:gd name="connsiteY2" fmla="*/ 0 h 4114830"/>
                  <a:gd name="connsiteX3" fmla="*/ 2441810 w 2577059"/>
                  <a:gd name="connsiteY3" fmla="*/ 3470403 h 4114830"/>
                  <a:gd name="connsiteX4" fmla="*/ 253531 w 2577059"/>
                  <a:gd name="connsiteY4" fmla="*/ 3797040 h 4114830"/>
                  <a:gd name="connsiteX0" fmla="*/ 253531 w 2639625"/>
                  <a:gd name="connsiteY0" fmla="*/ 3797040 h 4114830"/>
                  <a:gd name="connsiteX1" fmla="*/ 253531 w 2639625"/>
                  <a:gd name="connsiteY1" fmla="*/ 0 h 4114830"/>
                  <a:gd name="connsiteX2" fmla="*/ 2115173 w 2639625"/>
                  <a:gd name="connsiteY2" fmla="*/ 0 h 4114830"/>
                  <a:gd name="connsiteX3" fmla="*/ 2441810 w 2639625"/>
                  <a:gd name="connsiteY3" fmla="*/ 3470403 h 4114830"/>
                  <a:gd name="connsiteX4" fmla="*/ 253531 w 2639625"/>
                  <a:gd name="connsiteY4" fmla="*/ 3797040 h 4114830"/>
                  <a:gd name="connsiteX0" fmla="*/ 375504 w 2761598"/>
                  <a:gd name="connsiteY0" fmla="*/ 3797040 h 4114830"/>
                  <a:gd name="connsiteX1" fmla="*/ 375504 w 2761598"/>
                  <a:gd name="connsiteY1" fmla="*/ 0 h 4114830"/>
                  <a:gd name="connsiteX2" fmla="*/ 2237146 w 2761598"/>
                  <a:gd name="connsiteY2" fmla="*/ 0 h 4114830"/>
                  <a:gd name="connsiteX3" fmla="*/ 2563783 w 2761598"/>
                  <a:gd name="connsiteY3" fmla="*/ 3470403 h 4114830"/>
                  <a:gd name="connsiteX4" fmla="*/ 375504 w 2761598"/>
                  <a:gd name="connsiteY4" fmla="*/ 3797040 h 4114830"/>
                  <a:gd name="connsiteX0" fmla="*/ 391375 w 2777469"/>
                  <a:gd name="connsiteY0" fmla="*/ 3842195 h 4159985"/>
                  <a:gd name="connsiteX1" fmla="*/ 391375 w 2777469"/>
                  <a:gd name="connsiteY1" fmla="*/ 45155 h 4159985"/>
                  <a:gd name="connsiteX2" fmla="*/ 2253017 w 2777469"/>
                  <a:gd name="connsiteY2" fmla="*/ 45155 h 4159985"/>
                  <a:gd name="connsiteX3" fmla="*/ 2579654 w 2777469"/>
                  <a:gd name="connsiteY3" fmla="*/ 3515558 h 4159985"/>
                  <a:gd name="connsiteX4" fmla="*/ 391375 w 2777469"/>
                  <a:gd name="connsiteY4" fmla="*/ 3842195 h 4159985"/>
                  <a:gd name="connsiteX0" fmla="*/ 391375 w 2734159"/>
                  <a:gd name="connsiteY0" fmla="*/ 3888084 h 4205874"/>
                  <a:gd name="connsiteX1" fmla="*/ 391375 w 2734159"/>
                  <a:gd name="connsiteY1" fmla="*/ 91044 h 4205874"/>
                  <a:gd name="connsiteX2" fmla="*/ 2253017 w 2734159"/>
                  <a:gd name="connsiteY2" fmla="*/ 91044 h 4205874"/>
                  <a:gd name="connsiteX3" fmla="*/ 2579654 w 2734159"/>
                  <a:gd name="connsiteY3" fmla="*/ 3561447 h 4205874"/>
                  <a:gd name="connsiteX4" fmla="*/ 391375 w 2734159"/>
                  <a:gd name="connsiteY4" fmla="*/ 3888084 h 4205874"/>
                  <a:gd name="connsiteX0" fmla="*/ 391375 w 2801871"/>
                  <a:gd name="connsiteY0" fmla="*/ 3888084 h 4176540"/>
                  <a:gd name="connsiteX1" fmla="*/ 391375 w 2801871"/>
                  <a:gd name="connsiteY1" fmla="*/ 91044 h 4176540"/>
                  <a:gd name="connsiteX2" fmla="*/ 2253017 w 2801871"/>
                  <a:gd name="connsiteY2" fmla="*/ 91044 h 4176540"/>
                  <a:gd name="connsiteX3" fmla="*/ 2579654 w 2801871"/>
                  <a:gd name="connsiteY3" fmla="*/ 3561447 h 4176540"/>
                  <a:gd name="connsiteX4" fmla="*/ 391375 w 2801871"/>
                  <a:gd name="connsiteY4" fmla="*/ 3888084 h 4176540"/>
                  <a:gd name="connsiteX0" fmla="*/ 391375 w 2649557"/>
                  <a:gd name="connsiteY0" fmla="*/ 3888084 h 4127404"/>
                  <a:gd name="connsiteX1" fmla="*/ 391375 w 2649557"/>
                  <a:gd name="connsiteY1" fmla="*/ 91044 h 4127404"/>
                  <a:gd name="connsiteX2" fmla="*/ 2253017 w 2649557"/>
                  <a:gd name="connsiteY2" fmla="*/ 91044 h 4127404"/>
                  <a:gd name="connsiteX3" fmla="*/ 2579654 w 2649557"/>
                  <a:gd name="connsiteY3" fmla="*/ 3561447 h 4127404"/>
                  <a:gd name="connsiteX4" fmla="*/ 391375 w 2649557"/>
                  <a:gd name="connsiteY4" fmla="*/ 3888084 h 4127404"/>
                  <a:gd name="connsiteX0" fmla="*/ 345843 w 2604025"/>
                  <a:gd name="connsiteY0" fmla="*/ 3888084 h 4144208"/>
                  <a:gd name="connsiteX1" fmla="*/ 345843 w 2604025"/>
                  <a:gd name="connsiteY1" fmla="*/ 91044 h 4144208"/>
                  <a:gd name="connsiteX2" fmla="*/ 2207485 w 2604025"/>
                  <a:gd name="connsiteY2" fmla="*/ 91044 h 4144208"/>
                  <a:gd name="connsiteX3" fmla="*/ 2534122 w 2604025"/>
                  <a:gd name="connsiteY3" fmla="*/ 3561447 h 4144208"/>
                  <a:gd name="connsiteX4" fmla="*/ 345843 w 2604025"/>
                  <a:gd name="connsiteY4" fmla="*/ 3888084 h 4144208"/>
                  <a:gd name="connsiteX0" fmla="*/ 143569 w 2622756"/>
                  <a:gd name="connsiteY0" fmla="*/ 4084732 h 4426397"/>
                  <a:gd name="connsiteX1" fmla="*/ 270569 w 2622756"/>
                  <a:gd name="connsiteY1" fmla="*/ 313092 h 4426397"/>
                  <a:gd name="connsiteX2" fmla="*/ 2132211 w 2622756"/>
                  <a:gd name="connsiteY2" fmla="*/ 313092 h 4426397"/>
                  <a:gd name="connsiteX3" fmla="*/ 2458848 w 2622756"/>
                  <a:gd name="connsiteY3" fmla="*/ 3783495 h 4426397"/>
                  <a:gd name="connsiteX4" fmla="*/ 143569 w 2622756"/>
                  <a:gd name="connsiteY4" fmla="*/ 4084732 h 4426397"/>
                  <a:gd name="connsiteX0" fmla="*/ 181055 w 2660242"/>
                  <a:gd name="connsiteY0" fmla="*/ 4084732 h 4305788"/>
                  <a:gd name="connsiteX1" fmla="*/ 308055 w 2660242"/>
                  <a:gd name="connsiteY1" fmla="*/ 313092 h 4305788"/>
                  <a:gd name="connsiteX2" fmla="*/ 2169697 w 2660242"/>
                  <a:gd name="connsiteY2" fmla="*/ 313092 h 4305788"/>
                  <a:gd name="connsiteX3" fmla="*/ 2496334 w 2660242"/>
                  <a:gd name="connsiteY3" fmla="*/ 3783495 h 4305788"/>
                  <a:gd name="connsiteX4" fmla="*/ 181055 w 2660242"/>
                  <a:gd name="connsiteY4" fmla="*/ 4084732 h 4305788"/>
                  <a:gd name="connsiteX0" fmla="*/ 149761 w 2628948"/>
                  <a:gd name="connsiteY0" fmla="*/ 3935621 h 4156677"/>
                  <a:gd name="connsiteX1" fmla="*/ 276761 w 2628948"/>
                  <a:gd name="connsiteY1" fmla="*/ 163981 h 4156677"/>
                  <a:gd name="connsiteX2" fmla="*/ 2138403 w 2628948"/>
                  <a:gd name="connsiteY2" fmla="*/ 163981 h 4156677"/>
                  <a:gd name="connsiteX3" fmla="*/ 2465040 w 2628948"/>
                  <a:gd name="connsiteY3" fmla="*/ 3634384 h 4156677"/>
                  <a:gd name="connsiteX4" fmla="*/ 149761 w 2628948"/>
                  <a:gd name="connsiteY4" fmla="*/ 3935621 h 4156677"/>
                  <a:gd name="connsiteX0" fmla="*/ 224498 w 2688183"/>
                  <a:gd name="connsiteY0" fmla="*/ 4047023 h 4361957"/>
                  <a:gd name="connsiteX1" fmla="*/ 237198 w 2688183"/>
                  <a:gd name="connsiteY1" fmla="*/ 415083 h 4361957"/>
                  <a:gd name="connsiteX2" fmla="*/ 2213140 w 2688183"/>
                  <a:gd name="connsiteY2" fmla="*/ 275383 h 4361957"/>
                  <a:gd name="connsiteX3" fmla="*/ 2539777 w 2688183"/>
                  <a:gd name="connsiteY3" fmla="*/ 3745786 h 4361957"/>
                  <a:gd name="connsiteX4" fmla="*/ 224498 w 2688183"/>
                  <a:gd name="connsiteY4" fmla="*/ 4047023 h 43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183" h="4361957">
                    <a:moveTo>
                      <a:pt x="224498" y="4047023"/>
                    </a:moveTo>
                    <a:cubicBezTo>
                      <a:pt x="-159265" y="3491906"/>
                      <a:pt x="20058" y="700790"/>
                      <a:pt x="237198" y="415083"/>
                    </a:cubicBezTo>
                    <a:cubicBezTo>
                      <a:pt x="454338" y="129376"/>
                      <a:pt x="1829377" y="-279734"/>
                      <a:pt x="2213140" y="275383"/>
                    </a:cubicBezTo>
                    <a:cubicBezTo>
                      <a:pt x="2596903" y="830500"/>
                      <a:pt x="2871217" y="3117179"/>
                      <a:pt x="2539777" y="3745786"/>
                    </a:cubicBezTo>
                    <a:cubicBezTo>
                      <a:pt x="2208337" y="4374393"/>
                      <a:pt x="608261" y="4602140"/>
                      <a:pt x="224498" y="404702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59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9097"/>
            <a:chOff x="226633" y="147365"/>
            <a:chExt cx="13830686" cy="2023270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A32A4C-554F-8423-CFBD-E7FEAA605B0F}"/>
                    </a:ext>
                  </a:extLst>
                </p:cNvPr>
                <p:cNvSpPr txBox="1"/>
                <p:nvPr/>
              </p:nvSpPr>
              <p:spPr>
                <a:xfrm>
                  <a:off x="435239" y="154341"/>
                  <a:ext cx="13622080" cy="2016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?</m:t>
                        </m:r>
                      </m:oMath>
                    </m:oMathPara>
                  </a14:m>
                  <a:endParaRPr kumimoji="0" lang="en-US" altLang="en-US" sz="4800" b="1" i="0" u="none" strike="noStrike" kern="0" cap="none" spc="-15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A32A4C-554F-8423-CFBD-E7FEAA605B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9" y="154341"/>
                  <a:ext cx="13622080" cy="20162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88E232-9ADB-FB58-81C0-F14BC9A35677}"/>
                    </a:ext>
                  </a:extLst>
                </p:cNvPr>
                <p:cNvSpPr txBox="1"/>
                <p:nvPr/>
              </p:nvSpPr>
              <p:spPr>
                <a:xfrm>
                  <a:off x="7068298" y="2865205"/>
                  <a:ext cx="375082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88E232-9ADB-FB58-81C0-F14BC9A35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298" y="2865205"/>
                  <a:ext cx="3750829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55025F-140E-906C-B25F-F158A7F11788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B72663C-764B-A649-144D-9CB9983DD7D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9D9AC2-6CDC-9C84-7806-6D166AB5AB57}"/>
                    </a:ext>
                  </a:extLst>
                </p:cNvPr>
                <p:cNvSpPr txBox="1"/>
                <p:nvPr/>
              </p:nvSpPr>
              <p:spPr>
                <a:xfrm>
                  <a:off x="1581034" y="2868668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9D9AC2-6CDC-9C84-7806-6D166AB5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034" y="2868668"/>
                  <a:ext cx="3750829" cy="10175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7A531-C309-CC1E-DEF0-65D3F1AAB0C6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0ACD1B-9D36-48EB-C88B-D60E6541048C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F89E64-3C0C-DFC4-9077-1E4ACB46BE04}"/>
                    </a:ext>
                  </a:extLst>
                </p:cNvPr>
                <p:cNvSpPr txBox="1"/>
                <p:nvPr/>
              </p:nvSpPr>
              <p:spPr>
                <a:xfrm>
                  <a:off x="1260849" y="4959750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F89E64-3C0C-DFC4-9077-1E4ACB46B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849" y="4959750"/>
                  <a:ext cx="3750829" cy="10175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07C894-4BF5-3BDD-1389-C7DEFEBA4B06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6DF545-DAAF-5F22-2693-8BA682F5FFD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9B0AAA-8472-8874-F46E-76AFEA23476B}"/>
                    </a:ext>
                  </a:extLst>
                </p:cNvPr>
                <p:cNvSpPr txBox="1"/>
                <p:nvPr/>
              </p:nvSpPr>
              <p:spPr>
                <a:xfrm>
                  <a:off x="7900616" y="4720655"/>
                  <a:ext cx="2905112" cy="101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9B0AAA-8472-8874-F46E-76AFEA234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616" y="4720655"/>
                  <a:ext cx="2905112" cy="10157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918941E-FCB9-188D-2838-3A52A70E59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F6F5DC-E8E6-BCD2-B85C-3132B4D8FC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CBD4AB-0A92-46E9-F5A0-711BC302A1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CD8998-4722-7709-75D7-2ADF04BD74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588F24-E3CE-5069-4645-06B38356FF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A81586-6A39-1D19-1482-99146D349A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DEE9ED-2107-AA05-B994-C82F30810DB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E57C9F-E894-2FCD-120D-C3A54E1506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1" name="Picture 30">
            <a:hlinkClick r:id="rId16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5FC56B7-C1C2-4698-C71F-965CD88242D8}"/>
                    </a:ext>
                  </a:extLst>
                </p:cNvPr>
                <p:cNvSpPr txBox="1"/>
                <p:nvPr/>
              </p:nvSpPr>
              <p:spPr>
                <a:xfrm>
                  <a:off x="433959" y="182293"/>
                  <a:ext cx="13622080" cy="1858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?</m:t>
                        </m:r>
                      </m:oMath>
                    </m:oMathPara>
                  </a14:m>
                  <a:endParaRPr kumimoji="0" lang="en-US" altLang="en-US" sz="4400" b="1" i="0" u="none" strike="noStrike" kern="0" cap="none" spc="-15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5FC56B7-C1C2-4698-C71F-965CD8824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59" y="182293"/>
                  <a:ext cx="13622080" cy="18583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CC38C-196A-7615-8956-95B0DDDA6216}"/>
              </a:ext>
            </a:extLst>
          </p:cNvPr>
          <p:cNvGrpSpPr/>
          <p:nvPr/>
        </p:nvGrpSpPr>
        <p:grpSpPr>
          <a:xfrm>
            <a:off x="7005893" y="3019782"/>
            <a:ext cx="4537107" cy="1133067"/>
            <a:chOff x="6700677" y="2863253"/>
            <a:chExt cx="4537107" cy="1133067"/>
          </a:xfrm>
          <a:solidFill>
            <a:schemeClr val="bg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ECA709-3AF4-8515-2894-73851E8B4D35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14F9965-95E2-87BB-D2AF-EB13D93D8D0F}"/>
                    </a:ext>
                  </a:extLst>
                </p:cNvPr>
                <p:cNvSpPr txBox="1"/>
                <p:nvPr/>
              </p:nvSpPr>
              <p:spPr>
                <a:xfrm>
                  <a:off x="7160490" y="2863253"/>
                  <a:ext cx="3750829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14F9965-95E2-87BB-D2AF-EB13D93D8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90" y="2863253"/>
                  <a:ext cx="3750829" cy="11330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A5739-F208-CC81-8D98-EB4663BFBB7D}"/>
              </a:ext>
            </a:extLst>
          </p:cNvPr>
          <p:cNvGrpSpPr/>
          <p:nvPr/>
        </p:nvGrpSpPr>
        <p:grpSpPr>
          <a:xfrm>
            <a:off x="1186079" y="2995172"/>
            <a:ext cx="4537107" cy="1248803"/>
            <a:chOff x="981375" y="2784162"/>
            <a:chExt cx="4537107" cy="12488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2224CF9-A854-BF56-B84D-96E9448F6B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1F1F5B-62A8-3A20-5D3B-A57E2BC8E7A1}"/>
                    </a:ext>
                  </a:extLst>
                </p:cNvPr>
                <p:cNvSpPr txBox="1"/>
                <p:nvPr/>
              </p:nvSpPr>
              <p:spPr>
                <a:xfrm>
                  <a:off x="1529904" y="2784162"/>
                  <a:ext cx="3750829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1F1F5B-62A8-3A20-5D3B-A57E2BC8E7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904" y="2784162"/>
                  <a:ext cx="3750829" cy="1248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A78E36-ADD7-E10E-3F42-0E1315E1650F}"/>
              </a:ext>
            </a:extLst>
          </p:cNvPr>
          <p:cNvGrpSpPr/>
          <p:nvPr/>
        </p:nvGrpSpPr>
        <p:grpSpPr>
          <a:xfrm>
            <a:off x="1171417" y="4830199"/>
            <a:ext cx="4546472" cy="1201591"/>
            <a:chOff x="981375" y="4801059"/>
            <a:chExt cx="4546472" cy="120159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995FE5D-2FDE-08C0-02C9-24B08F86861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56AF15-70A7-7090-7413-2BCD9AD0C631}"/>
                    </a:ext>
                  </a:extLst>
                </p:cNvPr>
                <p:cNvSpPr txBox="1"/>
                <p:nvPr/>
              </p:nvSpPr>
              <p:spPr>
                <a:xfrm>
                  <a:off x="1247020" y="4801059"/>
                  <a:ext cx="4280827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56AF15-70A7-7090-7413-2BCD9AD0C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20" y="4801059"/>
                  <a:ext cx="4280827" cy="11330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EDED8D-FC6A-F2B9-46EF-CBB4D5BE201E}"/>
              </a:ext>
            </a:extLst>
          </p:cNvPr>
          <p:cNvGrpSpPr/>
          <p:nvPr/>
        </p:nvGrpSpPr>
        <p:grpSpPr>
          <a:xfrm>
            <a:off x="6818533" y="4816367"/>
            <a:ext cx="4537107" cy="1151152"/>
            <a:chOff x="6830721" y="4714800"/>
            <a:chExt cx="4537107" cy="1151152"/>
          </a:xfrm>
          <a:solidFill>
            <a:schemeClr val="bg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90B3B8-214B-C678-7562-A26F27A4FA5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2C42FA-6653-DFB3-C141-3EE7B6F458D9}"/>
                    </a:ext>
                  </a:extLst>
                </p:cNvPr>
                <p:cNvSpPr txBox="1"/>
                <p:nvPr/>
              </p:nvSpPr>
              <p:spPr>
                <a:xfrm>
                  <a:off x="7534400" y="4734937"/>
                  <a:ext cx="3460024" cy="1131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2C42FA-6653-DFB3-C141-3EE7B6F45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400" y="4734937"/>
                  <a:ext cx="3460024" cy="11310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B99C76C-EEA9-AB3B-7DB8-75C644929C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2FB473-B08E-A86B-E8B6-71E59F307F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4F7C20-42E7-6F46-8DDE-A9277308C4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10773-0719-39CC-4E3A-D29A47F97F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DD990C-40BD-40C6-302B-BE7248B3DA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0CD39E-7CCC-963B-F496-7ABD87F90DB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0760FC-D34B-6D96-8C3B-AD918531C8E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96B624-F568-9E47-AA5A-50D0B6981C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30" name="Picture 29">
            <a:hlinkClick r:id="rId16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0D12FE-568C-C6C9-2AB3-C57A43898413}"/>
                    </a:ext>
                  </a:extLst>
                </p:cNvPr>
                <p:cNvSpPr txBox="1"/>
                <p:nvPr/>
              </p:nvSpPr>
              <p:spPr>
                <a:xfrm>
                  <a:off x="431906" y="114125"/>
                  <a:ext cx="13356580" cy="18007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: 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 ?</m:t>
                        </m:r>
                      </m:oMath>
                    </m:oMathPara>
                  </a14:m>
                  <a:endParaRPr kumimoji="0" lang="en-US" altLang="en-US" sz="4400" b="1" i="0" u="none" strike="noStrike" kern="0" cap="none" spc="-15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0D12FE-568C-C6C9-2AB3-C57A43898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06" y="114125"/>
                  <a:ext cx="13356580" cy="18007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59DB66-97F4-42B0-4211-878FF09E9CAF}"/>
              </a:ext>
            </a:extLst>
          </p:cNvPr>
          <p:cNvGrpSpPr/>
          <p:nvPr/>
        </p:nvGrpSpPr>
        <p:grpSpPr>
          <a:xfrm>
            <a:off x="7043532" y="4720948"/>
            <a:ext cx="4537107" cy="1364412"/>
            <a:chOff x="6830721" y="2769986"/>
            <a:chExt cx="4537107" cy="1364412"/>
          </a:xfrm>
          <a:solidFill>
            <a:schemeClr val="bg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97E39F-AA8D-F385-3256-4BE99CCEF0FE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31ED3-4318-057E-47CD-A818463E97F6}"/>
                    </a:ext>
                  </a:extLst>
                </p:cNvPr>
                <p:cNvSpPr txBox="1"/>
                <p:nvPr/>
              </p:nvSpPr>
              <p:spPr>
                <a:xfrm>
                  <a:off x="7416594" y="2769986"/>
                  <a:ext cx="3750829" cy="1364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31ED3-4318-057E-47CD-A818463E9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6594" y="2769986"/>
                  <a:ext cx="3750829" cy="13644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369493-8A6F-86DA-0C65-20F8CF22B6A3}"/>
              </a:ext>
            </a:extLst>
          </p:cNvPr>
          <p:cNvGrpSpPr/>
          <p:nvPr/>
        </p:nvGrpSpPr>
        <p:grpSpPr>
          <a:xfrm>
            <a:off x="7018104" y="2965222"/>
            <a:ext cx="4537107" cy="1361911"/>
            <a:chOff x="981375" y="2719600"/>
            <a:chExt cx="4537107" cy="13619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C734F2D-0FD2-208E-A01A-B7A0E60FCD8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7964E4E-E285-1F49-3B13-2CF7A5026197}"/>
                    </a:ext>
                  </a:extLst>
                </p:cNvPr>
                <p:cNvSpPr txBox="1"/>
                <p:nvPr/>
              </p:nvSpPr>
              <p:spPr>
                <a:xfrm>
                  <a:off x="1560204" y="2719600"/>
                  <a:ext cx="3750829" cy="136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7964E4E-E285-1F49-3B13-2CF7A5026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204" y="2719600"/>
                  <a:ext cx="3750829" cy="13619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161ABE-D4C2-09F9-E8CE-5FDB3FD3C2E6}"/>
              </a:ext>
            </a:extLst>
          </p:cNvPr>
          <p:cNvGrpSpPr/>
          <p:nvPr/>
        </p:nvGrpSpPr>
        <p:grpSpPr>
          <a:xfrm>
            <a:off x="1070307" y="4937554"/>
            <a:ext cx="4537107" cy="1493042"/>
            <a:chOff x="981375" y="4872764"/>
            <a:chExt cx="4537107" cy="1493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45568EF-60E6-48B1-5743-295D4131EF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AE7037B-58A7-7C9D-8316-FBF851BCACCA}"/>
                    </a:ext>
                  </a:extLst>
                </p:cNvPr>
                <p:cNvSpPr txBox="1"/>
                <p:nvPr/>
              </p:nvSpPr>
              <p:spPr>
                <a:xfrm>
                  <a:off x="1515426" y="4942981"/>
                  <a:ext cx="3750829" cy="14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AE7037B-58A7-7C9D-8316-FBF851BCAC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426" y="4942981"/>
                  <a:ext cx="3750829" cy="1422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D937D4-7309-CB79-E0FB-4CDE3381A295}"/>
              </a:ext>
            </a:extLst>
          </p:cNvPr>
          <p:cNvGrpSpPr/>
          <p:nvPr/>
        </p:nvGrpSpPr>
        <p:grpSpPr>
          <a:xfrm>
            <a:off x="1196527" y="3056610"/>
            <a:ext cx="4537107" cy="1364412"/>
            <a:chOff x="6830721" y="4675444"/>
            <a:chExt cx="4537107" cy="1364412"/>
          </a:xfrm>
          <a:solidFill>
            <a:schemeClr val="bg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073AA9E-6760-7940-B03B-3046DCBAD229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A1D7F45-FE64-1587-CF25-5BF604DC9943}"/>
                    </a:ext>
                  </a:extLst>
                </p:cNvPr>
                <p:cNvSpPr txBox="1"/>
                <p:nvPr/>
              </p:nvSpPr>
              <p:spPr>
                <a:xfrm>
                  <a:off x="7658225" y="4675444"/>
                  <a:ext cx="2729757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A1D7F45-FE64-1587-CF25-5BF604DC99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225" y="4675444"/>
                  <a:ext cx="2729757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29F09F7-C010-2218-8A2E-5357C2D6BB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D1A4C7-69DB-B52C-0D44-A536F4333D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B242BF-7D8F-E28C-BA9D-5CF5EAEA31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890357-3200-B04A-E206-5E3041124B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F927DD-E112-1A2A-6B2B-0B03159596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560649-ADD9-9E3D-AC81-EEF0E2E67B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39D9B4-8C72-DDC9-F3F5-1D77DA58331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B1D597-6508-2A19-A3A9-114A8F5FF4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33" name="Picture 32">
            <a:hlinkClick r:id="rId16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180918" y="344673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0B4126-BA16-7828-BF21-5C898D54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535567"/>
            <a:ext cx="10734675" cy="11171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5CEF52-DB8A-48BC-7AF5-E88A47FCB75F}"/>
                  </a:ext>
                </a:extLst>
              </p:cNvPr>
              <p:cNvSpPr txBox="1"/>
              <p:nvPr/>
            </p:nvSpPr>
            <p:spPr>
              <a:xfrm>
                <a:off x="809625" y="2657475"/>
                <a:ext cx="2343150" cy="195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5CEF52-DB8A-48BC-7AF5-E88A47FC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2657475"/>
                <a:ext cx="2343150" cy="1952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9997C1-54D1-41E6-CB90-22CA3F1D3F3D}"/>
                  </a:ext>
                </a:extLst>
              </p:cNvPr>
              <p:cNvSpPr txBox="1"/>
              <p:nvPr/>
            </p:nvSpPr>
            <p:spPr>
              <a:xfrm>
                <a:off x="3676650" y="259080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9997C1-54D1-41E6-CB90-22CA3F1D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2590800"/>
                <a:ext cx="2343150" cy="1995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0FDA0B-DECB-4B3A-BE0E-77A19EDED7F7}"/>
                  </a:ext>
                </a:extLst>
              </p:cNvPr>
              <p:cNvSpPr txBox="1"/>
              <p:nvPr/>
            </p:nvSpPr>
            <p:spPr>
              <a:xfrm>
                <a:off x="6800850" y="253365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0FDA0B-DECB-4B3A-BE0E-77A19EDED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2533650"/>
                <a:ext cx="2343150" cy="1995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70DEA-1A29-CD39-3DFB-ACEAE475D34C}"/>
                  </a:ext>
                </a:extLst>
              </p:cNvPr>
              <p:cNvSpPr txBox="1"/>
              <p:nvPr/>
            </p:nvSpPr>
            <p:spPr>
              <a:xfrm>
                <a:off x="9648825" y="247650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70DEA-1A29-CD39-3DFB-ACEAE475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25" y="2476500"/>
                <a:ext cx="2343150" cy="1995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180918" y="344673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034711-081F-260D-176F-9084A7DD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371494"/>
            <a:ext cx="11172825" cy="1105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17F79-3BB4-E524-4690-7A0EB675DBF5}"/>
                  </a:ext>
                </a:extLst>
              </p:cNvPr>
              <p:cNvSpPr txBox="1"/>
              <p:nvPr/>
            </p:nvSpPr>
            <p:spPr>
              <a:xfrm>
                <a:off x="695325" y="2590800"/>
                <a:ext cx="2343150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17F79-3BB4-E524-4690-7A0EB675D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590800"/>
                <a:ext cx="2343150" cy="1011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67760-DFBC-FD73-9358-10C9D20D94B7}"/>
                  </a:ext>
                </a:extLst>
              </p:cNvPr>
              <p:cNvSpPr txBox="1"/>
              <p:nvPr/>
            </p:nvSpPr>
            <p:spPr>
              <a:xfrm>
                <a:off x="3609975" y="2505075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67760-DFBC-FD73-9358-10C9D20D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5" y="2505075"/>
                <a:ext cx="234315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70524-6909-4AE0-2879-951EB667DA9C}"/>
                  </a:ext>
                </a:extLst>
              </p:cNvPr>
              <p:cNvSpPr txBox="1"/>
              <p:nvPr/>
            </p:nvSpPr>
            <p:spPr>
              <a:xfrm>
                <a:off x="6496050" y="2390775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70524-6909-4AE0-2879-951EB667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0" y="2390775"/>
                <a:ext cx="2343150" cy="1995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D7FBE-DADC-0BAB-15BB-E8B24EDC6BEB}"/>
                  </a:ext>
                </a:extLst>
              </p:cNvPr>
              <p:cNvSpPr txBox="1"/>
              <p:nvPr/>
            </p:nvSpPr>
            <p:spPr>
              <a:xfrm>
                <a:off x="9458325" y="2362200"/>
                <a:ext cx="2343150" cy="24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D7FBE-DADC-0BAB-15BB-E8B24EDC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2362200"/>
                <a:ext cx="2343150" cy="2455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214</Words>
  <Application>Microsoft Office PowerPoint</Application>
  <PresentationFormat>Widescreen</PresentationFormat>
  <Paragraphs>61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#9Slide06 FS Playlist Script</vt:lpstr>
      <vt:lpstr>Arial</vt:lpstr>
      <vt:lpstr>Calibri</vt:lpstr>
      <vt:lpstr>Calibri Light</vt:lpstr>
      <vt:lpstr>Cambria</vt:lpstr>
      <vt:lpstr>Cambria Math</vt:lpstr>
      <vt:lpstr>SVN-Good Dog</vt:lpstr>
      <vt:lpstr>UTM Avo</vt:lpstr>
      <vt:lpstr>UTM Cookies</vt:lpstr>
      <vt:lpstr>Office Theme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2024-03-17T06:28:37Z</dcterms:created>
  <dcterms:modified xsi:type="dcterms:W3CDTF">2024-03-17T06:52:35Z</dcterms:modified>
</cp:coreProperties>
</file>