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8"/>
  </p:notesMasterIdLst>
  <p:sldIdLst>
    <p:sldId id="322" r:id="rId4"/>
    <p:sldId id="284" r:id="rId5"/>
    <p:sldId id="323" r:id="rId6"/>
    <p:sldId id="324" r:id="rId7"/>
    <p:sldId id="325" r:id="rId8"/>
    <p:sldId id="326" r:id="rId9"/>
    <p:sldId id="292" r:id="rId10"/>
    <p:sldId id="289" r:id="rId11"/>
    <p:sldId id="318" r:id="rId12"/>
    <p:sldId id="327" r:id="rId13"/>
    <p:sldId id="290" r:id="rId14"/>
    <p:sldId id="291" r:id="rId15"/>
    <p:sldId id="32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BD76-DA5F-4697-BA25-984DEC03C3A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F9AE6-524A-4EFE-8F73-451DF5BF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562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7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01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4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89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43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E94F7-B6CA-4CA9-8B47-22CD9AC92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24" y="-211965"/>
            <a:ext cx="12836593" cy="7661438"/>
          </a:xfrm>
          <a:prstGeom prst="rect">
            <a:avLst/>
          </a:prstGeom>
          <a:ln>
            <a:solidFill>
              <a:srgbClr val="ED4187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C0D97-02EF-E2AD-D39B-F591F408B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43600"/>
            <a:ext cx="8001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91259-4C51-DA4B-CE72-34528A01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5093" y="65988"/>
            <a:ext cx="1167745" cy="9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36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0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07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428090E-CF81-FDDA-3344-2D11652C5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5" y="199336"/>
            <a:ext cx="1346659" cy="13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D7D1A0A-254B-0063-787F-A78E57C68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897651-9916-3675-9339-B267680BB2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5" y="199336"/>
            <a:ext cx="1346659" cy="13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9AEEBD-A289-D068-7E32-95BB0AD96281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A1AF60-4124-913F-3765-30AAF2E84C5C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AC8CB3-CF7A-D2E9-59C8-C4EF2771A597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BC2CCD-C26C-A115-426D-4B8C94180DF9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68EA09-D2DF-EAA1-B77C-934381556A0B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9375E8-3A84-6BD4-3FE6-4EDBC7289087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DDEE85-466A-4261-7569-359F8E0F4CE0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0CD319-3D01-3952-1EFA-B04C9EF814FC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7C4633-39B3-4EAC-520D-D1074BA54A7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822B12-414F-DB01-E8D6-09712A0EA286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E45FD3-1572-2525-551B-BF69CE5E74E2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9049FE-94CD-8F25-49FF-1101B9F944C2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13FB5E-30A1-5AE6-3851-02CE5B9C579A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E79D62-9C7C-57E5-F7A0-5D2F4920D195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B71DBC-74BF-4934-9C63-D619E0E271E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1B9B9C-BFA2-CACC-887D-754E1BA77F13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FA8519-D61F-DA81-47C3-8FE957F69F82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FA92E7-8718-491F-285D-F9CAD7912527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ADC289-FAAC-03F9-9AE9-8D5B8AF2C000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81C70D-8344-27B7-CBF9-46E2C9C9A777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81A1B9-343B-92F6-D246-B41315659F74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EAEE11-62F3-7C94-BD92-B4CC234DC0A4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848552-DF54-BB73-D50A-0975CE9AAE56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272A56-6ACA-CC8A-9D78-148D4857CF8C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40FC821-196E-B7F6-3DED-1E045BBF34F0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81F006-9913-EC63-AC71-F657C8E836AC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993C74-8FBF-6D1B-EDF2-58A841FB5C14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D26F7D-EC80-4976-6E82-7544B38FF2DA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D189AB-3E25-0273-9300-DA6103CD6554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A335591-968C-6C53-9D83-9630D8C915A4}"/>
              </a:ext>
            </a:extLst>
          </p:cNvPr>
          <p:cNvSpPr txBox="1">
            <a:spLocks noChangeAspect="1"/>
          </p:cNvSpPr>
          <p:nvPr/>
        </p:nvSpPr>
        <p:spPr>
          <a:xfrm>
            <a:off x="6911430" y="145523"/>
            <a:ext cx="397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cs typeface="Arial" panose="020B0604020202020204" pitchFamily="34" charset="0"/>
              </a:rPr>
              <a:t>Toán</a:t>
            </a:r>
            <a:endParaRPr lang="vi-VN" sz="440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712BEE-C4A6-06A1-2EFF-1EBB463C75F9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A40780F3-3409-908B-2FF3-8D8F13250BBB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6DD7593B-471C-FE61-6052-F2929A468DA1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AEA8F3-D461-102A-BB1C-1921E93D836D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4E69ECD7-2EE0-9811-14FC-C3FC37749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0DE40B-C2E4-8E0C-07D6-C31A99DA8780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D93119B4-D1D7-86A4-89A3-E11130817D30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DA0274CA-F133-C76F-7B6A-B77CB8EB6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263D9F-19A5-31A3-7F43-3F6A1C6D027F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5431679A-61EE-B4CF-24EC-A0B68BD19C9F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5AF17C98-3C2B-8638-6FF0-03072992EC9D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6C05F863-BBC8-E293-4232-26C85D23D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172471-0682-4473-F027-AE1B1EED23C9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CD307F55-D3D5-98A2-8EA7-FC958BE88630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10" descr="Theory Icon - Download in Colored Outline Style">
              <a:extLst>
                <a:ext uri="{FF2B5EF4-FFF2-40B4-BE49-F238E27FC236}">
                  <a16:creationId xmlns:a16="http://schemas.microsoft.com/office/drawing/2014/main" id="{6CD90363-46E3-522B-C1D4-65FCBA15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B54676D-0C19-934C-02E4-291265A8542E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2CB084-33A9-058E-E378-E25488C2CDC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B947C1B-2367-3045-5A69-D902B73926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2DDB73-E297-8C46-F2B7-6F3BBE3E438B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98CCB-6C13-1A44-7001-560FF49FDFA4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0A0F05-0629-85E4-1399-5CBF3D2BCB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D4CDD4-E1C0-249A-E5D7-C2CF8A069A0B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A07A038-F31C-312C-44E2-A7FCAE53846B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2ED8BDC-26FC-4FBA-9FE6-D8B2FA2864C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32D7E44-E1B2-1551-070C-8681A5268F6E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08A7A89-740D-71ED-11BD-54B1FC8B252C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6322E6-7460-6312-C416-69DFCFD55688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8E63CC3-5C16-0322-A7AE-350DA37BCE81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959C213-8F80-9965-A77B-7F1D81A17163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4592F4-EF27-962E-89F0-E1599A2228D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926972-1683-39EA-C56A-AEC0840B3140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1D0B3C0-1108-4D08-0DC7-379D9F6A97A6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3FDC74-E32F-40BB-DC90-4A5528217B4A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967021F-E6E9-48FC-05B8-487DFEDF4125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60A025-3572-1EB1-BD6B-AC98D7337273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AB86360C-A6D5-AF9F-60DA-12C840D509AB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65DAF94-8587-1145-7372-42FFA5382D04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FA75-2A52-0315-CEE2-1D4610ADECAA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32D4F2E-D47D-2D45-F1E4-727D0B5DF9B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6BABB7-AFE8-9482-A886-CD1ADE6FA8EB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83EBE78-B13A-4C5D-2F2F-3DE27105E180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81BB5939-0FF2-AC98-A0C9-31935AB1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Math Icon from Education Pack | Free Download">
            <a:extLst>
              <a:ext uri="{FF2B5EF4-FFF2-40B4-BE49-F238E27FC236}">
                <a16:creationId xmlns:a16="http://schemas.microsoft.com/office/drawing/2014/main" id="{B2C01259-E9BD-0B0A-080A-E2FBACAA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767FEF0-D2EB-330A-1684-302970E04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DCCCCC17-75D9-7102-3C2C-8D5541138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0FCBBEA-A494-745E-5801-6582B33AD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87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919142B1-B227-50AE-09F3-E193F7E9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0F583AB4-9825-6093-FB27-7DEA98CA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alculator Card - Assistive Cards">
            <a:extLst>
              <a:ext uri="{FF2B5EF4-FFF2-40B4-BE49-F238E27FC236}">
                <a16:creationId xmlns:a16="http://schemas.microsoft.com/office/drawing/2014/main" id="{C375E0DB-D5B2-B63A-234B-6AEE1026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61DB999E-7E60-718F-5591-364E2064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" descr="Free Icon | Math book">
            <a:extLst>
              <a:ext uri="{FF2B5EF4-FFF2-40B4-BE49-F238E27FC236}">
                <a16:creationId xmlns:a16="http://schemas.microsoft.com/office/drawing/2014/main" id="{021095C5-9920-6B85-ACC8-041BAD8D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图片 6" descr="图片包含 物体&#10;&#10;描述已自动生成">
            <a:extLst>
              <a:ext uri="{FF2B5EF4-FFF2-40B4-BE49-F238E27FC236}">
                <a16:creationId xmlns:a16="http://schemas.microsoft.com/office/drawing/2014/main" id="{1EFB5531-F904-D06A-7249-D658265B00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C72C4CD5-E301-AD5F-0467-484EC630EDD9}"/>
              </a:ext>
            </a:extLst>
          </p:cNvPr>
          <p:cNvSpPr txBox="1">
            <a:spLocks noChangeAspect="1"/>
          </p:cNvSpPr>
          <p:nvPr/>
        </p:nvSpPr>
        <p:spPr>
          <a:xfrm>
            <a:off x="6905107" y="198045"/>
            <a:ext cx="397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#9Slide07 IcielBC Cubano Normal" panose="00000500000000000000" pitchFamily="2" charset="0"/>
                <a:cs typeface="Arial" panose="020B0604020202020204" pitchFamily="34" charset="0"/>
              </a:rPr>
              <a:t>Toán</a:t>
            </a:r>
            <a:endParaRPr lang="vi-VN" sz="4400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9BAF02F-1000-5B6F-2B4F-C75FD168D9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5980" y="672308"/>
            <a:ext cx="909602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3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4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7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8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1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5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6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68" grpId="0" animBg="1"/>
          <p:bldP spid="69" grpId="0" animBg="1"/>
          <p:bldP spid="76" grpId="0" animBg="1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68" grpId="0" animBg="1"/>
          <p:bldP spid="69" grpId="0" animBg="1"/>
          <p:bldP spid="76" grpId="0" animBg="1"/>
          <p:bldP spid="9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6FCE48-8943-550C-30B2-27BE1E9E12F9}"/>
              </a:ext>
            </a:extLst>
          </p:cNvPr>
          <p:cNvGrpSpPr/>
          <p:nvPr/>
        </p:nvGrpSpPr>
        <p:grpSpPr>
          <a:xfrm>
            <a:off x="1176767" y="490481"/>
            <a:ext cx="10130330" cy="1255962"/>
            <a:chOff x="906767" y="966581"/>
            <a:chExt cx="9685033" cy="346526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21F7D-5668-5F44-F38D-A81A041434AE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E5A2AE2-B2A7-4332-2760-7CD4256045B5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DA69E54-FAF4-32FC-4B43-047DB9E0412A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42457D-C2B4-5D37-434E-1BDDB3F928B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8F4F69-77E1-E034-CE13-9401B78EA9E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22F900C-0999-DFAB-B6B8-A4D9B36F1BF7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5A0B74-D533-39A1-6B0B-FF5AEF3EDD6C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7502789-D06B-A32E-4753-EED033398001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5A61A8-8289-0BAB-1B3A-46042EC0952E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69">
            <a:extLst>
              <a:ext uri="{FF2B5EF4-FFF2-40B4-BE49-F238E27FC236}">
                <a16:creationId xmlns:a16="http://schemas.microsoft.com/office/drawing/2014/main" id="{1364C651-F97B-FC5C-8940-0060AAAD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943" y="792402"/>
            <a:ext cx="9378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của một số trong mỗi trường hợp sau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9448A-75D2-8D77-CD49-01AC30DB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7" y="2260281"/>
            <a:ext cx="10609006" cy="2030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486251-38D3-9271-24ED-1AAB1B6DC870}"/>
              </a:ext>
            </a:extLst>
          </p:cNvPr>
          <p:cNvSpPr/>
          <p:nvPr/>
        </p:nvSpPr>
        <p:spPr>
          <a:xfrm>
            <a:off x="3342968" y="2408903"/>
            <a:ext cx="599767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0744F-FD92-D3FB-F822-295C4495954B}"/>
              </a:ext>
            </a:extLst>
          </p:cNvPr>
          <p:cNvSpPr/>
          <p:nvPr/>
        </p:nvSpPr>
        <p:spPr>
          <a:xfrm>
            <a:off x="3342968" y="3392129"/>
            <a:ext cx="599767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08376-31AC-7BDE-3D1E-242A8E98CC97}"/>
              </a:ext>
            </a:extLst>
          </p:cNvPr>
          <p:cNvSpPr/>
          <p:nvPr/>
        </p:nvSpPr>
        <p:spPr>
          <a:xfrm>
            <a:off x="7059562" y="2379406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EE0A7-544D-2F1F-5516-1E3347FE3AEA}"/>
              </a:ext>
            </a:extLst>
          </p:cNvPr>
          <p:cNvSpPr/>
          <p:nvPr/>
        </p:nvSpPr>
        <p:spPr>
          <a:xfrm>
            <a:off x="7098892" y="3401961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E0E5C-0303-5FE9-6B60-9B502293B8DE}"/>
              </a:ext>
            </a:extLst>
          </p:cNvPr>
          <p:cNvSpPr/>
          <p:nvPr/>
        </p:nvSpPr>
        <p:spPr>
          <a:xfrm>
            <a:off x="10726995" y="2389238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054FF-701A-60AD-A2FC-B3A56334DC04}"/>
              </a:ext>
            </a:extLst>
          </p:cNvPr>
          <p:cNvSpPr/>
          <p:nvPr/>
        </p:nvSpPr>
        <p:spPr>
          <a:xfrm>
            <a:off x="10746659" y="3392129"/>
            <a:ext cx="570270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867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id="{A7B6B95A-1A37-4BBC-B72E-D25A3B48398D}"/>
              </a:ext>
            </a:extLst>
          </p:cNvPr>
          <p:cNvSpPr/>
          <p:nvPr/>
        </p:nvSpPr>
        <p:spPr>
          <a:xfrm>
            <a:off x="2650709" y="1701733"/>
            <a:ext cx="7294392" cy="423633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包图小白体" panose="02010601030101010101" pitchFamily="2" charset="-122"/>
              <a:ea typeface="包图小白体" panose="02010601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97FF5E-0E01-4DB8-BB49-761D27B3A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0" y="1105382"/>
            <a:ext cx="4512990" cy="6570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7885667" y="1925904"/>
            <a:ext cx="4196167" cy="6109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3DA2E-C830-15C8-03D6-E6107856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64" y="1962752"/>
            <a:ext cx="479187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823400" y="613252"/>
            <a:ext cx="11216199" cy="5158897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TextBox 618">
                <a:extLst>
                  <a:ext uri="{FF2B5EF4-FFF2-40B4-BE49-F238E27FC236}">
                    <a16:creationId xmlns:a16="http://schemas.microsoft.com/office/drawing/2014/main" id="{1827DA6B-EB6F-433C-856E-8BE9D585FEB9}"/>
                  </a:ext>
                </a:extLst>
              </p:cNvPr>
              <p:cNvSpPr txBox="1"/>
              <p:nvPr/>
            </p:nvSpPr>
            <p:spPr>
              <a:xfrm>
                <a:off x="1647825" y="2064433"/>
                <a:ext cx="9391650" cy="2866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ct val="0"/>
                  </a:spcBef>
                </a:pP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Hôm nay,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100 000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xem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9" name="TextBox 618">
                <a:extLst>
                  <a:ext uri="{FF2B5EF4-FFF2-40B4-BE49-F238E27FC236}">
                    <a16:creationId xmlns:a16="http://schemas.microsoft.com/office/drawing/2014/main" id="{1827DA6B-EB6F-433C-856E-8BE9D585F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2064433"/>
                <a:ext cx="9391650" cy="2866875"/>
              </a:xfrm>
              <a:prstGeom prst="rect">
                <a:avLst/>
              </a:prstGeom>
              <a:blipFill>
                <a:blip r:embed="rId2"/>
                <a:stretch>
                  <a:fillRect l="-2271" t="-3830" r="-227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5151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7BC23-2315-3544-EF03-56BE4AB4EF61}"/>
                  </a:ext>
                </a:extLst>
              </p:cNvPr>
              <p:cNvSpPr txBox="1"/>
              <p:nvPr/>
            </p:nvSpPr>
            <p:spPr>
              <a:xfrm>
                <a:off x="1434588" y="2243906"/>
                <a:ext cx="9389806" cy="30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 </a:t>
                </a:r>
              </a:p>
              <a:p>
                <a:pPr algn="ctr"/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75 000 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75 000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7BC23-2315-3544-EF03-56BE4AB4E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88" y="2243906"/>
                <a:ext cx="9389806" cy="3098477"/>
              </a:xfrm>
              <a:prstGeom prst="rect">
                <a:avLst/>
              </a:prstGeom>
              <a:blipFill>
                <a:blip r:embed="rId2"/>
                <a:stretch>
                  <a:fillRect t="-3937" r="-2596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6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6D1037-34D7-47B9-A841-D1FC08B6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92509" y="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id="{1D60614F-3016-4B39-8577-FF48418562CC}"/>
              </a:ext>
            </a:extLst>
          </p:cNvPr>
          <p:cNvSpPr/>
          <p:nvPr/>
        </p:nvSpPr>
        <p:spPr>
          <a:xfrm>
            <a:off x="427414" y="4193494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2" name="云形 11">
            <a:extLst>
              <a:ext uri="{FF2B5EF4-FFF2-40B4-BE49-F238E27FC236}">
                <a16:creationId xmlns:a16="http://schemas.microsoft.com/office/drawing/2014/main" id="{0769F66D-69FA-4597-AA20-CF36E7D9DE3F}"/>
              </a:ext>
            </a:extLst>
          </p:cNvPr>
          <p:cNvSpPr/>
          <p:nvPr/>
        </p:nvSpPr>
        <p:spPr>
          <a:xfrm>
            <a:off x="3044159" y="3295436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4" name="云形 13">
            <a:extLst>
              <a:ext uri="{FF2B5EF4-FFF2-40B4-BE49-F238E27FC236}">
                <a16:creationId xmlns:a16="http://schemas.microsoft.com/office/drawing/2014/main" id="{F116FCF2-AF5A-402A-9963-E8440D08E099}"/>
              </a:ext>
            </a:extLst>
          </p:cNvPr>
          <p:cNvSpPr/>
          <p:nvPr/>
        </p:nvSpPr>
        <p:spPr>
          <a:xfrm>
            <a:off x="5226874" y="4079154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9" name="云形 13">
            <a:extLst>
              <a:ext uri="{FF2B5EF4-FFF2-40B4-BE49-F238E27FC236}">
                <a16:creationId xmlns:a16="http://schemas.microsoft.com/office/drawing/2014/main" id="{4EA056B4-1D73-4B21-BEFB-EE3B81E2E5E6}"/>
              </a:ext>
            </a:extLst>
          </p:cNvPr>
          <p:cNvSpPr/>
          <p:nvPr/>
        </p:nvSpPr>
        <p:spPr>
          <a:xfrm>
            <a:off x="7154763" y="3074477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1" name="云形 13">
            <a:extLst>
              <a:ext uri="{FF2B5EF4-FFF2-40B4-BE49-F238E27FC236}">
                <a16:creationId xmlns:a16="http://schemas.microsoft.com/office/drawing/2014/main" id="{EB7F873F-CA8D-411D-B9E8-34779726EB08}"/>
              </a:ext>
            </a:extLst>
          </p:cNvPr>
          <p:cNvSpPr/>
          <p:nvPr/>
        </p:nvSpPr>
        <p:spPr>
          <a:xfrm>
            <a:off x="9319118" y="4150515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F6FCF-F537-8656-C78A-662DC505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9" y="3306957"/>
            <a:ext cx="12168671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C9BE9-3029-473B-BEAD-17A0D80B5E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40510" y="-1233809"/>
            <a:ext cx="8552830" cy="72102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8059348" y="375557"/>
            <a:ext cx="5413553" cy="7882131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1F43B6B9-806F-4F91-9D23-8BD51CB2B3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2" y="2941886"/>
            <a:ext cx="3815990" cy="391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D610E-42AB-611C-871D-DC4ADA119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992" y="1812358"/>
            <a:ext cx="682201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3B90F87-C264-4E1B-9AE9-C6BA30B01D60}"/>
              </a:ext>
            </a:extLst>
          </p:cNvPr>
          <p:cNvSpPr/>
          <p:nvPr/>
        </p:nvSpPr>
        <p:spPr>
          <a:xfrm>
            <a:off x="5644444" y="4104020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88FADE-F998-44BE-837E-46AEDCD03CE7}"/>
              </a:ext>
            </a:extLst>
          </p:cNvPr>
          <p:cNvSpPr/>
          <p:nvPr/>
        </p:nvSpPr>
        <p:spPr>
          <a:xfrm>
            <a:off x="8913607" y="3857313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B2842-F523-92CB-0960-150857E8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2238375"/>
            <a:ext cx="5980477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585FE0EB-0F21-AAB0-CE16-982B1A34B66F}"/>
                  </a:ext>
                </a:extLst>
              </p:cNvPr>
              <p:cNvSpPr/>
              <p:nvPr/>
            </p:nvSpPr>
            <p:spPr>
              <a:xfrm>
                <a:off x="857250" y="942975"/>
                <a:ext cx="3752850" cy="1381125"/>
              </a:xfrm>
              <a:prstGeom prst="wedgeRoundRectCallout">
                <a:avLst>
                  <a:gd name="adj1" fmla="val 11591"/>
                  <a:gd name="adj2" fmla="val 8456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12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Hãy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đó.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585FE0EB-0F21-AAB0-CE16-982B1A34B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942975"/>
                <a:ext cx="3752850" cy="1381125"/>
              </a:xfrm>
              <a:prstGeom prst="wedgeRoundRectCallout">
                <a:avLst>
                  <a:gd name="adj1" fmla="val 11591"/>
                  <a:gd name="adj2" fmla="val 8456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77BECB-2AFD-D97D-6F61-A3E8815A5689}"/>
              </a:ext>
            </a:extLst>
          </p:cNvPr>
          <p:cNvSpPr/>
          <p:nvPr/>
        </p:nvSpPr>
        <p:spPr>
          <a:xfrm>
            <a:off x="7620000" y="1085850"/>
            <a:ext cx="3752850" cy="1381125"/>
          </a:xfrm>
          <a:prstGeom prst="wedgeRoundRectCallout">
            <a:avLst>
              <a:gd name="adj1" fmla="val -22927"/>
              <a:gd name="adj2" fmla="val 6663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1">
                <a:extLst>
                  <a:ext uri="{FF2B5EF4-FFF2-40B4-BE49-F238E27FC236}">
                    <a16:creationId xmlns:a16="http://schemas.microsoft.com/office/drawing/2014/main" id="{1CB2E2BE-2710-6970-B942-7EDEB982A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6540" y="5530136"/>
                <a:ext cx="9437660" cy="1327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nl-NL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Để biết lấy ra bao nhiêu hình tròn, ta cũng có thể thực hiện phép nhân sau: 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rgbClr val="99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101">
                <a:extLst>
                  <a:ext uri="{FF2B5EF4-FFF2-40B4-BE49-F238E27FC236}">
                    <a16:creationId xmlns:a16="http://schemas.microsoft.com/office/drawing/2014/main" id="{1CB2E2BE-2710-6970-B942-7EDEB982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540" y="5530136"/>
                <a:ext cx="9437660" cy="1327864"/>
              </a:xfrm>
              <a:prstGeom prst="rect">
                <a:avLst/>
              </a:prstGeom>
              <a:blipFill>
                <a:blip r:embed="rId5"/>
                <a:stretch>
                  <a:fillRect l="-1549" t="-5963" r="-2324" b="-1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9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388FADE-F998-44BE-837E-46AEDCD03CE7}"/>
              </a:ext>
            </a:extLst>
          </p:cNvPr>
          <p:cNvSpPr/>
          <p:nvPr/>
        </p:nvSpPr>
        <p:spPr>
          <a:xfrm>
            <a:off x="8913607" y="3857313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30BDE5-42A8-99CF-CDDD-4629A6BA0F68}"/>
              </a:ext>
            </a:extLst>
          </p:cNvPr>
          <p:cNvGrpSpPr/>
          <p:nvPr/>
        </p:nvGrpSpPr>
        <p:grpSpPr>
          <a:xfrm>
            <a:off x="2291192" y="0"/>
            <a:ext cx="7786258" cy="1255962"/>
            <a:chOff x="906767" y="966581"/>
            <a:chExt cx="9685033" cy="3465265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A843A4-7BF3-03C1-DF38-D95B06A45E3D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33F1AAC-DE66-2C36-AA58-7DC08AE96753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2675BB7-A640-39F0-E79C-C568A7C79E36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2E13E10-23FB-A2EB-0B30-9579C6C8ED67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1AC1ADD-8A38-CF1E-9B02-98ACAF6E149D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38B66DD-D55F-FA6E-8F2A-ED992AF8CA82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81F3EE-D93D-0070-C110-0CF097BF5A3F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C8C0898-B82F-E1AC-46F0-D82C07CD23AF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BAEC6C3-FE3A-3AAC-A5DB-A0F966B7CA54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69">
            <a:extLst>
              <a:ext uri="{FF2B5EF4-FFF2-40B4-BE49-F238E27FC236}">
                <a16:creationId xmlns:a16="http://schemas.microsoft.com/office/drawing/2014/main" id="{9B2A9805-27FB-6C52-2BDE-76A32BA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143" y="359071"/>
            <a:ext cx="6317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TÌM PHÂN SỐ CỦA MỘT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DBDB1-4587-868F-CCD7-691D1AE62DA2}"/>
                  </a:ext>
                </a:extLst>
              </p:cNvPr>
              <p:cNvSpPr txBox="1"/>
              <p:nvPr/>
            </p:nvSpPr>
            <p:spPr>
              <a:xfrm>
                <a:off x="923925" y="1400175"/>
                <a:ext cx="10391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Ví dụ: 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12 hình tròn đó.</a:t>
                </a:r>
                <a:endPara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DBDB1-4587-868F-CCD7-691D1AE62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1400175"/>
                <a:ext cx="10391775" cy="892552"/>
              </a:xfrm>
              <a:prstGeom prst="rect">
                <a:avLst/>
              </a:prstGeom>
              <a:blipFill>
                <a:blip r:embed="rId3"/>
                <a:stretch>
                  <a:fillRect l="-1819" r="-158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3D6B958E-A759-F3FC-0E51-A2DBF5408866}"/>
              </a:ext>
            </a:extLst>
          </p:cNvPr>
          <p:cNvSpPr/>
          <p:nvPr/>
        </p:nvSpPr>
        <p:spPr>
          <a:xfrm>
            <a:off x="933450" y="22764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BE0509-6D5E-1D62-2F1E-D8A82D237589}"/>
              </a:ext>
            </a:extLst>
          </p:cNvPr>
          <p:cNvSpPr/>
          <p:nvPr/>
        </p:nvSpPr>
        <p:spPr>
          <a:xfrm>
            <a:off x="1514475" y="22955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9FDA15-15A8-D117-0525-7C4022682189}"/>
              </a:ext>
            </a:extLst>
          </p:cNvPr>
          <p:cNvSpPr/>
          <p:nvPr/>
        </p:nvSpPr>
        <p:spPr>
          <a:xfrm>
            <a:off x="2085975" y="22955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0930AE-C4C0-823E-0BA6-AB8ABFFD7D89}"/>
              </a:ext>
            </a:extLst>
          </p:cNvPr>
          <p:cNvSpPr/>
          <p:nvPr/>
        </p:nvSpPr>
        <p:spPr>
          <a:xfrm>
            <a:off x="914400" y="28765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D188E5-DDB5-0E57-2B57-742BBBED2928}"/>
              </a:ext>
            </a:extLst>
          </p:cNvPr>
          <p:cNvSpPr/>
          <p:nvPr/>
        </p:nvSpPr>
        <p:spPr>
          <a:xfrm>
            <a:off x="1495425" y="28956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1BC392-5FAB-8323-7137-C0717C28C77F}"/>
              </a:ext>
            </a:extLst>
          </p:cNvPr>
          <p:cNvSpPr/>
          <p:nvPr/>
        </p:nvSpPr>
        <p:spPr>
          <a:xfrm>
            <a:off x="2066925" y="28956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9DB9F3-ED28-F98A-EF80-6CCB28F80F86}"/>
              </a:ext>
            </a:extLst>
          </p:cNvPr>
          <p:cNvSpPr/>
          <p:nvPr/>
        </p:nvSpPr>
        <p:spPr>
          <a:xfrm>
            <a:off x="904875" y="34290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5A3F10-8A75-CAFA-ED71-B19AFB23A087}"/>
              </a:ext>
            </a:extLst>
          </p:cNvPr>
          <p:cNvSpPr/>
          <p:nvPr/>
        </p:nvSpPr>
        <p:spPr>
          <a:xfrm>
            <a:off x="1485900" y="3448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33DC51-5C74-E4AA-8872-D4C7C43FFFB6}"/>
              </a:ext>
            </a:extLst>
          </p:cNvPr>
          <p:cNvSpPr/>
          <p:nvPr/>
        </p:nvSpPr>
        <p:spPr>
          <a:xfrm>
            <a:off x="2057400" y="3448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922D4E-179C-8DE9-62DF-0ABB934659C8}"/>
              </a:ext>
            </a:extLst>
          </p:cNvPr>
          <p:cNvSpPr/>
          <p:nvPr/>
        </p:nvSpPr>
        <p:spPr>
          <a:xfrm>
            <a:off x="904875" y="39814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D3D75-A5E6-0620-FBB3-6402968406B4}"/>
              </a:ext>
            </a:extLst>
          </p:cNvPr>
          <p:cNvSpPr/>
          <p:nvPr/>
        </p:nvSpPr>
        <p:spPr>
          <a:xfrm>
            <a:off x="1485900" y="40005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9E5EA6-9DFE-8685-0EB6-14F9FBBF5DE0}"/>
              </a:ext>
            </a:extLst>
          </p:cNvPr>
          <p:cNvSpPr/>
          <p:nvPr/>
        </p:nvSpPr>
        <p:spPr>
          <a:xfrm>
            <a:off x="2057400" y="40005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763EB8-0B25-FCFF-07B8-B932255BC5EA}"/>
              </a:ext>
            </a:extLst>
          </p:cNvPr>
          <p:cNvSpPr/>
          <p:nvPr/>
        </p:nvSpPr>
        <p:spPr>
          <a:xfrm>
            <a:off x="809625" y="2181225"/>
            <a:ext cx="666750" cy="23336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D9225-38CC-473D-4256-86AE1871FF79}"/>
                  </a:ext>
                </a:extLst>
              </p:cNvPr>
              <p:cNvSpPr txBox="1"/>
              <p:nvPr/>
            </p:nvSpPr>
            <p:spPr>
              <a:xfrm>
                <a:off x="561975" y="4591050"/>
                <a:ext cx="11239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D9225-38CC-473D-4256-86AE1871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4591050"/>
                <a:ext cx="112395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B402312-804A-3109-32E9-E734CA836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2490787"/>
            <a:ext cx="7193293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67308-6A0C-6F74-B81D-7749AA3BF5A7}"/>
              </a:ext>
            </a:extLst>
          </p:cNvPr>
          <p:cNvSpPr/>
          <p:nvPr/>
        </p:nvSpPr>
        <p:spPr>
          <a:xfrm>
            <a:off x="9008857" y="2495238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8C3C-100D-A55A-FCB3-1E42EB31E5AA}"/>
              </a:ext>
            </a:extLst>
          </p:cNvPr>
          <p:cNvSpPr/>
          <p:nvPr/>
        </p:nvSpPr>
        <p:spPr>
          <a:xfrm>
            <a:off x="2000250" y="781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4233D8-2754-CE40-7A12-1047FC5B80FF}"/>
              </a:ext>
            </a:extLst>
          </p:cNvPr>
          <p:cNvSpPr/>
          <p:nvPr/>
        </p:nvSpPr>
        <p:spPr>
          <a:xfrm>
            <a:off x="2581275" y="8001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469014-BB2A-F4A4-FC47-73762466EA30}"/>
              </a:ext>
            </a:extLst>
          </p:cNvPr>
          <p:cNvSpPr/>
          <p:nvPr/>
        </p:nvSpPr>
        <p:spPr>
          <a:xfrm>
            <a:off x="3152775" y="8001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4C6729-F55B-5D8F-DCB2-3B387837CB50}"/>
              </a:ext>
            </a:extLst>
          </p:cNvPr>
          <p:cNvSpPr/>
          <p:nvPr/>
        </p:nvSpPr>
        <p:spPr>
          <a:xfrm>
            <a:off x="1981200" y="13811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5F6472-3F2C-F189-6931-7B9024C4F5B4}"/>
              </a:ext>
            </a:extLst>
          </p:cNvPr>
          <p:cNvSpPr/>
          <p:nvPr/>
        </p:nvSpPr>
        <p:spPr>
          <a:xfrm>
            <a:off x="2562225" y="14001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ACCEC2-C628-8C85-3424-B093D68389C7}"/>
              </a:ext>
            </a:extLst>
          </p:cNvPr>
          <p:cNvSpPr/>
          <p:nvPr/>
        </p:nvSpPr>
        <p:spPr>
          <a:xfrm>
            <a:off x="3133725" y="14001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D6410-1418-71C0-D1DD-8B907D25C1B6}"/>
              </a:ext>
            </a:extLst>
          </p:cNvPr>
          <p:cNvSpPr/>
          <p:nvPr/>
        </p:nvSpPr>
        <p:spPr>
          <a:xfrm>
            <a:off x="1971675" y="19335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51FB8C-16BC-67B4-4495-6A01266581B0}"/>
              </a:ext>
            </a:extLst>
          </p:cNvPr>
          <p:cNvSpPr/>
          <p:nvPr/>
        </p:nvSpPr>
        <p:spPr>
          <a:xfrm>
            <a:off x="2552700" y="19526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A842F5-65CA-2C73-C92C-01326EAF8BC0}"/>
              </a:ext>
            </a:extLst>
          </p:cNvPr>
          <p:cNvSpPr/>
          <p:nvPr/>
        </p:nvSpPr>
        <p:spPr>
          <a:xfrm>
            <a:off x="3124200" y="19526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4537F-9E52-8818-1B67-47E0794E66AD}"/>
              </a:ext>
            </a:extLst>
          </p:cNvPr>
          <p:cNvSpPr/>
          <p:nvPr/>
        </p:nvSpPr>
        <p:spPr>
          <a:xfrm>
            <a:off x="1971675" y="24860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EB152-3BDE-DAD6-82EC-836E4569C65C}"/>
              </a:ext>
            </a:extLst>
          </p:cNvPr>
          <p:cNvSpPr/>
          <p:nvPr/>
        </p:nvSpPr>
        <p:spPr>
          <a:xfrm>
            <a:off x="2552700" y="25050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9FBE73-EC0A-01DE-5F28-623025A2F166}"/>
              </a:ext>
            </a:extLst>
          </p:cNvPr>
          <p:cNvSpPr/>
          <p:nvPr/>
        </p:nvSpPr>
        <p:spPr>
          <a:xfrm>
            <a:off x="3124200" y="25050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15F4EE-D40D-9E95-6C9C-24C10D35A203}"/>
              </a:ext>
            </a:extLst>
          </p:cNvPr>
          <p:cNvSpPr/>
          <p:nvPr/>
        </p:nvSpPr>
        <p:spPr>
          <a:xfrm>
            <a:off x="1876424" y="685800"/>
            <a:ext cx="1190625" cy="23336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70452-C1ED-D7F0-AC13-95C1F6AD6B86}"/>
                  </a:ext>
                </a:extLst>
              </p:cNvPr>
              <p:cNvSpPr txBox="1"/>
              <p:nvPr/>
            </p:nvSpPr>
            <p:spPr>
              <a:xfrm>
                <a:off x="1952625" y="3057525"/>
                <a:ext cx="11239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70452-C1ED-D7F0-AC13-95C1F6AD6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5" y="3057525"/>
                <a:ext cx="1123950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224C582-1FF1-B92E-2EE0-4B3A0B84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842962"/>
            <a:ext cx="6495882" cy="2119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1EDC3-661C-01EF-FD7A-D95F6F7A605A}"/>
                  </a:ext>
                </a:extLst>
              </p:cNvPr>
              <p:cNvSpPr txBox="1"/>
              <p:nvPr/>
            </p:nvSpPr>
            <p:spPr>
              <a:xfrm>
                <a:off x="1123950" y="4171950"/>
                <a:ext cx="10182225" cy="222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8.</a:t>
                </a:r>
              </a:p>
              <a:p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1EDC3-661C-01EF-FD7A-D95F6F7A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4171950"/>
                <a:ext cx="10182225" cy="2226379"/>
              </a:xfrm>
              <a:prstGeom prst="rect">
                <a:avLst/>
              </a:prstGeom>
              <a:blipFill>
                <a:blip r:embed="rId4"/>
                <a:stretch>
                  <a:fillRect l="-1496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F085D1-16F7-4E63-82C0-37E4BFC97EC6}"/>
              </a:ext>
            </a:extLst>
          </p:cNvPr>
          <p:cNvCxnSpPr/>
          <p:nvPr/>
        </p:nvCxnSpPr>
        <p:spPr>
          <a:xfrm>
            <a:off x="3145971" y="685800"/>
            <a:ext cx="875211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A99EF2A8-8EE9-4653-8685-056A19B954E2}"/>
              </a:ext>
            </a:extLst>
          </p:cNvPr>
          <p:cNvSpPr txBox="1"/>
          <p:nvPr/>
        </p:nvSpPr>
        <p:spPr>
          <a:xfrm>
            <a:off x="1243757" y="288314"/>
            <a:ext cx="302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Ví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dụ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1236B"/>
              </a:solidFill>
              <a:effectLst/>
              <a:uLnTx/>
              <a:uFillTx/>
              <a:latin typeface="UTM Showcard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22D30-E07B-420A-B4A0-A223F9BC8077}"/>
              </a:ext>
            </a:extLst>
          </p:cNvPr>
          <p:cNvSpPr/>
          <p:nvPr/>
        </p:nvSpPr>
        <p:spPr>
          <a:xfrm>
            <a:off x="247650" y="1123756"/>
            <a:ext cx="11630025" cy="5456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ADC79-EADF-8BEC-B0FC-C05DB50A3771}"/>
              </a:ext>
            </a:extLst>
          </p:cNvPr>
          <p:cNvSpPr txBox="1"/>
          <p:nvPr/>
        </p:nvSpPr>
        <p:spPr>
          <a:xfrm rot="10800000">
            <a:off x="4820959" y="2106283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9C8D70-3DAC-628F-89FD-72BCAF9F6D29}"/>
              </a:ext>
            </a:extLst>
          </p:cNvPr>
          <p:cNvSpPr/>
          <p:nvPr/>
        </p:nvSpPr>
        <p:spPr>
          <a:xfrm>
            <a:off x="1032773" y="148131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8D1F88-84E7-4910-C949-6D4473C4D974}"/>
              </a:ext>
            </a:extLst>
          </p:cNvPr>
          <p:cNvSpPr/>
          <p:nvPr/>
        </p:nvSpPr>
        <p:spPr>
          <a:xfrm>
            <a:off x="1326766" y="1782027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1453DC-947F-A103-7A11-457CC117A0DA}"/>
              </a:ext>
            </a:extLst>
          </p:cNvPr>
          <p:cNvSpPr/>
          <p:nvPr/>
        </p:nvSpPr>
        <p:spPr>
          <a:xfrm flipV="1">
            <a:off x="2968476" y="5002098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0BE758-6FBE-071E-F03A-87277AA06D95}"/>
              </a:ext>
            </a:extLst>
          </p:cNvPr>
          <p:cNvSpPr/>
          <p:nvPr/>
        </p:nvSpPr>
        <p:spPr>
          <a:xfrm flipV="1">
            <a:off x="2451868" y="5296024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4C3F3C-2FA6-5483-C639-2D1E51A85E20}"/>
              </a:ext>
            </a:extLst>
          </p:cNvPr>
          <p:cNvSpPr/>
          <p:nvPr/>
        </p:nvSpPr>
        <p:spPr>
          <a:xfrm flipV="1">
            <a:off x="2561330" y="5550197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6C1233-B944-BA34-14DB-AC103C4E9209}"/>
              </a:ext>
            </a:extLst>
          </p:cNvPr>
          <p:cNvSpPr/>
          <p:nvPr/>
        </p:nvSpPr>
        <p:spPr>
          <a:xfrm flipV="1">
            <a:off x="2788648" y="5836938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C32233-068A-793B-3FA5-92583936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0" t="-36548" r="47920" b="134470"/>
          <a:stretch/>
        </p:blipFill>
        <p:spPr>
          <a:xfrm>
            <a:off x="2763042" y="4407068"/>
            <a:ext cx="173614" cy="1024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B12361-B018-3AE4-893B-EAB33BE470B6}"/>
              </a:ext>
            </a:extLst>
          </p:cNvPr>
          <p:cNvSpPr/>
          <p:nvPr/>
        </p:nvSpPr>
        <p:spPr>
          <a:xfrm>
            <a:off x="7905333" y="154814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C1B211-0DE6-FCAC-E85B-6F0E21FD2403}"/>
              </a:ext>
            </a:extLst>
          </p:cNvPr>
          <p:cNvSpPr/>
          <p:nvPr/>
        </p:nvSpPr>
        <p:spPr>
          <a:xfrm>
            <a:off x="8164456" y="185232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DB1985-ABEA-77CB-919B-F4798668B340}"/>
              </a:ext>
            </a:extLst>
          </p:cNvPr>
          <p:cNvSpPr/>
          <p:nvPr/>
        </p:nvSpPr>
        <p:spPr>
          <a:xfrm flipV="1">
            <a:off x="6474456" y="499684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60E1AA-D143-7A35-4F52-CD611B6D6985}"/>
              </a:ext>
            </a:extLst>
          </p:cNvPr>
          <p:cNvSpPr/>
          <p:nvPr/>
        </p:nvSpPr>
        <p:spPr>
          <a:xfrm flipV="1">
            <a:off x="6252923" y="555019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FC865E-9907-BECD-0B5A-0C4B124DF12D}"/>
              </a:ext>
            </a:extLst>
          </p:cNvPr>
          <p:cNvSpPr/>
          <p:nvPr/>
        </p:nvSpPr>
        <p:spPr>
          <a:xfrm flipV="1">
            <a:off x="6512046" y="585437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2A7C2A-4A84-C78E-263E-3E0AC9A90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7" t="96582" r="34653" b="1559"/>
          <a:stretch/>
        </p:blipFill>
        <p:spPr>
          <a:xfrm>
            <a:off x="6678307" y="4509531"/>
            <a:ext cx="264677" cy="916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754433-2C0D-077B-6D15-A561DE08AA72}"/>
              </a:ext>
            </a:extLst>
          </p:cNvPr>
          <p:cNvSpPr txBox="1"/>
          <p:nvPr/>
        </p:nvSpPr>
        <p:spPr>
          <a:xfrm rot="10800000">
            <a:off x="1389035" y="2081688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26312-23B4-3632-68FB-BBEA64CDB8B3}"/>
              </a:ext>
            </a:extLst>
          </p:cNvPr>
          <p:cNvSpPr txBox="1"/>
          <p:nvPr/>
        </p:nvSpPr>
        <p:spPr>
          <a:xfrm rot="10800000">
            <a:off x="8252883" y="2130878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3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E722721A-F747-055B-B6BD-A8F58428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25" y="145779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Tìm</a:t>
            </a:r>
            <a:r>
              <a:rPr lang="en-US" altLang="en-US" b="1" dirty="0"/>
              <a:t>:       </a:t>
            </a:r>
          </a:p>
        </p:txBody>
      </p:sp>
      <p:grpSp>
        <p:nvGrpSpPr>
          <p:cNvPr id="29" name="Group 53">
            <a:extLst>
              <a:ext uri="{FF2B5EF4-FFF2-40B4-BE49-F238E27FC236}">
                <a16:creationId xmlns:a16="http://schemas.microsoft.com/office/drawing/2014/main" id="{EE2F6227-EA79-D72C-5B0F-96A24F53B524}"/>
              </a:ext>
            </a:extLst>
          </p:cNvPr>
          <p:cNvGrpSpPr>
            <a:grpSpLocks/>
          </p:cNvGrpSpPr>
          <p:nvPr/>
        </p:nvGrpSpPr>
        <p:grpSpPr bwMode="auto">
          <a:xfrm>
            <a:off x="940883" y="2329492"/>
            <a:ext cx="3328050" cy="1128858"/>
            <a:chOff x="1008" y="2097"/>
            <a:chExt cx="1344" cy="533"/>
          </a:xfrm>
        </p:grpSpPr>
        <p:sp>
          <p:nvSpPr>
            <p:cNvPr id="30" name="Text Box 35">
              <a:extLst>
                <a:ext uri="{FF2B5EF4-FFF2-40B4-BE49-F238E27FC236}">
                  <a16:creationId xmlns:a16="http://schemas.microsoft.com/office/drawing/2014/main" id="{58876DC0-6432-C268-9156-016917414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a)       </a:t>
              </a:r>
              <a:r>
                <a:rPr lang="en-US" altLang="en-US" sz="3600" b="1" dirty="0" err="1"/>
                <a:t>của</a:t>
              </a:r>
              <a:r>
                <a:rPr lang="en-US" altLang="en-US" sz="3600" b="1" dirty="0"/>
                <a:t> 15</a:t>
              </a:r>
            </a:p>
          </p:txBody>
        </p: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0594E023-5F1E-49E6-7CB5-3972E93A9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35" name="Text Box 38">
                <a:extLst>
                  <a:ext uri="{FF2B5EF4-FFF2-40B4-BE49-F238E27FC236}">
                    <a16:creationId xmlns:a16="http://schemas.microsoft.com/office/drawing/2014/main" id="{82A8D739-12AB-C11D-832A-37678E943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  <p:sp>
            <p:nvSpPr>
              <p:cNvPr id="36" name="Text Box 39">
                <a:extLst>
                  <a:ext uri="{FF2B5EF4-FFF2-40B4-BE49-F238E27FC236}">
                    <a16:creationId xmlns:a16="http://schemas.microsoft.com/office/drawing/2014/main" id="{99F2E47D-9B25-AA13-8726-4E458DED1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5</a:t>
                </a:r>
              </a:p>
            </p:txBody>
          </p:sp>
          <p:sp>
            <p:nvSpPr>
              <p:cNvPr id="37" name="Line 40">
                <a:extLst>
                  <a:ext uri="{FF2B5EF4-FFF2-40B4-BE49-F238E27FC236}">
                    <a16:creationId xmlns:a16="http://schemas.microsoft.com/office/drawing/2014/main" id="{3DFB23B3-9266-C2A2-2226-A2B2658AE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413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52">
            <a:extLst>
              <a:ext uri="{FF2B5EF4-FFF2-40B4-BE49-F238E27FC236}">
                <a16:creationId xmlns:a16="http://schemas.microsoft.com/office/drawing/2014/main" id="{D75B2429-C707-E4C0-6831-FFDF77564D5C}"/>
              </a:ext>
            </a:extLst>
          </p:cNvPr>
          <p:cNvGrpSpPr>
            <a:grpSpLocks/>
          </p:cNvGrpSpPr>
          <p:nvPr/>
        </p:nvGrpSpPr>
        <p:grpSpPr bwMode="auto">
          <a:xfrm>
            <a:off x="4202905" y="2367420"/>
            <a:ext cx="3233454" cy="1188558"/>
            <a:chOff x="2496" y="2112"/>
            <a:chExt cx="1632" cy="500"/>
          </a:xfrm>
        </p:grpSpPr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A3FB9C89-24F4-3553-836B-36030490D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</a:rPr>
                <a:t>15          =</a:t>
              </a:r>
            </a:p>
          </p:txBody>
        </p:sp>
        <p:grpSp>
          <p:nvGrpSpPr>
            <p:cNvPr id="40" name="Group 41">
              <a:extLst>
                <a:ext uri="{FF2B5EF4-FFF2-40B4-BE49-F238E27FC236}">
                  <a16:creationId xmlns:a16="http://schemas.microsoft.com/office/drawing/2014/main" id="{3ED4EAE4-9DCB-D4AF-47EC-494DE956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42" name="Text Box 42">
                <a:extLst>
                  <a:ext uri="{FF2B5EF4-FFF2-40B4-BE49-F238E27FC236}">
                    <a16:creationId xmlns:a16="http://schemas.microsoft.com/office/drawing/2014/main" id="{25F0E0EF-EA84-1F93-6F9D-2E3CF9CFA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43" name="Text Box 43">
                <a:extLst>
                  <a:ext uri="{FF2B5EF4-FFF2-40B4-BE49-F238E27FC236}">
                    <a16:creationId xmlns:a16="http://schemas.microsoft.com/office/drawing/2014/main" id="{E2710432-E249-4A10-5965-B7E3F5ADC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FFC6356C-BE68-F9D8-EDD1-79EDCA55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4" y="2413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 Box 50">
              <a:extLst>
                <a:ext uri="{FF2B5EF4-FFF2-40B4-BE49-F238E27FC236}">
                  <a16:creationId xmlns:a16="http://schemas.microsoft.com/office/drawing/2014/main" id="{32701747-D121-B4CA-5FED-EF782BA2A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  <a:sym typeface="Symbol" panose="05050102010706020507" pitchFamily="18" charset="2"/>
                </a:rPr>
                <a:t>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b="1">
                <a:solidFill>
                  <a:srgbClr val="00B050"/>
                </a:solidFill>
              </a:endParaRPr>
            </a:p>
          </p:txBody>
        </p:sp>
      </p:grpSp>
      <p:sp>
        <p:nvSpPr>
          <p:cNvPr id="45" name="Text Box 51">
            <a:extLst>
              <a:ext uri="{FF2B5EF4-FFF2-40B4-BE49-F238E27FC236}">
                <a16:creationId xmlns:a16="http://schemas.microsoft.com/office/drawing/2014/main" id="{61D74DD0-73AE-E65C-F4F4-339A32A4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46" y="2595235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1533F6A0-0759-7EC7-FF22-4DDD53B2F59E}"/>
              </a:ext>
            </a:extLst>
          </p:cNvPr>
          <p:cNvGrpSpPr>
            <a:grpSpLocks/>
          </p:cNvGrpSpPr>
          <p:nvPr/>
        </p:nvGrpSpPr>
        <p:grpSpPr bwMode="auto">
          <a:xfrm>
            <a:off x="942828" y="4293873"/>
            <a:ext cx="3014312" cy="1135813"/>
            <a:chOff x="1008" y="2097"/>
            <a:chExt cx="1344" cy="530"/>
          </a:xfrm>
        </p:grpSpPr>
        <p:sp>
          <p:nvSpPr>
            <p:cNvPr id="47" name="Text Box 55">
              <a:extLst>
                <a:ext uri="{FF2B5EF4-FFF2-40B4-BE49-F238E27FC236}">
                  <a16:creationId xmlns:a16="http://schemas.microsoft.com/office/drawing/2014/main" id="{DA4D1337-1281-D48E-8097-F56E5A07F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b)       </a:t>
              </a:r>
              <a:r>
                <a:rPr lang="en-US" altLang="en-US" sz="3600" b="1" dirty="0" err="1"/>
                <a:t>của</a:t>
              </a:r>
              <a:r>
                <a:rPr lang="en-US" altLang="en-US" sz="3600" b="1" dirty="0"/>
                <a:t> 40</a:t>
              </a:r>
            </a:p>
          </p:txBody>
        </p:sp>
        <p:grpSp>
          <p:nvGrpSpPr>
            <p:cNvPr id="48" name="Group 56">
              <a:extLst>
                <a:ext uri="{FF2B5EF4-FFF2-40B4-BE49-F238E27FC236}">
                  <a16:creationId xmlns:a16="http://schemas.microsoft.com/office/drawing/2014/main" id="{62A960C4-DEB7-DF9E-B5A9-D796E81D9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49" name="Text Box 57">
                <a:extLst>
                  <a:ext uri="{FF2B5EF4-FFF2-40B4-BE49-F238E27FC236}">
                    <a16:creationId xmlns:a16="http://schemas.microsoft.com/office/drawing/2014/main" id="{650D292D-11DB-58EC-4698-58E0EC8A0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  <p:sp>
            <p:nvSpPr>
              <p:cNvPr id="50" name="Text Box 58">
                <a:extLst>
                  <a:ext uri="{FF2B5EF4-FFF2-40B4-BE49-F238E27FC236}">
                    <a16:creationId xmlns:a16="http://schemas.microsoft.com/office/drawing/2014/main" id="{5E9B1BBD-6C6C-BCD7-7FCA-8FC0B7C3C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8</a:t>
                </a:r>
              </a:p>
            </p:txBody>
          </p:sp>
          <p:sp>
            <p:nvSpPr>
              <p:cNvPr id="51" name="Line 59">
                <a:extLst>
                  <a:ext uri="{FF2B5EF4-FFF2-40B4-BE49-F238E27FC236}">
                    <a16:creationId xmlns:a16="http://schemas.microsoft.com/office/drawing/2014/main" id="{A7056BE2-225E-1C2D-BEAD-DE930E58A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43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ext Box 60">
            <a:extLst>
              <a:ext uri="{FF2B5EF4-FFF2-40B4-BE49-F238E27FC236}">
                <a16:creationId xmlns:a16="http://schemas.microsoft.com/office/drawing/2014/main" id="{1FA41916-0998-4DF5-E842-A02CE12D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764" y="4545466"/>
            <a:ext cx="482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53" name="Group 61">
            <a:extLst>
              <a:ext uri="{FF2B5EF4-FFF2-40B4-BE49-F238E27FC236}">
                <a16:creationId xmlns:a16="http://schemas.microsoft.com/office/drawing/2014/main" id="{0FD214A0-48E3-849D-4BD5-7443B8E2EF9D}"/>
              </a:ext>
            </a:extLst>
          </p:cNvPr>
          <p:cNvGrpSpPr>
            <a:grpSpLocks/>
          </p:cNvGrpSpPr>
          <p:nvPr/>
        </p:nvGrpSpPr>
        <p:grpSpPr bwMode="auto">
          <a:xfrm>
            <a:off x="4239661" y="4324020"/>
            <a:ext cx="3278255" cy="1198071"/>
            <a:chOff x="2503" y="2112"/>
            <a:chExt cx="1632" cy="496"/>
          </a:xfrm>
        </p:grpSpPr>
        <p:sp>
          <p:nvSpPr>
            <p:cNvPr id="54" name="Text Box 62">
              <a:extLst>
                <a:ext uri="{FF2B5EF4-FFF2-40B4-BE49-F238E27FC236}">
                  <a16:creationId xmlns:a16="http://schemas.microsoft.com/office/drawing/2014/main" id="{498F9314-BCDE-849D-E0A4-C6A37F0A3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</a:rPr>
                <a:t>40         =  </a:t>
              </a:r>
            </a:p>
          </p:txBody>
        </p:sp>
        <p:grpSp>
          <p:nvGrpSpPr>
            <p:cNvPr id="55" name="Group 63">
              <a:extLst>
                <a:ext uri="{FF2B5EF4-FFF2-40B4-BE49-F238E27FC236}">
                  <a16:creationId xmlns:a16="http://schemas.microsoft.com/office/drawing/2014/main" id="{5B924F3E-FEC8-8E12-F61E-0DCF6F82F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57" name="Text Box 64">
                <a:extLst>
                  <a:ext uri="{FF2B5EF4-FFF2-40B4-BE49-F238E27FC236}">
                    <a16:creationId xmlns:a16="http://schemas.microsoft.com/office/drawing/2014/main" id="{7610D28F-83BD-CDA2-A33B-0F8F84A68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58" name="Text Box 65">
                <a:extLst>
                  <a:ext uri="{FF2B5EF4-FFF2-40B4-BE49-F238E27FC236}">
                    <a16:creationId xmlns:a16="http://schemas.microsoft.com/office/drawing/2014/main" id="{46BEC387-1F58-8937-6718-237233F78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8</a:t>
                </a:r>
              </a:p>
            </p:txBody>
          </p:sp>
          <p:sp>
            <p:nvSpPr>
              <p:cNvPr id="59" name="Line 66">
                <a:extLst>
                  <a:ext uri="{FF2B5EF4-FFF2-40B4-BE49-F238E27FC236}">
                    <a16:creationId xmlns:a16="http://schemas.microsoft.com/office/drawing/2014/main" id="{75262D18-04F2-588D-EF87-49898F9D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401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 Box 67">
              <a:extLst>
                <a:ext uri="{FF2B5EF4-FFF2-40B4-BE49-F238E27FC236}">
                  <a16:creationId xmlns:a16="http://schemas.microsoft.com/office/drawing/2014/main" id="{F58393B4-0381-F4DE-BCFF-39D361AC8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  <a:sym typeface="Symbol" panose="05050102010706020507" pitchFamily="18" charset="2"/>
                </a:rPr>
                <a:t>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b="1">
                <a:solidFill>
                  <a:srgbClr val="00B050"/>
                </a:solidFill>
              </a:endParaRPr>
            </a:p>
          </p:txBody>
        </p:sp>
      </p:grpSp>
      <p:sp>
        <p:nvSpPr>
          <p:cNvPr id="60" name="Text Box 50">
            <a:extLst>
              <a:ext uri="{FF2B5EF4-FFF2-40B4-BE49-F238E27FC236}">
                <a16:creationId xmlns:a16="http://schemas.microsoft.com/office/drawing/2014/main" id="{C3E621A2-CE56-44E2-82A7-A56C6707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117" y="2613450"/>
            <a:ext cx="73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B8A"/>
                </a:solidFill>
              </a:rPr>
              <a:t>9</a:t>
            </a:r>
            <a:endParaRPr lang="en-US" altLang="en-US" sz="3600">
              <a:solidFill>
                <a:srgbClr val="FF3B8A"/>
              </a:solidFill>
            </a:endParaRPr>
          </a:p>
        </p:txBody>
      </p:sp>
      <p:sp>
        <p:nvSpPr>
          <p:cNvPr id="61" name="Text Box 51">
            <a:extLst>
              <a:ext uri="{FF2B5EF4-FFF2-40B4-BE49-F238E27FC236}">
                <a16:creationId xmlns:a16="http://schemas.microsoft.com/office/drawing/2014/main" id="{A337E6A7-4BAB-3656-582F-67118ECA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126" y="4478213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B8A"/>
                </a:solidFill>
              </a:rPr>
              <a:t>15</a:t>
            </a:r>
          </a:p>
        </p:txBody>
      </p:sp>
      <p:sp>
        <p:nvSpPr>
          <p:cNvPr id="62" name="Text Box 101">
            <a:extLst>
              <a:ext uri="{FF2B5EF4-FFF2-40B4-BE49-F238E27FC236}">
                <a16:creationId xmlns:a16="http://schemas.microsoft.com/office/drawing/2014/main" id="{D58A75CC-F27E-2367-2F35-801418D1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241" y="2885643"/>
            <a:ext cx="3124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15 : </a:t>
            </a:r>
            <a:r>
              <a:rPr lang="en-US" altLang="en-US" b="1">
                <a:solidFill>
                  <a:srgbClr val="FF3B8A"/>
                </a:solidFill>
              </a:rPr>
              <a:t>5 x 3  </a:t>
            </a:r>
            <a:r>
              <a:rPr lang="en-US" altLang="en-US" b="1">
                <a:solidFill>
                  <a:srgbClr val="110365"/>
                </a:solidFill>
              </a:rPr>
              <a:t>=  9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3" name="Text Box 101">
            <a:extLst>
              <a:ext uri="{FF2B5EF4-FFF2-40B4-BE49-F238E27FC236}">
                <a16:creationId xmlns:a16="http://schemas.microsoft.com/office/drawing/2014/main" id="{3862EA57-AB13-1FA3-92BC-FFC65646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55" y="4115699"/>
            <a:ext cx="305314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40 x </a:t>
            </a:r>
            <a:r>
              <a:rPr lang="en-US" altLang="en-US" b="1">
                <a:solidFill>
                  <a:srgbClr val="FF3B8A"/>
                </a:solidFill>
              </a:rPr>
              <a:t>3 : 8 </a:t>
            </a:r>
            <a:r>
              <a:rPr lang="en-US" altLang="en-US" b="1">
                <a:solidFill>
                  <a:srgbClr val="110365"/>
                </a:solidFill>
              </a:rPr>
              <a:t>= 15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4" name="Text Box 101">
            <a:extLst>
              <a:ext uri="{FF2B5EF4-FFF2-40B4-BE49-F238E27FC236}">
                <a16:creationId xmlns:a16="http://schemas.microsoft.com/office/drawing/2014/main" id="{C944E13D-2330-499C-D602-8F3E9E91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16" y="2016252"/>
            <a:ext cx="3124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15 x </a:t>
            </a:r>
            <a:r>
              <a:rPr lang="en-US" altLang="en-US" b="1">
                <a:solidFill>
                  <a:srgbClr val="FF3B8A"/>
                </a:solidFill>
              </a:rPr>
              <a:t>3 : 5  </a:t>
            </a:r>
            <a:r>
              <a:rPr lang="en-US" altLang="en-US" b="1">
                <a:solidFill>
                  <a:srgbClr val="110365"/>
                </a:solidFill>
              </a:rPr>
              <a:t>=  9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5" name="Text Box 101">
            <a:extLst>
              <a:ext uri="{FF2B5EF4-FFF2-40B4-BE49-F238E27FC236}">
                <a16:creationId xmlns:a16="http://schemas.microsoft.com/office/drawing/2014/main" id="{7501DC27-8661-104B-A937-FCE8221F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775" y="5019708"/>
            <a:ext cx="3009786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40 : </a:t>
            </a:r>
            <a:r>
              <a:rPr lang="en-US" altLang="en-US" b="1">
                <a:solidFill>
                  <a:srgbClr val="FF3B8A"/>
                </a:solidFill>
              </a:rPr>
              <a:t>8 x 3 </a:t>
            </a:r>
            <a:r>
              <a:rPr lang="en-US" altLang="en-US" b="1">
                <a:solidFill>
                  <a:srgbClr val="110365"/>
                </a:solidFill>
              </a:rPr>
              <a:t>= 15</a:t>
            </a:r>
            <a:endParaRPr lang="en-US" altLang="en-US" b="1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/>
      <p:bldP spid="52" grpId="0"/>
      <p:bldP spid="60" grpId="0"/>
      <p:bldP spid="61" grpId="0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F09CDAC8-CA20-43B2-8829-D64C611C6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564093"/>
            <a:ext cx="12192000" cy="6293907"/>
          </a:xfrm>
          <a:prstGeom prst="rect">
            <a:avLst/>
          </a:prstGeom>
        </p:spPr>
      </p:pic>
      <p:sp>
        <p:nvSpPr>
          <p:cNvPr id="8" name="云形 3">
            <a:extLst>
              <a:ext uri="{FF2B5EF4-FFF2-40B4-BE49-F238E27FC236}">
                <a16:creationId xmlns:a16="http://schemas.microsoft.com/office/drawing/2014/main" id="{E7F85FAE-539D-463C-9311-1E81E50D6EE5}"/>
              </a:ext>
            </a:extLst>
          </p:cNvPr>
          <p:cNvSpPr/>
          <p:nvPr/>
        </p:nvSpPr>
        <p:spPr>
          <a:xfrm>
            <a:off x="1839685" y="169792"/>
            <a:ext cx="10863943" cy="335445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E1236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Arial" panose="020B0604020202020204" pitchFamily="34" charset="0"/>
              <a:ea typeface="包图小白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20">
            <a:extLst>
              <a:ext uri="{FF2B5EF4-FFF2-40B4-BE49-F238E27FC236}">
                <a16:creationId xmlns:a16="http://schemas.microsoft.com/office/drawing/2014/main" id="{B72B657C-E431-4697-A3AA-FEB64652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" y="66353"/>
            <a:ext cx="2275396" cy="21706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17EED-F22E-4A97-B221-C1FC99F65297}"/>
              </a:ext>
            </a:extLst>
          </p:cNvPr>
          <p:cNvSpPr txBox="1"/>
          <p:nvPr/>
        </p:nvSpPr>
        <p:spPr>
          <a:xfrm>
            <a:off x="3160322" y="1476148"/>
            <a:ext cx="79217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692531B-7CDD-487B-8B61-AD013D20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 flipH="1">
            <a:off x="-1038226" y="1724025"/>
            <a:ext cx="5366575" cy="611779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644303F-B777-D276-0EFB-F5775BF7C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904716" y="3915337"/>
            <a:ext cx="9055744" cy="2481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6E614-F9AF-08C7-B5D5-4D1A90F5A5A4}"/>
              </a:ext>
            </a:extLst>
          </p:cNvPr>
          <p:cNvSpPr txBox="1"/>
          <p:nvPr/>
        </p:nvSpPr>
        <p:spPr>
          <a:xfrm>
            <a:off x="3911616" y="4564593"/>
            <a:ext cx="7727933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tìm phân số của một số ta lấy số đó nhân với phân số đã cho.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F82042-D141-4FEE-A181-897C6DE8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04" y="-996043"/>
            <a:ext cx="8187434" cy="8490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-61532" y="-1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 flipH="1">
            <a:off x="-1029669" y="682149"/>
            <a:ext cx="6381449" cy="747801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1DE2427B-0A91-459D-8684-5A09DD61F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53" y="3869871"/>
            <a:ext cx="3002515" cy="3081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666C0-05BE-86B9-22E5-63956CAA6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437" y="1187431"/>
            <a:ext cx="478577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6FCE48-8943-550C-30B2-27BE1E9E12F9}"/>
              </a:ext>
            </a:extLst>
          </p:cNvPr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21F7D-5668-5F44-F38D-A81A041434AE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E5A2AE2-B2A7-4332-2760-7CD4256045B5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DA69E54-FAF4-32FC-4B43-047DB9E0412A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42457D-C2B4-5D37-434E-1BDDB3F928B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8F4F69-77E1-E034-CE13-9401B78EA9E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22F900C-0999-DFAB-B6B8-A4D9B36F1BF7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5A0B74-D533-39A1-6B0B-FF5AEF3EDD6C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7502789-D06B-A32E-4753-EED033398001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5A61A8-8289-0BAB-1B3A-46042EC0952E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69">
            <a:extLst>
              <a:ext uri="{FF2B5EF4-FFF2-40B4-BE49-F238E27FC236}">
                <a16:creationId xmlns:a16="http://schemas.microsoft.com/office/drawing/2014/main" id="{1364C651-F97B-FC5C-8940-0060AAAD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943" y="792402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5B2888-04F2-7167-21CE-4501C501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19" y="2027102"/>
            <a:ext cx="10591800" cy="2130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57ACD-D0E4-7F60-184C-C839F427C7CA}"/>
                  </a:ext>
                </a:extLst>
              </p:cNvPr>
              <p:cNvSpPr txBox="1"/>
              <p:nvPr/>
            </p:nvSpPr>
            <p:spPr>
              <a:xfrm>
                <a:off x="1120877" y="4542503"/>
                <a:ext cx="4611329" cy="15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10 ngôi sao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10 = 4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57ACD-D0E4-7F60-184C-C839F427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4542503"/>
                <a:ext cx="4611329" cy="1515030"/>
              </a:xfrm>
              <a:prstGeom prst="rect">
                <a:avLst/>
              </a:prstGeom>
              <a:blipFill>
                <a:blip r:embed="rId3"/>
                <a:stretch>
                  <a:fillRect b="-4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B068D-7AEE-83E1-3C88-24DC6BF186F7}"/>
                  </a:ext>
                </a:extLst>
              </p:cNvPr>
              <p:cNvSpPr txBox="1"/>
              <p:nvPr/>
            </p:nvSpPr>
            <p:spPr>
              <a:xfrm>
                <a:off x="6184490" y="4178710"/>
                <a:ext cx="4975123" cy="152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12 hình vuông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12 = 10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B068D-7AEE-83E1-3C88-24DC6BF1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90" y="4178710"/>
                <a:ext cx="4975123" cy="1529650"/>
              </a:xfrm>
              <a:prstGeom prst="rect">
                <a:avLst/>
              </a:prstGeom>
              <a:blipFill>
                <a:blip r:embed="rId4"/>
                <a:stretch>
                  <a:fillRect b="-4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207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#9Slide07 IcielBC Cubano Normal</vt:lpstr>
      <vt:lpstr>#9Slide07 SVNZiclets</vt:lpstr>
      <vt:lpstr>Arial</vt:lpstr>
      <vt:lpstr>Calibri</vt:lpstr>
      <vt:lpstr>Calibri Light</vt:lpstr>
      <vt:lpstr>Cambria</vt:lpstr>
      <vt:lpstr>Cambria Math</vt:lpstr>
      <vt:lpstr>Montserrat Medium</vt:lpstr>
      <vt:lpstr>Symbol</vt:lpstr>
      <vt:lpstr>Times New Roman</vt:lpstr>
      <vt:lpstr>UTM Showcard</vt:lpstr>
      <vt:lpstr>包图小白体</vt:lpstr>
      <vt:lpstr>字魂17号-萌趣果冻体</vt:lpstr>
      <vt:lpstr>1_Office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2024-03-07T04:45:11Z</dcterms:created>
  <dcterms:modified xsi:type="dcterms:W3CDTF">2024-05-02T11:12:55Z</dcterms:modified>
</cp:coreProperties>
</file>