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75" r:id="rId8"/>
    <p:sldId id="276" r:id="rId9"/>
    <p:sldId id="261" r:id="rId10"/>
    <p:sldId id="262" r:id="rId11"/>
    <p:sldId id="263" r:id="rId12"/>
    <p:sldId id="264" r:id="rId13"/>
    <p:sldId id="278" r:id="rId14"/>
    <p:sldId id="273" r:id="rId15"/>
    <p:sldId id="28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Bold" panose="02040803050406030204" pitchFamily="18" charset="0"/>
      <p:regular r:id="rId21"/>
      <p:bold r:id="rId22"/>
    </p:embeddedFont>
    <p:embeddedFont>
      <p:font typeface="Cambria Math" panose="02040503050406030204" pitchFamily="18" charset="0"/>
      <p:regular r:id="rId23"/>
    </p:embeddedFont>
    <p:embeddedFont>
      <p:font typeface="Genty Sans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 varScale="1">
        <p:scale>
          <a:sx n="45" d="100"/>
          <a:sy n="45" d="100"/>
        </p:scale>
        <p:origin x="13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0.sv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8.svg"/><Relationship Id="rId18" Type="http://schemas.openxmlformats.org/officeDocument/2006/relationships/image" Target="../media/image38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12" Type="http://schemas.openxmlformats.org/officeDocument/2006/relationships/image" Target="../media/image13.png"/><Relationship Id="rId17" Type="http://schemas.openxmlformats.org/officeDocument/2006/relationships/image" Target="../media/image52.svg"/><Relationship Id="rId2" Type="http://schemas.openxmlformats.org/officeDocument/2006/relationships/image" Target="../media/image1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9.svg"/><Relationship Id="rId10" Type="http://schemas.openxmlformats.org/officeDocument/2006/relationships/image" Target="../media/image36.png"/><Relationship Id="rId19" Type="http://schemas.openxmlformats.org/officeDocument/2006/relationships/image" Target="../media/image54.svg"/><Relationship Id="rId4" Type="http://schemas.openxmlformats.org/officeDocument/2006/relationships/image" Target="../media/image34.png"/><Relationship Id="rId9" Type="http://schemas.openxmlformats.org/officeDocument/2006/relationships/image" Target="../media/image48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41.png"/><Relationship Id="rId26" Type="http://schemas.openxmlformats.org/officeDocument/2006/relationships/image" Target="../media/image97.png"/><Relationship Id="rId3" Type="http://schemas.openxmlformats.org/officeDocument/2006/relationships/image" Target="../media/image14.svg"/><Relationship Id="rId21" Type="http://schemas.openxmlformats.org/officeDocument/2006/relationships/image" Target="../media/image6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56.svg"/><Relationship Id="rId25" Type="http://schemas.openxmlformats.org/officeDocument/2006/relationships/image" Target="../media/image96.png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.svg"/><Relationship Id="rId24" Type="http://schemas.openxmlformats.org/officeDocument/2006/relationships/image" Target="../media/image95.png"/><Relationship Id="rId5" Type="http://schemas.openxmlformats.org/officeDocument/2006/relationships/image" Target="../media/image18.svg"/><Relationship Id="rId15" Type="http://schemas.openxmlformats.org/officeDocument/2006/relationships/image" Target="../media/image50.svg"/><Relationship Id="rId23" Type="http://schemas.openxmlformats.org/officeDocument/2006/relationships/image" Target="../media/image29.svg"/><Relationship Id="rId28" Type="http://schemas.openxmlformats.org/officeDocument/2006/relationships/image" Target="../media/image99.png"/><Relationship Id="rId10" Type="http://schemas.openxmlformats.org/officeDocument/2006/relationships/image" Target="../media/image8.png"/><Relationship Id="rId19" Type="http://schemas.openxmlformats.org/officeDocument/2006/relationships/image" Target="../media/image58.svg"/><Relationship Id="rId4" Type="http://schemas.openxmlformats.org/officeDocument/2006/relationships/image" Target="../media/image13.png"/><Relationship Id="rId9" Type="http://schemas.openxmlformats.org/officeDocument/2006/relationships/image" Target="../media/image2.svg"/><Relationship Id="rId14" Type="http://schemas.openxmlformats.org/officeDocument/2006/relationships/image" Target="../media/image36.png"/><Relationship Id="rId22" Type="http://schemas.openxmlformats.org/officeDocument/2006/relationships/image" Target="../media/image24.png"/><Relationship Id="rId27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101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103.svg"/><Relationship Id="rId2" Type="http://schemas.openxmlformats.org/officeDocument/2006/relationships/image" Target="../media/image7.png"/><Relationship Id="rId16" Type="http://schemas.openxmlformats.org/officeDocument/2006/relationships/image" Target="../media/image52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48.jpeg"/><Relationship Id="rId19" Type="http://schemas.openxmlformats.org/officeDocument/2006/relationships/image" Target="../media/image23.svg"/><Relationship Id="rId4" Type="http://schemas.openxmlformats.org/officeDocument/2006/relationships/image" Target="../media/image43.png"/><Relationship Id="rId9" Type="http://schemas.openxmlformats.org/officeDocument/2006/relationships/image" Target="../media/image47.jpeg"/><Relationship Id="rId14" Type="http://schemas.openxmlformats.org/officeDocument/2006/relationships/image" Target="../media/image51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4.svg"/><Relationship Id="rId18" Type="http://schemas.openxmlformats.org/officeDocument/2006/relationships/image" Target="../media/image60.png"/><Relationship Id="rId26" Type="http://schemas.openxmlformats.org/officeDocument/2006/relationships/image" Target="../media/image22.png"/><Relationship Id="rId3" Type="http://schemas.openxmlformats.org/officeDocument/2006/relationships/image" Target="../media/image8.svg"/><Relationship Id="rId21" Type="http://schemas.openxmlformats.org/officeDocument/2006/relationships/image" Target="../media/image66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17" Type="http://schemas.openxmlformats.org/officeDocument/2006/relationships/image" Target="../media/image58.svg"/><Relationship Id="rId25" Type="http://schemas.openxmlformats.org/officeDocument/2006/relationships/image" Target="../media/image50.svg"/><Relationship Id="rId2" Type="http://schemas.openxmlformats.org/officeDocument/2006/relationships/image" Target="../media/image8.png"/><Relationship Id="rId16" Type="http://schemas.openxmlformats.org/officeDocument/2006/relationships/image" Target="../media/image41.png"/><Relationship Id="rId20" Type="http://schemas.openxmlformats.org/officeDocument/2006/relationships/image" Target="../media/image62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5.svg"/><Relationship Id="rId24" Type="http://schemas.openxmlformats.org/officeDocument/2006/relationships/image" Target="../media/image36.png"/><Relationship Id="rId32" Type="http://schemas.openxmlformats.org/officeDocument/2006/relationships/image" Target="../media/image82.png"/><Relationship Id="rId5" Type="http://schemas.openxmlformats.org/officeDocument/2006/relationships/image" Target="../media/image6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34.png"/><Relationship Id="rId10" Type="http://schemas.openxmlformats.org/officeDocument/2006/relationships/image" Target="../media/image43.png"/><Relationship Id="rId19" Type="http://schemas.openxmlformats.org/officeDocument/2006/relationships/image" Target="../media/image126.svg"/><Relationship Id="rId31" Type="http://schemas.openxmlformats.org/officeDocument/2006/relationships/image" Target="../media/image130.sv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0.png"/><Relationship Id="rId22" Type="http://schemas.openxmlformats.org/officeDocument/2006/relationships/image" Target="../media/image65.png"/><Relationship Id="rId27" Type="http://schemas.openxmlformats.org/officeDocument/2006/relationships/image" Target="../media/image25.svg"/><Relationship Id="rId30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55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31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27.png"/><Relationship Id="rId30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1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0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7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9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66.png"/><Relationship Id="rId30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73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34" Type="http://schemas.openxmlformats.org/officeDocument/2006/relationships/image" Target="../media/image81.pn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33" Type="http://schemas.openxmlformats.org/officeDocument/2006/relationships/image" Target="../media/image80.pn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32" Type="http://schemas.openxmlformats.org/officeDocument/2006/relationships/image" Target="../media/image7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42.sv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31" Type="http://schemas.openxmlformats.org/officeDocument/2006/relationships/image" Target="../media/image7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30" Type="http://schemas.openxmlformats.org/officeDocument/2006/relationships/image" Target="../media/image77.png"/><Relationship Id="rId8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24.png"/><Relationship Id="rId26" Type="http://schemas.openxmlformats.org/officeDocument/2006/relationships/image" Target="../media/image33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83.pn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Relationship Id="rId22" Type="http://schemas.openxmlformats.org/officeDocument/2006/relationships/image" Target="../media/image10.png"/><Relationship Id="rId27" Type="http://schemas.openxmlformats.org/officeDocument/2006/relationships/image" Target="../media/image44.svg"/><Relationship Id="rId30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64849" y="47546"/>
            <a:ext cx="8041321" cy="79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1: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2: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3: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 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.</a:t>
            </a:r>
            <a:endParaRPr lang="en-US" sz="5000" dirty="0">
              <a:solidFill>
                <a:srgbClr val="C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ếu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chia cả tử số và mẫu số của một phân số cho cùng một số tự nhiên khác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0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: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Xác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định mẫu số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chung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Tìm thương của mẫu số chung và mẫu số của phân số kia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Lấy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thương tìm được nhân với tử số và mẫu số của phân số cần quy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b)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c)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798</Words>
  <Application>Microsoft Office PowerPoint</Application>
  <PresentationFormat>Custom</PresentationFormat>
  <Paragraphs>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Cambria Bold</vt:lpstr>
      <vt:lpstr>Times New Roman</vt:lpstr>
      <vt:lpstr>SVN-Newton</vt:lpstr>
      <vt:lpstr>Arial</vt:lpstr>
      <vt:lpstr>Cambria Math</vt:lpstr>
      <vt:lpstr>Genty Sans</vt:lpstr>
      <vt:lpstr>Cambria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MTC</cp:lastModifiedBy>
  <cp:revision>54</cp:revision>
  <dcterms:created xsi:type="dcterms:W3CDTF">2006-08-16T00:00:00Z</dcterms:created>
  <dcterms:modified xsi:type="dcterms:W3CDTF">2024-05-14T00:49:49Z</dcterms:modified>
  <dc:identifier>DAGC-Dp1KFs</dc:identifier>
</cp:coreProperties>
</file>