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59" r:id="rId6"/>
    <p:sldId id="269" r:id="rId7"/>
    <p:sldId id="261" r:id="rId8"/>
    <p:sldId id="272" r:id="rId9"/>
    <p:sldId id="270" r:id="rId10"/>
    <p:sldId id="266" r:id="rId11"/>
    <p:sldId id="271" r:id="rId12"/>
  </p:sldIdLst>
  <p:sldSz cx="18288000" cy="10287000"/>
  <p:notesSz cx="6858000" cy="9144000"/>
  <p:embeddedFontLst>
    <p:embeddedFont>
      <p:font typeface="Wedges" panose="020B060402020202020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#9Slide03 Ralewayv4020 Black" panose="00000A00000000000000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22" autoAdjust="0"/>
  </p:normalViewPr>
  <p:slideViewPr>
    <p:cSldViewPr>
      <p:cViewPr varScale="1">
        <p:scale>
          <a:sx n="45" d="100"/>
          <a:sy n="45" d="100"/>
        </p:scale>
        <p:origin x="8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11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7.svg"/><Relationship Id="rId18" Type="http://schemas.openxmlformats.org/officeDocument/2006/relationships/image" Target="../media/image6.png"/><Relationship Id="rId3" Type="http://schemas.openxmlformats.org/officeDocument/2006/relationships/image" Target="../media/image2.svg"/><Relationship Id="rId21" Type="http://schemas.openxmlformats.org/officeDocument/2006/relationships/image" Target="../media/image81.svg"/><Relationship Id="rId7" Type="http://schemas.openxmlformats.org/officeDocument/2006/relationships/image" Target="../media/image39.svg"/><Relationship Id="rId12" Type="http://schemas.openxmlformats.org/officeDocument/2006/relationships/image" Target="../media/image21.png"/><Relationship Id="rId17" Type="http://schemas.openxmlformats.org/officeDocument/2006/relationships/image" Target="../media/image65.sv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5.svg"/><Relationship Id="rId5" Type="http://schemas.openxmlformats.org/officeDocument/2006/relationships/image" Target="../media/image34.svg"/><Relationship Id="rId15" Type="http://schemas.openxmlformats.org/officeDocument/2006/relationships/image" Target="../media/image41.svg"/><Relationship Id="rId10" Type="http://schemas.openxmlformats.org/officeDocument/2006/relationships/image" Target="../media/image25.png"/><Relationship Id="rId19" Type="http://schemas.openxmlformats.org/officeDocument/2006/relationships/image" Target="../media/image12.svg"/><Relationship Id="rId4" Type="http://schemas.openxmlformats.org/officeDocument/2006/relationships/image" Target="../media/image19.png"/><Relationship Id="rId9" Type="http://schemas.openxmlformats.org/officeDocument/2006/relationships/image" Target="../media/image79.svg"/><Relationship Id="rId14" Type="http://schemas.openxmlformats.org/officeDocument/2006/relationships/image" Target="../media/image23.png"/><Relationship Id="rId22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18.svg"/><Relationship Id="rId7" Type="http://schemas.openxmlformats.org/officeDocument/2006/relationships/image" Target="../media/image84.svg"/><Relationship Id="rId12" Type="http://schemas.openxmlformats.org/officeDocument/2006/relationships/image" Target="../media/image6.png"/><Relationship Id="rId17" Type="http://schemas.openxmlformats.org/officeDocument/2006/relationships/image" Target="../media/image86.sv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45.sv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7.png"/><Relationship Id="rId2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5" Type="http://schemas.openxmlformats.org/officeDocument/2006/relationships/image" Target="../media/image31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5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45.sv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12" Type="http://schemas.openxmlformats.org/officeDocument/2006/relationships/image" Target="../media/image39.sv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2.png"/><Relationship Id="rId5" Type="http://schemas.openxmlformats.org/officeDocument/2006/relationships/image" Target="../media/image34.svg"/><Relationship Id="rId15" Type="http://schemas.openxmlformats.org/officeDocument/2006/relationships/image" Target="../media/image24.png"/><Relationship Id="rId10" Type="http://schemas.openxmlformats.org/officeDocument/2006/relationships/image" Target="../media/image37.sv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9.svg"/><Relationship Id="rId18" Type="http://schemas.openxmlformats.org/officeDocument/2006/relationships/image" Target="../media/image30.png"/><Relationship Id="rId3" Type="http://schemas.openxmlformats.org/officeDocument/2006/relationships/image" Target="../media/image2.svg"/><Relationship Id="rId21" Type="http://schemas.openxmlformats.org/officeDocument/2006/relationships/image" Target="../media/image57.svg"/><Relationship Id="rId7" Type="http://schemas.openxmlformats.org/officeDocument/2006/relationships/image" Target="../media/image6.svg"/><Relationship Id="rId12" Type="http://schemas.openxmlformats.org/officeDocument/2006/relationships/image" Target="../media/image27.png"/><Relationship Id="rId17" Type="http://schemas.openxmlformats.org/officeDocument/2006/relationships/image" Target="../media/image53.svg"/><Relationship Id="rId25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7.svg"/><Relationship Id="rId24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10" Type="http://schemas.openxmlformats.org/officeDocument/2006/relationships/image" Target="../media/image26.png"/><Relationship Id="rId19" Type="http://schemas.openxmlformats.org/officeDocument/2006/relationships/image" Target="../media/image55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7.sv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36.png"/><Relationship Id="rId17" Type="http://schemas.openxmlformats.org/officeDocument/2006/relationships/image" Target="../media/image39.sv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5" Type="http://schemas.openxmlformats.org/officeDocument/2006/relationships/image" Target="../media/image43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63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7.svg"/><Relationship Id="rId1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36.png"/><Relationship Id="rId17" Type="http://schemas.openxmlformats.org/officeDocument/2006/relationships/image" Target="../media/image39.sv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5.svg"/><Relationship Id="rId5" Type="http://schemas.openxmlformats.org/officeDocument/2006/relationships/image" Target="../media/image23.svg"/><Relationship Id="rId15" Type="http://schemas.openxmlformats.org/officeDocument/2006/relationships/image" Target="../media/image43.sv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63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0.png"/><Relationship Id="rId3" Type="http://schemas.openxmlformats.org/officeDocument/2006/relationships/image" Target="../media/image61.svg"/><Relationship Id="rId7" Type="http://schemas.openxmlformats.org/officeDocument/2006/relationships/image" Target="../media/image70.svg"/><Relationship Id="rId12" Type="http://schemas.openxmlformats.org/officeDocument/2006/relationships/image" Target="../media/image1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openxmlformats.org/officeDocument/2006/relationships/image" Target="../media/image2.svg"/><Relationship Id="rId15" Type="http://schemas.openxmlformats.org/officeDocument/2006/relationships/image" Target="../media/image41.png"/><Relationship Id="rId10" Type="http://schemas.openxmlformats.org/officeDocument/2006/relationships/image" Target="../media/image18.sv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7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7.svg"/><Relationship Id="rId18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36.png"/><Relationship Id="rId17" Type="http://schemas.openxmlformats.org/officeDocument/2006/relationships/image" Target="../media/image39.sv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5.svg"/><Relationship Id="rId5" Type="http://schemas.openxmlformats.org/officeDocument/2006/relationships/image" Target="../media/image16.svg"/><Relationship Id="rId15" Type="http://schemas.openxmlformats.org/officeDocument/2006/relationships/image" Target="../media/image43.svg"/><Relationship Id="rId10" Type="http://schemas.openxmlformats.org/officeDocument/2006/relationships/image" Target="../media/image35.png"/><Relationship Id="rId19" Type="http://schemas.openxmlformats.org/officeDocument/2006/relationships/image" Target="../media/image77.svg"/><Relationship Id="rId4" Type="http://schemas.openxmlformats.org/officeDocument/2006/relationships/image" Target="../media/image8.png"/><Relationship Id="rId9" Type="http://schemas.openxmlformats.org/officeDocument/2006/relationships/image" Target="../media/image63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967003" y="6357734"/>
            <a:ext cx="7081397" cy="2611265"/>
          </a:xfrm>
          <a:custGeom>
            <a:avLst/>
            <a:gdLst/>
            <a:ahLst/>
            <a:cxnLst/>
            <a:rect l="l" t="t" r="r" b="b"/>
            <a:pathLst>
              <a:path w="7081397" h="2611265">
                <a:moveTo>
                  <a:pt x="0" y="0"/>
                </a:moveTo>
                <a:lnTo>
                  <a:pt x="7081396" y="0"/>
                </a:lnTo>
                <a:lnTo>
                  <a:pt x="7081396" y="2611266"/>
                </a:lnTo>
                <a:lnTo>
                  <a:pt x="0" y="26112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576228" y="7357670"/>
            <a:ext cx="5404503" cy="95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7199" spc="143">
                <a:solidFill>
                  <a:srgbClr val="000000"/>
                </a:solidFill>
                <a:latin typeface="Wedges"/>
              </a:rPr>
              <a:t>Trang 130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44" y="1279224"/>
            <a:ext cx="13889821" cy="62425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61" y="2826201"/>
            <a:ext cx="12143610" cy="4963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" y="-226130"/>
            <a:ext cx="2916934" cy="2916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1470" y="179791"/>
            <a:ext cx="109731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6033858" y="942114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260234" y="-534017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11</a:t>
            </a:r>
          </a:p>
        </p:txBody>
      </p:sp>
      <p:sp>
        <p:nvSpPr>
          <p:cNvPr id="11" name="Freeform 11"/>
          <p:cNvSpPr/>
          <p:nvPr/>
        </p:nvSpPr>
        <p:spPr>
          <a:xfrm>
            <a:off x="4992395" y="8220540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3" y="0"/>
                </a:lnTo>
                <a:lnTo>
                  <a:pt x="1461843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719115">
            <a:off x="9184136" y="1904075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7"/>
                </a:lnTo>
                <a:lnTo>
                  <a:pt x="0" y="16330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9016">
            <a:off x="9512607" y="6890313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79"/>
                </a:lnTo>
                <a:lnTo>
                  <a:pt x="0" y="1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50543" flipH="1">
            <a:off x="15003054" y="6701171"/>
            <a:ext cx="4462083" cy="4183203"/>
          </a:xfrm>
          <a:custGeom>
            <a:avLst/>
            <a:gdLst/>
            <a:ahLst/>
            <a:cxnLst/>
            <a:rect l="l" t="t" r="r" b="b"/>
            <a:pathLst>
              <a:path w="4462083" h="4183203">
                <a:moveTo>
                  <a:pt x="4462083" y="0"/>
                </a:moveTo>
                <a:lnTo>
                  <a:pt x="0" y="0"/>
                </a:lnTo>
                <a:lnTo>
                  <a:pt x="0" y="4183203"/>
                </a:lnTo>
                <a:lnTo>
                  <a:pt x="4462083" y="4183203"/>
                </a:lnTo>
                <a:lnTo>
                  <a:pt x="446208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A5EAE679-AB74-4E5B-96B1-DBF2388A16DB}"/>
              </a:ext>
            </a:extLst>
          </p:cNvPr>
          <p:cNvSpPr/>
          <p:nvPr/>
        </p:nvSpPr>
        <p:spPr>
          <a:xfrm>
            <a:off x="9419808" y="2375858"/>
            <a:ext cx="7617425" cy="5504059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53990" y="2683408"/>
            <a:ext cx="10144623" cy="63769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50854" y="51382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4305" y="2930003"/>
            <a:ext cx="17706771" cy="50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4752" y="28575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43200" y="-4390427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455067">
            <a:off x="-950969" y="8367865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>
            <a:off x="14501873" y="6415520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872362">
            <a:off x="12010625" y="3067241"/>
            <a:ext cx="3389904" cy="2880006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5067">
            <a:off x="15696515" y="2393118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3008138" y="8376206"/>
            <a:ext cx="1013228" cy="1252187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942041">
            <a:off x="11377152" y="-33328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6"/>
                </a:lnTo>
                <a:lnTo>
                  <a:pt x="0" y="32213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3501" y="4644730"/>
            <a:ext cx="10172149" cy="5855152"/>
          </a:xfrm>
          <a:prstGeom prst="rect">
            <a:avLst/>
          </a:prstGeom>
        </p:spPr>
      </p:pic>
      <p:sp>
        <p:nvSpPr>
          <p:cNvPr id="16" name="Freeform 6"/>
          <p:cNvSpPr/>
          <p:nvPr/>
        </p:nvSpPr>
        <p:spPr>
          <a:xfrm rot="1455067">
            <a:off x="180531" y="1446048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"/>
          <p:cNvSpPr/>
          <p:nvPr/>
        </p:nvSpPr>
        <p:spPr>
          <a:xfrm rot="1455067">
            <a:off x="3577920" y="689101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6"/>
          <p:cNvSpPr/>
          <p:nvPr/>
        </p:nvSpPr>
        <p:spPr>
          <a:xfrm rot="1455067">
            <a:off x="7001489" y="-392590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77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695" y="38703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327128" y="1569637"/>
            <a:ext cx="6932172" cy="6672276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 flipH="1">
              <a:off x="-90732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811531" y="4271010"/>
                  </a:moveTo>
                  <a:cubicBezTo>
                    <a:pt x="1917700" y="2120900"/>
                    <a:pt x="4146550" y="544830"/>
                    <a:pt x="6521450" y="297180"/>
                  </a:cubicBezTo>
                  <a:cubicBezTo>
                    <a:pt x="8459471" y="0"/>
                    <a:pt x="9734550" y="913130"/>
                    <a:pt x="10775950" y="2170430"/>
                  </a:cubicBezTo>
                  <a:cubicBezTo>
                    <a:pt x="11817351" y="3427730"/>
                    <a:pt x="12371071" y="5030470"/>
                    <a:pt x="12594590" y="6647180"/>
                  </a:cubicBezTo>
                  <a:cubicBezTo>
                    <a:pt x="12712700" y="7500620"/>
                    <a:pt x="12736830" y="8406130"/>
                    <a:pt x="12374880" y="9188450"/>
                  </a:cubicBezTo>
                  <a:cubicBezTo>
                    <a:pt x="11916410" y="10180320"/>
                    <a:pt x="10914381" y="10811510"/>
                    <a:pt x="9894571" y="11203940"/>
                  </a:cubicBezTo>
                  <a:cubicBezTo>
                    <a:pt x="7151371" y="12259310"/>
                    <a:pt x="3783330" y="11850370"/>
                    <a:pt x="1648460" y="9828530"/>
                  </a:cubicBezTo>
                  <a:cubicBezTo>
                    <a:pt x="980441" y="9196070"/>
                    <a:pt x="433071" y="8403590"/>
                    <a:pt x="237491" y="7504430"/>
                  </a:cubicBezTo>
                  <a:cubicBezTo>
                    <a:pt x="0" y="6413500"/>
                    <a:pt x="300991" y="5264150"/>
                    <a:pt x="811531" y="4271010"/>
                  </a:cubicBezTo>
                  <a:close/>
                </a:path>
              </a:pathLst>
            </a:custGeom>
            <a:blipFill>
              <a:blip r:embed="rId6"/>
              <a:stretch>
                <a:fillRect t="-44999" b="-17892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1455067">
            <a:off x="16118181" y="3087446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418259" y="-617815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284717" y="329252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760311">
            <a:off x="9756667" y="4683113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291402">
            <a:off x="15696066" y="603465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80"/>
                </a:lnTo>
                <a:lnTo>
                  <a:pt x="0" y="1899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60640" y="1028700"/>
            <a:ext cx="2240111" cy="1903161"/>
          </a:xfrm>
          <a:custGeom>
            <a:avLst/>
            <a:gdLst/>
            <a:ahLst/>
            <a:cxnLst/>
            <a:rect l="l" t="t" r="r" b="b"/>
            <a:pathLst>
              <a:path w="2240111" h="1903161">
                <a:moveTo>
                  <a:pt x="0" y="0"/>
                </a:moveTo>
                <a:lnTo>
                  <a:pt x="2240111" y="0"/>
                </a:lnTo>
                <a:lnTo>
                  <a:pt x="2240111" y="1903161"/>
                </a:lnTo>
                <a:lnTo>
                  <a:pt x="0" y="19031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680695" y="8014901"/>
            <a:ext cx="4225037" cy="53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80">
                <a:solidFill>
                  <a:srgbClr val="FFFFFF"/>
                </a:solidFill>
                <a:latin typeface="Wedges"/>
              </a:rPr>
              <a:t>Claudia Alves</a:t>
            </a:r>
          </a:p>
        </p:txBody>
      </p:sp>
      <p:sp>
        <p:nvSpPr>
          <p:cNvPr id="16" name="Freeform 16"/>
          <p:cNvSpPr/>
          <p:nvPr/>
        </p:nvSpPr>
        <p:spPr>
          <a:xfrm rot="-7447426">
            <a:off x="-6808864" y="5292125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03</a:t>
            </a:r>
          </a:p>
        </p:txBody>
      </p:sp>
      <p:sp>
        <p:nvSpPr>
          <p:cNvPr id="19" name="Freeform 19"/>
          <p:cNvSpPr/>
          <p:nvPr/>
        </p:nvSpPr>
        <p:spPr>
          <a:xfrm>
            <a:off x="7415726" y="8138909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80BBBE-B763-4F0B-A7D1-F1F0A8428686}"/>
              </a:ext>
            </a:extLst>
          </p:cNvPr>
          <p:cNvGrpSpPr/>
          <p:nvPr/>
        </p:nvGrpSpPr>
        <p:grpSpPr>
          <a:xfrm>
            <a:off x="1031954" y="2260215"/>
            <a:ext cx="8839201" cy="6019799"/>
            <a:chOff x="3048000" y="1638301"/>
            <a:chExt cx="13878973" cy="3505200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BF22BC3A-1912-4AAF-A4D5-B36A283926F5}"/>
                </a:ext>
              </a:extLst>
            </p:cNvPr>
            <p:cNvGrpSpPr/>
            <p:nvPr/>
          </p:nvGrpSpPr>
          <p:grpSpPr>
            <a:xfrm>
              <a:off x="3048000" y="1638301"/>
              <a:ext cx="13878973" cy="3505200"/>
              <a:chOff x="0" y="0"/>
              <a:chExt cx="3115951" cy="1765238"/>
            </a:xfrm>
          </p:grpSpPr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FDD4097B-824A-4BFB-BC76-6450FCC9A076}"/>
                  </a:ext>
                </a:extLst>
              </p:cNvPr>
              <p:cNvSpPr/>
              <p:nvPr/>
            </p:nvSpPr>
            <p:spPr>
              <a:xfrm>
                <a:off x="0" y="0"/>
                <a:ext cx="3115951" cy="1765238"/>
              </a:xfrm>
              <a:custGeom>
                <a:avLst/>
                <a:gdLst/>
                <a:ahLst/>
                <a:cxnLst/>
                <a:rect l="l" t="t" r="r" b="b"/>
                <a:pathLst>
                  <a:path w="3115951" h="1765238">
                    <a:moveTo>
                      <a:pt x="26647" y="0"/>
                    </a:moveTo>
                    <a:lnTo>
                      <a:pt x="3089303" y="0"/>
                    </a:lnTo>
                    <a:cubicBezTo>
                      <a:pt x="3096371" y="0"/>
                      <a:pt x="3103149" y="2807"/>
                      <a:pt x="3108146" y="7805"/>
                    </a:cubicBezTo>
                    <a:cubicBezTo>
                      <a:pt x="3113143" y="12802"/>
                      <a:pt x="3115951" y="19580"/>
                      <a:pt x="3115951" y="26647"/>
                    </a:cubicBezTo>
                    <a:lnTo>
                      <a:pt x="3115951" y="1738590"/>
                    </a:lnTo>
                    <a:cubicBezTo>
                      <a:pt x="3115951" y="1753307"/>
                      <a:pt x="3104020" y="1765238"/>
                      <a:pt x="3089303" y="1765238"/>
                    </a:cubicBezTo>
                    <a:lnTo>
                      <a:pt x="26647" y="1765238"/>
                    </a:lnTo>
                    <a:cubicBezTo>
                      <a:pt x="11930" y="1765238"/>
                      <a:pt x="0" y="1753307"/>
                      <a:pt x="0" y="1738590"/>
                    </a:cubicBezTo>
                    <a:lnTo>
                      <a:pt x="0" y="26647"/>
                    </a:lnTo>
                    <a:cubicBezTo>
                      <a:pt x="0" y="11930"/>
                      <a:pt x="11930" y="0"/>
                      <a:pt x="26647" y="0"/>
                    </a:cubicBezTo>
                    <a:close/>
                  </a:path>
                </a:pathLst>
              </a:custGeom>
              <a:solidFill>
                <a:srgbClr val="FAF9F0"/>
              </a:solidFill>
              <a:ln w="95250" cap="rnd">
                <a:solidFill>
                  <a:srgbClr val="9DCD8A"/>
                </a:solidFill>
                <a:prstDash val="solid"/>
                <a:round/>
              </a:ln>
            </p:spPr>
          </p:sp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id="{CCF1A525-BEB0-427A-B7F4-2D9329445E3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15951" cy="1803338"/>
              </a:xfrm>
              <a:prstGeom prst="rect">
                <a:avLst/>
              </a:prstGeom>
            </p:spPr>
            <p:txBody>
              <a:bodyPr lIns="19492" tIns="19492" rIns="19492" bIns="19492" rtlCol="0" anchor="ctr"/>
              <a:lstStyle/>
              <a:p>
                <a:pPr algn="ctr">
                  <a:lnSpc>
                    <a:spcPts val="333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FAAC9D-3F25-4E2F-BF9B-97BE21428B42}"/>
                </a:ext>
              </a:extLst>
            </p:cNvPr>
            <p:cNvSpPr txBox="1"/>
            <p:nvPr/>
          </p:nvSpPr>
          <p:spPr>
            <a:xfrm>
              <a:off x="3389083" y="1958405"/>
              <a:ext cx="13193174" cy="292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8000" dirty="0">
                  <a:solidFill>
                    <a:srgbClr val="0070C0"/>
                  </a:solidFill>
                  <a:latin typeface="UTM Avo" panose="02040603050506020204" pitchFamily="18" charset="0"/>
                </a:rPr>
                <a:t>Chia sẻ về lần em nhận được thư từ bạn của mình.</a:t>
              </a:r>
              <a:endParaRPr lang="en-US" sz="80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09266" y="683313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4483622" y="6320789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2" y="0"/>
                </a:lnTo>
                <a:lnTo>
                  <a:pt x="8321412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46908" y="-316822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452441" y="-2659583"/>
            <a:ext cx="4624444" cy="5679972"/>
          </a:xfrm>
          <a:custGeom>
            <a:avLst/>
            <a:gdLst/>
            <a:ahLst/>
            <a:cxnLst/>
            <a:rect l="l" t="t" r="r" b="b"/>
            <a:pathLst>
              <a:path w="4624444" h="5679972">
                <a:moveTo>
                  <a:pt x="0" y="0"/>
                </a:moveTo>
                <a:lnTo>
                  <a:pt x="4624444" y="0"/>
                </a:lnTo>
                <a:lnTo>
                  <a:pt x="4624444" y="5679972"/>
                </a:lnTo>
                <a:lnTo>
                  <a:pt x="0" y="567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-137708" y="8157988"/>
            <a:ext cx="2332816" cy="2200623"/>
          </a:xfrm>
          <a:custGeom>
            <a:avLst/>
            <a:gdLst/>
            <a:ahLst/>
            <a:cxnLst/>
            <a:rect l="l" t="t" r="r" b="b"/>
            <a:pathLst>
              <a:path w="2332816" h="2200623">
                <a:moveTo>
                  <a:pt x="2332816" y="0"/>
                </a:moveTo>
                <a:lnTo>
                  <a:pt x="0" y="0"/>
                </a:lnTo>
                <a:lnTo>
                  <a:pt x="0" y="2200624"/>
                </a:lnTo>
                <a:lnTo>
                  <a:pt x="2332816" y="2200624"/>
                </a:lnTo>
                <a:lnTo>
                  <a:pt x="23328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38442">
            <a:off x="10107610" y="437435"/>
            <a:ext cx="860772" cy="2063789"/>
          </a:xfrm>
          <a:custGeom>
            <a:avLst/>
            <a:gdLst/>
            <a:ahLst/>
            <a:cxnLst/>
            <a:rect l="l" t="t" r="r" b="b"/>
            <a:pathLst>
              <a:path w="860772" h="2063789">
                <a:moveTo>
                  <a:pt x="0" y="0"/>
                </a:moveTo>
                <a:lnTo>
                  <a:pt x="860772" y="0"/>
                </a:lnTo>
                <a:lnTo>
                  <a:pt x="860772" y="2063788"/>
                </a:lnTo>
                <a:lnTo>
                  <a:pt x="0" y="2063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AC7E4B-6B25-4D94-9452-10223753C392}"/>
              </a:ext>
            </a:extLst>
          </p:cNvPr>
          <p:cNvGrpSpPr/>
          <p:nvPr/>
        </p:nvGrpSpPr>
        <p:grpSpPr>
          <a:xfrm>
            <a:off x="3112716" y="4534262"/>
            <a:ext cx="13565632" cy="4408429"/>
            <a:chOff x="3661550" y="2377681"/>
            <a:chExt cx="13565632" cy="2050816"/>
          </a:xfrm>
        </p:grpSpPr>
        <p:sp>
          <p:nvSpPr>
            <p:cNvPr id="42" name="Rounded Rectangle 28">
              <a:extLst>
                <a:ext uri="{FF2B5EF4-FFF2-40B4-BE49-F238E27FC236}">
                  <a16:creationId xmlns:a16="http://schemas.microsoft.com/office/drawing/2014/main" id="{9B1059B5-F06C-4859-88C6-578983927181}"/>
                </a:ext>
              </a:extLst>
            </p:cNvPr>
            <p:cNvSpPr/>
            <p:nvPr/>
          </p:nvSpPr>
          <p:spPr>
            <a:xfrm>
              <a:off x="3661550" y="2377681"/>
              <a:ext cx="13565632" cy="20508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UTM Avo" panose="0204060305050602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DC1B2C-5895-41B0-A100-DAC4939CC6E4}"/>
                </a:ext>
              </a:extLst>
            </p:cNvPr>
            <p:cNvSpPr txBox="1"/>
            <p:nvPr/>
          </p:nvSpPr>
          <p:spPr>
            <a:xfrm>
              <a:off x="4137705" y="2608447"/>
              <a:ext cx="11429364" cy="158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vi-VN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thư điện tử cho một người bạn ở xa mà đã lâu em chưa gặp</a:t>
              </a:r>
              <a:r>
                <a:rPr lang="en-US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4C302A-55EB-49A5-ABAF-F5AE970DB837}"/>
              </a:ext>
            </a:extLst>
          </p:cNvPr>
          <p:cNvGrpSpPr/>
          <p:nvPr/>
        </p:nvGrpSpPr>
        <p:grpSpPr>
          <a:xfrm rot="20700954">
            <a:off x="1443880" y="1184036"/>
            <a:ext cx="6639108" cy="2311278"/>
            <a:chOff x="1186678" y="568990"/>
            <a:chExt cx="5058424" cy="1625298"/>
          </a:xfrm>
        </p:grpSpPr>
        <p:sp>
          <p:nvSpPr>
            <p:cNvPr id="48" name="Freeform 2">
              <a:extLst>
                <a:ext uri="{FF2B5EF4-FFF2-40B4-BE49-F238E27FC236}">
                  <a16:creationId xmlns:a16="http://schemas.microsoft.com/office/drawing/2014/main" id="{F71D11A8-1A17-49D9-93AF-B3D78EE68981}"/>
                </a:ext>
              </a:extLst>
            </p:cNvPr>
            <p:cNvSpPr/>
            <p:nvPr/>
          </p:nvSpPr>
          <p:spPr>
            <a:xfrm>
              <a:off x="1186678" y="998807"/>
              <a:ext cx="1284832" cy="1195481"/>
            </a:xfrm>
            <a:custGeom>
              <a:avLst/>
              <a:gdLst/>
              <a:ahLst/>
              <a:cxnLst/>
              <a:rect l="l" t="t" r="r" b="b"/>
              <a:pathLst>
                <a:path w="3741039" h="4114800">
                  <a:moveTo>
                    <a:pt x="0" y="0"/>
                  </a:moveTo>
                  <a:lnTo>
                    <a:pt x="3741039" y="0"/>
                  </a:lnTo>
                  <a:lnTo>
                    <a:pt x="37410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id="{41B292D1-B1B5-488C-AE2A-F3F241C61BFE}"/>
                </a:ext>
              </a:extLst>
            </p:cNvPr>
            <p:cNvSpPr/>
            <p:nvPr/>
          </p:nvSpPr>
          <p:spPr>
            <a:xfrm>
              <a:off x="2207996" y="913672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092958" h="4114800">
                  <a:moveTo>
                    <a:pt x="0" y="0"/>
                  </a:moveTo>
                  <a:lnTo>
                    <a:pt x="3092958" y="0"/>
                  </a:lnTo>
                  <a:lnTo>
                    <a:pt x="309295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9AB3C42F-D6FE-487B-A6C7-82FDDF60D255}"/>
                </a:ext>
              </a:extLst>
            </p:cNvPr>
            <p:cNvSpPr/>
            <p:nvPr/>
          </p:nvSpPr>
          <p:spPr>
            <a:xfrm flipH="1">
              <a:off x="2800822" y="786266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25A2BA2F-AF5B-46B9-A369-08C0E2F8BBB7}"/>
                </a:ext>
              </a:extLst>
            </p:cNvPr>
            <p:cNvSpPr/>
            <p:nvPr/>
          </p:nvSpPr>
          <p:spPr>
            <a:xfrm>
              <a:off x="3581400" y="891195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485578" h="4114800">
                  <a:moveTo>
                    <a:pt x="0" y="0"/>
                  </a:moveTo>
                  <a:lnTo>
                    <a:pt x="3485579" y="0"/>
                  </a:lnTo>
                  <a:lnTo>
                    <a:pt x="348557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AF33C1F6-B395-455B-AEEE-54129BFF4041}"/>
                </a:ext>
              </a:extLst>
            </p:cNvPr>
            <p:cNvSpPr/>
            <p:nvPr/>
          </p:nvSpPr>
          <p:spPr>
            <a:xfrm>
              <a:off x="4648088" y="1061857"/>
              <a:ext cx="1052036" cy="1103346"/>
            </a:xfrm>
            <a:custGeom>
              <a:avLst/>
              <a:gdLst/>
              <a:ahLst/>
              <a:cxnLst/>
              <a:rect l="l" t="t" r="r" b="b"/>
              <a:pathLst>
                <a:path w="3780472" h="4114800">
                  <a:moveTo>
                    <a:pt x="0" y="0"/>
                  </a:moveTo>
                  <a:lnTo>
                    <a:pt x="3780472" y="0"/>
                  </a:lnTo>
                  <a:lnTo>
                    <a:pt x="37804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1B238068-0134-490C-B19D-12EC47139A1D}"/>
                </a:ext>
              </a:extLst>
            </p:cNvPr>
            <p:cNvSpPr/>
            <p:nvPr/>
          </p:nvSpPr>
          <p:spPr>
            <a:xfrm>
              <a:off x="5620738" y="974192"/>
              <a:ext cx="624364" cy="1086547"/>
            </a:xfrm>
            <a:custGeom>
              <a:avLst/>
              <a:gdLst/>
              <a:ahLst/>
              <a:cxnLst/>
              <a:rect l="l" t="t" r="r" b="b"/>
              <a:pathLst>
                <a:path w="2093404" h="4114800">
                  <a:moveTo>
                    <a:pt x="0" y="0"/>
                  </a:moveTo>
                  <a:lnTo>
                    <a:pt x="2093405" y="0"/>
                  </a:lnTo>
                  <a:lnTo>
                    <a:pt x="209340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1F2E0A2A-C506-42FC-9FC8-A3CE88ADE0F7}"/>
                </a:ext>
              </a:extLst>
            </p:cNvPr>
            <p:cNvSpPr/>
            <p:nvPr/>
          </p:nvSpPr>
          <p:spPr>
            <a:xfrm flipH="1">
              <a:off x="4914490" y="568990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H="1">
            <a:off x="14124636" y="6833134"/>
            <a:ext cx="2553711" cy="3844082"/>
          </a:xfrm>
          <a:custGeom>
            <a:avLst/>
            <a:gdLst/>
            <a:ahLst/>
            <a:cxnLst/>
            <a:rect l="l" t="t" r="r" b="b"/>
            <a:pathLst>
              <a:path w="2464273" h="2310256">
                <a:moveTo>
                  <a:pt x="2464272" y="0"/>
                </a:moveTo>
                <a:lnTo>
                  <a:pt x="0" y="0"/>
                </a:lnTo>
                <a:lnTo>
                  <a:pt x="0" y="2310255"/>
                </a:lnTo>
                <a:lnTo>
                  <a:pt x="2464272" y="2310255"/>
                </a:lnTo>
                <a:lnTo>
                  <a:pt x="2464272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/>
          <p:cNvGrpSpPr/>
          <p:nvPr/>
        </p:nvGrpSpPr>
        <p:grpSpPr>
          <a:xfrm>
            <a:off x="1028700" y="788945"/>
            <a:ext cx="16643553" cy="8999519"/>
            <a:chOff x="0" y="0"/>
            <a:chExt cx="3570019" cy="1930384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3570019" cy="1930384"/>
            </a:xfrm>
            <a:custGeom>
              <a:avLst/>
              <a:gdLst/>
              <a:ahLst/>
              <a:cxnLst/>
              <a:rect l="l" t="t" r="r" b="b"/>
              <a:pathLst>
                <a:path w="3570019" h="1930384">
                  <a:moveTo>
                    <a:pt x="23258" y="0"/>
                  </a:moveTo>
                  <a:lnTo>
                    <a:pt x="3546761" y="0"/>
                  </a:lnTo>
                  <a:cubicBezTo>
                    <a:pt x="3559606" y="0"/>
                    <a:pt x="3570019" y="10413"/>
                    <a:pt x="3570019" y="23258"/>
                  </a:cubicBezTo>
                  <a:lnTo>
                    <a:pt x="3570019" y="1907126"/>
                  </a:lnTo>
                  <a:cubicBezTo>
                    <a:pt x="3570019" y="1919971"/>
                    <a:pt x="3559606" y="1930384"/>
                    <a:pt x="3546761" y="1930384"/>
                  </a:cubicBezTo>
                  <a:lnTo>
                    <a:pt x="23258" y="1930384"/>
                  </a:lnTo>
                  <a:cubicBezTo>
                    <a:pt x="10413" y="1930384"/>
                    <a:pt x="0" y="1919971"/>
                    <a:pt x="0" y="1907126"/>
                  </a:cubicBezTo>
                  <a:lnTo>
                    <a:pt x="0" y="23258"/>
                  </a:lnTo>
                  <a:cubicBezTo>
                    <a:pt x="0" y="10413"/>
                    <a:pt x="10413" y="0"/>
                    <a:pt x="23258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9DCD8A"/>
              </a:solidFill>
              <a:prstDash val="solid"/>
              <a:round/>
            </a:ln>
          </p:spPr>
        </p:sp>
        <p:sp>
          <p:nvSpPr>
            <p:cNvPr id="27" name="TextBox 9"/>
            <p:cNvSpPr txBox="1"/>
            <p:nvPr/>
          </p:nvSpPr>
          <p:spPr>
            <a:xfrm>
              <a:off x="0" y="-38100"/>
              <a:ext cx="3570019" cy="1968484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9601200" y="8001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8739" y="1468938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35402" y="826532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83133" y="7583647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19897" y="826532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917325" y="2000554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#9Slide03 Ralewayv4020 Black" panose="00000A00000000000000" pitchFamily="2" charset="0"/>
              </a:rPr>
              <a:t>1. CHUẨN BỊ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8992" y="3443528"/>
            <a:ext cx="15621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Chủ đề thư (ví dụ: Thư thăm bạn,...)</a:t>
            </a:r>
          </a:p>
          <a:p>
            <a:pPr marL="285750" indent="-285750" algn="just">
              <a:buFontTx/>
              <a:buChar char="-"/>
            </a:pPr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Nội dung thư: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Thăm hỏi bạn (sức khỏe của bạn và gia đình, việc học tập của bạn,...)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Kể chuyện của mình ( sức khỏe của bản thân và gia đình, những thay đổi của bản thân và gia đình,...)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Nêu mong muốn hoặc chia sẻ những dự định sắp tới.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-  Tệp đính kèm (ví dụ: video, tranh ảnh,...)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3000" y="44577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0619" y="2110525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3"/>
                </a:lnTo>
                <a:lnTo>
                  <a:pt x="0" y="1890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613051" y="448456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73253" y="7929563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61492" y="1129000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361492" y="2594096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#9Slide03 Ralewayv4020 Black" panose="00000A00000000000000" pitchFamily="2" charset="0"/>
              </a:rPr>
              <a:t>2. VIẾT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2400" y="2051507"/>
            <a:ext cx="16088738" cy="21276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47AA5A7-6C53-4991-ABC5-CD0D3A3DF78B}"/>
              </a:ext>
            </a:extLst>
          </p:cNvPr>
          <p:cNvSpPr/>
          <p:nvPr/>
        </p:nvSpPr>
        <p:spPr>
          <a:xfrm>
            <a:off x="1050746" y="4505235"/>
            <a:ext cx="12298694" cy="503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LƯU Ý: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 thư theo nội dung đã chuẩn bị.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soạn thư trên máy tính, có thể sửa dụng các biểu tượng cảm xúc hoặc đính kèm ảnh, video,...</a:t>
            </a:r>
            <a:endParaRPr lang="en-US" sz="4400" b="1" dirty="0">
              <a:solidFill>
                <a:srgbClr val="769F1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3413424" y="940117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8" y="0"/>
                </a:lnTo>
                <a:lnTo>
                  <a:pt x="25978108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564683" y="2378815"/>
            <a:ext cx="12614063" cy="4651436"/>
          </a:xfrm>
          <a:custGeom>
            <a:avLst/>
            <a:gdLst/>
            <a:ahLst/>
            <a:cxnLst/>
            <a:rect l="l" t="t" r="r" b="b"/>
            <a:pathLst>
              <a:path w="12614063" h="4651436">
                <a:moveTo>
                  <a:pt x="0" y="0"/>
                </a:moveTo>
                <a:lnTo>
                  <a:pt x="12614064" y="0"/>
                </a:lnTo>
                <a:lnTo>
                  <a:pt x="12614064" y="4651436"/>
                </a:lnTo>
                <a:lnTo>
                  <a:pt x="0" y="465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2716" y="-255955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11992" y="702183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89">
            <a:off x="1042501" y="1039815"/>
            <a:ext cx="1037159" cy="1281761"/>
          </a:xfrm>
          <a:custGeom>
            <a:avLst/>
            <a:gdLst/>
            <a:ahLst/>
            <a:cxnLst/>
            <a:rect l="l" t="t" r="r" b="b"/>
            <a:pathLst>
              <a:path w="1037159" h="1281761">
                <a:moveTo>
                  <a:pt x="0" y="0"/>
                </a:moveTo>
                <a:lnTo>
                  <a:pt x="1037158" y="0"/>
                </a:lnTo>
                <a:lnTo>
                  <a:pt x="1037158" y="1281761"/>
                </a:lnTo>
                <a:lnTo>
                  <a:pt x="0" y="1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2715492" y="5143500"/>
            <a:ext cx="8879727" cy="4114800"/>
            <a:chOff x="0" y="0"/>
            <a:chExt cx="11839636" cy="548640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/>
            <a:srcRect t="15223" b="15223"/>
            <a:stretch>
              <a:fillRect/>
            </a:stretch>
          </p:blipFill>
          <p:spPr>
            <a:xfrm>
              <a:off x="0" y="0"/>
              <a:ext cx="11839636" cy="5486400"/>
            </a:xfrm>
            <a:prstGeom prst="rect">
              <a:avLst/>
            </a:prstGeom>
          </p:spPr>
        </p:pic>
      </p:grpSp>
      <p:sp>
        <p:nvSpPr>
          <p:cNvPr id="23" name="Freeform 23"/>
          <p:cNvSpPr/>
          <p:nvPr/>
        </p:nvSpPr>
        <p:spPr>
          <a:xfrm rot="7608826">
            <a:off x="10922603" y="4610355"/>
            <a:ext cx="1345234" cy="1234252"/>
          </a:xfrm>
          <a:custGeom>
            <a:avLst/>
            <a:gdLst/>
            <a:ahLst/>
            <a:cxnLst/>
            <a:rect l="l" t="t" r="r" b="b"/>
            <a:pathLst>
              <a:path w="1345234" h="1234252">
                <a:moveTo>
                  <a:pt x="0" y="0"/>
                </a:moveTo>
                <a:lnTo>
                  <a:pt x="1345234" y="0"/>
                </a:lnTo>
                <a:lnTo>
                  <a:pt x="1345234" y="1234252"/>
                </a:lnTo>
                <a:lnTo>
                  <a:pt x="0" y="123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435527">
            <a:off x="-957857" y="6559829"/>
            <a:ext cx="3973114" cy="3747971"/>
          </a:xfrm>
          <a:custGeom>
            <a:avLst/>
            <a:gdLst/>
            <a:ahLst/>
            <a:cxnLst/>
            <a:rect l="l" t="t" r="r" b="b"/>
            <a:pathLst>
              <a:path w="3973114" h="3747971">
                <a:moveTo>
                  <a:pt x="0" y="0"/>
                </a:moveTo>
                <a:lnTo>
                  <a:pt x="3973114" y="0"/>
                </a:lnTo>
                <a:lnTo>
                  <a:pt x="3973114" y="3747971"/>
                </a:lnTo>
                <a:lnTo>
                  <a:pt x="0" y="3747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76248">
            <a:off x="16015339" y="2414106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3" y="0"/>
                </a:lnTo>
                <a:lnTo>
                  <a:pt x="1434603" y="1218815"/>
                </a:lnTo>
                <a:lnTo>
                  <a:pt x="0" y="1218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2364" y="531977"/>
            <a:ext cx="11601694" cy="4127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16667" r="11667" b="9259"/>
          <a:stretch/>
        </p:blipFill>
        <p:spPr>
          <a:xfrm>
            <a:off x="0" y="-14990"/>
            <a:ext cx="1829714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92191" y="-431177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00" y="1389443"/>
            <a:ext cx="9641052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471908" y="41719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011017" y="7539586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9005157" y="724592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02892" y="497408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229369" y="175092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#9Slide03 Ralewayv4020 Black" panose="00000A00000000000000" pitchFamily="2" charset="0"/>
              </a:rPr>
              <a:t>3. Đọc soát và chỉnh sửa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DEADFE-982C-441B-8A00-147ADF2D53CF}"/>
              </a:ext>
            </a:extLst>
          </p:cNvPr>
          <p:cNvGrpSpPr/>
          <p:nvPr/>
        </p:nvGrpSpPr>
        <p:grpSpPr>
          <a:xfrm>
            <a:off x="652066" y="5572820"/>
            <a:ext cx="5081630" cy="3124200"/>
            <a:chOff x="1649659" y="3717697"/>
            <a:chExt cx="5081630" cy="31242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EA421F9B-A698-4A39-866A-A1DF44F38696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054A0E-7EA3-47D7-B9CB-267A79ABCAC1}"/>
                </a:ext>
              </a:extLst>
            </p:cNvPr>
            <p:cNvSpPr/>
            <p:nvPr/>
          </p:nvSpPr>
          <p:spPr>
            <a:xfrm>
              <a:off x="2341172" y="4367582"/>
              <a:ext cx="394496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 phần của thư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339090-2AF8-4BF1-BB8D-CDABE0E7208C}"/>
              </a:ext>
            </a:extLst>
          </p:cNvPr>
          <p:cNvGrpSpPr/>
          <p:nvPr/>
        </p:nvGrpSpPr>
        <p:grpSpPr>
          <a:xfrm>
            <a:off x="5346556" y="3897152"/>
            <a:ext cx="5081630" cy="3124200"/>
            <a:chOff x="1649659" y="3717697"/>
            <a:chExt cx="5081630" cy="3124200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27105CEA-3583-496E-8F0D-3F58218ACF2A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99D44EF-1F5F-4DF4-AC8E-E8AD3FEFB8AF}"/>
                </a:ext>
              </a:extLst>
            </p:cNvPr>
            <p:cNvSpPr/>
            <p:nvPr/>
          </p:nvSpPr>
          <p:spPr>
            <a:xfrm>
              <a:off x="2334714" y="4463636"/>
              <a:ext cx="385136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Nội dung chính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8908065" y="6658041"/>
            <a:ext cx="5081630" cy="3124200"/>
            <a:chOff x="1649659" y="3717697"/>
            <a:chExt cx="5081630" cy="3124200"/>
          </a:xfrm>
        </p:grpSpPr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Tệp đính kèm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11642327" y="3096666"/>
            <a:ext cx="5081630" cy="3124200"/>
            <a:chOff x="1649659" y="3717697"/>
            <a:chExt cx="5081630" cy="3124200"/>
          </a:xfrm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Địa chỉ email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8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191</Words>
  <Application>Microsoft Office PowerPoint</Application>
  <PresentationFormat>Custom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Wedges</vt:lpstr>
      <vt:lpstr>Cambria</vt:lpstr>
      <vt:lpstr>#9Slide03 Ralewayv4020 Black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MTC</cp:lastModifiedBy>
  <cp:revision>13</cp:revision>
  <dcterms:created xsi:type="dcterms:W3CDTF">2006-08-16T00:00:00Z</dcterms:created>
  <dcterms:modified xsi:type="dcterms:W3CDTF">2024-05-13T03:21:42Z</dcterms:modified>
  <dc:identifier>DAGCrQz_qeo</dc:identifier>
</cp:coreProperties>
</file>