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139"/>
    <a:srgbClr val="F3A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1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9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987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073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540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43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71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14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43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06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08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778656F-AFF7-DEF6-671E-01513EF268A3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BC2195C-1E17-685D-1C64-CBC19A44CBF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1977D807-92D0-817E-B169-1763373DEA3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1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7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3954">
            <a:off x="8507653" y="3038134"/>
            <a:ext cx="4198189" cy="4853397"/>
          </a:xfrm>
          <a:custGeom>
            <a:avLst/>
            <a:gdLst/>
            <a:ahLst/>
            <a:cxnLst/>
            <a:rect l="l" t="t" r="r" b="b"/>
            <a:pathLst>
              <a:path w="6297283" h="7280096">
                <a:moveTo>
                  <a:pt x="0" y="0"/>
                </a:moveTo>
                <a:lnTo>
                  <a:pt x="6297283" y="0"/>
                </a:lnTo>
                <a:lnTo>
                  <a:pt x="6297283" y="7280096"/>
                </a:lnTo>
                <a:lnTo>
                  <a:pt x="0" y="7280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94856">
            <a:off x="-33873" y="-4971695"/>
            <a:ext cx="5272636" cy="5407832"/>
          </a:xfrm>
          <a:custGeom>
            <a:avLst/>
            <a:gdLst/>
            <a:ahLst/>
            <a:cxnLst/>
            <a:rect l="l" t="t" r="r" b="b"/>
            <a:pathLst>
              <a:path w="7908954" h="8111748">
                <a:moveTo>
                  <a:pt x="0" y="0"/>
                </a:moveTo>
                <a:lnTo>
                  <a:pt x="7908954" y="0"/>
                </a:lnTo>
                <a:lnTo>
                  <a:pt x="7908954" y="8111748"/>
                </a:lnTo>
                <a:lnTo>
                  <a:pt x="0" y="8111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8367">
            <a:off x="-4437657" y="584402"/>
            <a:ext cx="7515209" cy="7299146"/>
          </a:xfrm>
          <a:custGeom>
            <a:avLst/>
            <a:gdLst/>
            <a:ahLst/>
            <a:cxnLst/>
            <a:rect l="l" t="t" r="r" b="b"/>
            <a:pathLst>
              <a:path w="11272813" h="10948719">
                <a:moveTo>
                  <a:pt x="0" y="0"/>
                </a:moveTo>
                <a:lnTo>
                  <a:pt x="11272812" y="0"/>
                </a:lnTo>
                <a:lnTo>
                  <a:pt x="11272812" y="10948720"/>
                </a:lnTo>
                <a:lnTo>
                  <a:pt x="0" y="1094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0767">
            <a:off x="-2721127" y="6441573"/>
            <a:ext cx="7079115" cy="3167904"/>
          </a:xfrm>
          <a:custGeom>
            <a:avLst/>
            <a:gdLst/>
            <a:ahLst/>
            <a:cxnLst/>
            <a:rect l="l" t="t" r="r" b="b"/>
            <a:pathLst>
              <a:path w="10618673" h="4751856">
                <a:moveTo>
                  <a:pt x="0" y="0"/>
                </a:moveTo>
                <a:lnTo>
                  <a:pt x="10618673" y="0"/>
                </a:lnTo>
                <a:lnTo>
                  <a:pt x="10618673" y="4751856"/>
                </a:lnTo>
                <a:lnTo>
                  <a:pt x="0" y="4751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3030" y="538505"/>
            <a:ext cx="8825940" cy="5780991"/>
          </a:xfrm>
          <a:custGeom>
            <a:avLst/>
            <a:gdLst/>
            <a:ahLst/>
            <a:cxnLst/>
            <a:rect l="l" t="t" r="r" b="b"/>
            <a:pathLst>
              <a:path w="13238910" h="8671486">
                <a:moveTo>
                  <a:pt x="0" y="0"/>
                </a:moveTo>
                <a:lnTo>
                  <a:pt x="13238910" y="0"/>
                </a:lnTo>
                <a:lnTo>
                  <a:pt x="13238910" y="8671486"/>
                </a:lnTo>
                <a:lnTo>
                  <a:pt x="0" y="8671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37612" y="-696412"/>
            <a:ext cx="3383873" cy="5088531"/>
          </a:xfrm>
          <a:custGeom>
            <a:avLst/>
            <a:gdLst/>
            <a:ahLst/>
            <a:cxnLst/>
            <a:rect l="l" t="t" r="r" b="b"/>
            <a:pathLst>
              <a:path w="5075810" h="7632797">
                <a:moveTo>
                  <a:pt x="0" y="0"/>
                </a:moveTo>
                <a:lnTo>
                  <a:pt x="5075810" y="0"/>
                </a:lnTo>
                <a:lnTo>
                  <a:pt x="5075810" y="7632797"/>
                </a:lnTo>
                <a:lnTo>
                  <a:pt x="0" y="7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57686">
            <a:off x="6540468" y="5586037"/>
            <a:ext cx="6794290" cy="2063765"/>
          </a:xfrm>
          <a:custGeom>
            <a:avLst/>
            <a:gdLst/>
            <a:ahLst/>
            <a:cxnLst/>
            <a:rect l="l" t="t" r="r" b="b"/>
            <a:pathLst>
              <a:path w="10191435" h="3095648">
                <a:moveTo>
                  <a:pt x="0" y="0"/>
                </a:moveTo>
                <a:lnTo>
                  <a:pt x="10191435" y="0"/>
                </a:lnTo>
                <a:lnTo>
                  <a:pt x="10191435" y="3095649"/>
                </a:lnTo>
                <a:lnTo>
                  <a:pt x="0" y="309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C26EF2-3379-D7DA-B42F-E698012F5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81" y="661110"/>
            <a:ext cx="1610746" cy="1610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4BD1E-D5BB-443F-17DC-AD385AFAF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385" y="1156599"/>
            <a:ext cx="311532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34060-99C4-15E8-4F95-84EA22178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657" b="18403"/>
          <a:stretch/>
        </p:blipFill>
        <p:spPr>
          <a:xfrm>
            <a:off x="1989988" y="2019300"/>
            <a:ext cx="8212024" cy="2990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1" y="-71357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546714" y="1070091"/>
            <a:ext cx="6794471" cy="2578195"/>
          </a:xfrm>
          <a:custGeom>
            <a:avLst/>
            <a:gdLst/>
            <a:ahLst/>
            <a:cxnLst/>
            <a:rect l="l" t="t" r="r" b="b"/>
            <a:pathLst>
              <a:path w="10191707" h="3867293">
                <a:moveTo>
                  <a:pt x="0" y="0"/>
                </a:moveTo>
                <a:lnTo>
                  <a:pt x="10191707" y="0"/>
                </a:lnTo>
                <a:lnTo>
                  <a:pt x="10191707" y="3867293"/>
                </a:lnTo>
                <a:lnTo>
                  <a:pt x="0" y="3867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40464" y="1396481"/>
            <a:ext cx="4689615" cy="3716519"/>
          </a:xfrm>
          <a:custGeom>
            <a:avLst/>
            <a:gdLst/>
            <a:ahLst/>
            <a:cxnLst/>
            <a:rect l="l" t="t" r="r" b="b"/>
            <a:pathLst>
              <a:path w="7034422" h="5574779">
                <a:moveTo>
                  <a:pt x="0" y="0"/>
                </a:moveTo>
                <a:lnTo>
                  <a:pt x="7034422" y="0"/>
                </a:lnTo>
                <a:lnTo>
                  <a:pt x="7034422" y="5574779"/>
                </a:lnTo>
                <a:lnTo>
                  <a:pt x="0" y="557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A107B5-42D5-C5E7-B1BD-45A42BB81B95}"/>
              </a:ext>
            </a:extLst>
          </p:cNvPr>
          <p:cNvGrpSpPr/>
          <p:nvPr/>
        </p:nvGrpSpPr>
        <p:grpSpPr>
          <a:xfrm>
            <a:off x="442530" y="3561609"/>
            <a:ext cx="7002838" cy="3028003"/>
            <a:chOff x="442530" y="3561609"/>
            <a:chExt cx="7002838" cy="3028003"/>
          </a:xfrm>
        </p:grpSpPr>
        <p:sp>
          <p:nvSpPr>
            <p:cNvPr id="12" name="Freeform 12"/>
            <p:cNvSpPr/>
            <p:nvPr/>
          </p:nvSpPr>
          <p:spPr>
            <a:xfrm>
              <a:off x="442530" y="3561609"/>
              <a:ext cx="7002838" cy="3028003"/>
            </a:xfrm>
            <a:custGeom>
              <a:avLst/>
              <a:gdLst/>
              <a:ahLst/>
              <a:cxnLst/>
              <a:rect l="l" t="t" r="r" b="b"/>
              <a:pathLst>
                <a:path w="6270171" h="4114800">
                  <a:moveTo>
                    <a:pt x="0" y="0"/>
                  </a:moveTo>
                  <a:lnTo>
                    <a:pt x="6270171" y="0"/>
                  </a:lnTo>
                  <a:lnTo>
                    <a:pt x="62701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53782" y="4144564"/>
              <a:ext cx="5763107" cy="1846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31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Lưu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ý: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Trước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gửi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thư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soát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lỗi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tả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lỗi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diễn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kiểm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tra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địa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email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/>
                </a:rPr>
                <a:t>nhận</a:t>
              </a:r>
              <a:r>
                <a:rPr lang="en-US" sz="3200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7AE2A94-8687-C493-483C-4F14BAB1D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82" y="-11150"/>
            <a:ext cx="580389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A6AD2A-A12B-E4BA-6E33-51C1693DD02C}"/>
              </a:ext>
            </a:extLst>
          </p:cNvPr>
          <p:cNvGrpSpPr/>
          <p:nvPr/>
        </p:nvGrpSpPr>
        <p:grpSpPr>
          <a:xfrm>
            <a:off x="1730733" y="1030192"/>
            <a:ext cx="8661950" cy="4797616"/>
            <a:chOff x="2266245" y="1279799"/>
            <a:chExt cx="8661950" cy="4797616"/>
          </a:xfrm>
        </p:grpSpPr>
        <p:sp>
          <p:nvSpPr>
            <p:cNvPr id="10" name="Freeform 10"/>
            <p:cNvSpPr/>
            <p:nvPr/>
          </p:nvSpPr>
          <p:spPr>
            <a:xfrm>
              <a:off x="2266245" y="1279799"/>
              <a:ext cx="8661950" cy="4797616"/>
            </a:xfrm>
            <a:custGeom>
              <a:avLst/>
              <a:gdLst/>
              <a:ahLst/>
              <a:cxnLst/>
              <a:rect l="l" t="t" r="r" b="b"/>
              <a:pathLst>
                <a:path w="10045918" h="5776403">
                  <a:moveTo>
                    <a:pt x="0" y="0"/>
                  </a:moveTo>
                  <a:lnTo>
                    <a:pt x="10045918" y="0"/>
                  </a:lnTo>
                  <a:lnTo>
                    <a:pt x="10045918" y="5776403"/>
                  </a:lnTo>
                  <a:lnTo>
                    <a:pt x="0" y="5776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420333" y="2707727"/>
              <a:ext cx="6795354" cy="3086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873"/>
                </a:lnSpc>
                <a:spcBef>
                  <a:spcPct val="0"/>
                </a:spcBef>
              </a:pP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thư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điện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tử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cần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  <a:p>
              <a:pPr defTabSz="609630">
                <a:lnSpc>
                  <a:spcPts val="4873"/>
                </a:lnSpc>
                <a:spcBef>
                  <a:spcPct val="0"/>
                </a:spcBef>
              </a:pP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–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thư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defTabSz="609630">
                <a:lnSpc>
                  <a:spcPts val="4873"/>
                </a:lnSpc>
                <a:spcBef>
                  <a:spcPct val="0"/>
                </a:spcBef>
              </a:pP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–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ngắn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gọn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defTabSz="609630">
                <a:lnSpc>
                  <a:spcPts val="4873"/>
                </a:lnSpc>
                <a:spcBef>
                  <a:spcPct val="0"/>
                </a:spcBef>
              </a:pP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–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Lựa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đúng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tệp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đính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kèm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(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nếu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8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481" dirty="0">
                  <a:solidFill>
                    <a:srgbClr val="000000"/>
                  </a:solidFill>
                  <a:latin typeface="Cambria Bold"/>
                </a:rPr>
                <a:t>).</a:t>
              </a:r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4C99BDBF-3E16-4A9D-AF02-43C01ECAA067}"/>
              </a:ext>
            </a:extLst>
          </p:cNvPr>
          <p:cNvSpPr/>
          <p:nvPr/>
        </p:nvSpPr>
        <p:spPr>
          <a:xfrm>
            <a:off x="8471885" y="4003288"/>
            <a:ext cx="3102390" cy="2532678"/>
          </a:xfrm>
          <a:custGeom>
            <a:avLst/>
            <a:gdLst/>
            <a:ahLst/>
            <a:cxnLst/>
            <a:rect l="l" t="t" r="r" b="b"/>
            <a:pathLst>
              <a:path w="7164218" h="5848607">
                <a:moveTo>
                  <a:pt x="0" y="0"/>
                </a:moveTo>
                <a:lnTo>
                  <a:pt x="7164218" y="0"/>
                </a:lnTo>
                <a:lnTo>
                  <a:pt x="7164218" y="5848607"/>
                </a:lnTo>
                <a:lnTo>
                  <a:pt x="0" y="58486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02B91E-5DAE-A15D-90E9-5E22D8CF9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609" y="350253"/>
            <a:ext cx="4596782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00009">
            <a:off x="-1078666" y="-2139"/>
            <a:ext cx="10911271" cy="1235199"/>
            <a:chOff x="0" y="0"/>
            <a:chExt cx="21822543" cy="2470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2385" cy="2470397"/>
            </a:xfrm>
            <a:custGeom>
              <a:avLst/>
              <a:gdLst/>
              <a:ahLst/>
              <a:cxnLst/>
              <a:rect l="l" t="t" r="r" b="b"/>
              <a:pathLst>
                <a:path w="4372385" h="2470397">
                  <a:moveTo>
                    <a:pt x="0" y="0"/>
                  </a:moveTo>
                  <a:lnTo>
                    <a:pt x="4372385" y="0"/>
                  </a:lnTo>
                  <a:lnTo>
                    <a:pt x="4372385" y="2470397"/>
                  </a:lnTo>
                  <a:lnTo>
                    <a:pt x="0" y="247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362540" y="0"/>
              <a:ext cx="4372385" cy="2470397"/>
            </a:xfrm>
            <a:custGeom>
              <a:avLst/>
              <a:gdLst/>
              <a:ahLst/>
              <a:cxnLst/>
              <a:rect l="l" t="t" r="r" b="b"/>
              <a:pathLst>
                <a:path w="4372385" h="2470397">
                  <a:moveTo>
                    <a:pt x="0" y="0"/>
                  </a:moveTo>
                  <a:lnTo>
                    <a:pt x="4372384" y="0"/>
                  </a:lnTo>
                  <a:lnTo>
                    <a:pt x="4372384" y="2470397"/>
                  </a:lnTo>
                  <a:lnTo>
                    <a:pt x="0" y="247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25079" y="0"/>
              <a:ext cx="4372385" cy="2470397"/>
            </a:xfrm>
            <a:custGeom>
              <a:avLst/>
              <a:gdLst/>
              <a:ahLst/>
              <a:cxnLst/>
              <a:rect l="l" t="t" r="r" b="b"/>
              <a:pathLst>
                <a:path w="4372385" h="2470397">
                  <a:moveTo>
                    <a:pt x="0" y="0"/>
                  </a:moveTo>
                  <a:lnTo>
                    <a:pt x="4372385" y="0"/>
                  </a:lnTo>
                  <a:lnTo>
                    <a:pt x="4372385" y="2470397"/>
                  </a:lnTo>
                  <a:lnTo>
                    <a:pt x="0" y="247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87619" y="0"/>
              <a:ext cx="4372385" cy="2470397"/>
            </a:xfrm>
            <a:custGeom>
              <a:avLst/>
              <a:gdLst/>
              <a:ahLst/>
              <a:cxnLst/>
              <a:rect l="l" t="t" r="r" b="b"/>
              <a:pathLst>
                <a:path w="4372385" h="2470397">
                  <a:moveTo>
                    <a:pt x="0" y="0"/>
                  </a:moveTo>
                  <a:lnTo>
                    <a:pt x="4372385" y="0"/>
                  </a:lnTo>
                  <a:lnTo>
                    <a:pt x="4372385" y="2470397"/>
                  </a:lnTo>
                  <a:lnTo>
                    <a:pt x="0" y="247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450158" y="0"/>
              <a:ext cx="4372385" cy="2470397"/>
            </a:xfrm>
            <a:custGeom>
              <a:avLst/>
              <a:gdLst/>
              <a:ahLst/>
              <a:cxnLst/>
              <a:rect l="l" t="t" r="r" b="b"/>
              <a:pathLst>
                <a:path w="4372385" h="2470397">
                  <a:moveTo>
                    <a:pt x="0" y="0"/>
                  </a:moveTo>
                  <a:lnTo>
                    <a:pt x="4372385" y="0"/>
                  </a:lnTo>
                  <a:lnTo>
                    <a:pt x="4372385" y="2470397"/>
                  </a:lnTo>
                  <a:lnTo>
                    <a:pt x="0" y="247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31753">
            <a:off x="4001087" y="5952457"/>
            <a:ext cx="8946722" cy="4003658"/>
          </a:xfrm>
          <a:custGeom>
            <a:avLst/>
            <a:gdLst/>
            <a:ahLst/>
            <a:cxnLst/>
            <a:rect l="l" t="t" r="r" b="b"/>
            <a:pathLst>
              <a:path w="13420083" h="6005487">
                <a:moveTo>
                  <a:pt x="0" y="0"/>
                </a:moveTo>
                <a:lnTo>
                  <a:pt x="13420083" y="0"/>
                </a:lnTo>
                <a:lnTo>
                  <a:pt x="13420083" y="6005488"/>
                </a:lnTo>
                <a:lnTo>
                  <a:pt x="0" y="600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7932">
            <a:off x="10296678" y="618867"/>
            <a:ext cx="2029021" cy="2765275"/>
          </a:xfrm>
          <a:custGeom>
            <a:avLst/>
            <a:gdLst/>
            <a:ahLst/>
            <a:cxnLst/>
            <a:rect l="l" t="t" r="r" b="b"/>
            <a:pathLst>
              <a:path w="3043531" h="4147912">
                <a:moveTo>
                  <a:pt x="0" y="0"/>
                </a:moveTo>
                <a:lnTo>
                  <a:pt x="3043530" y="0"/>
                </a:lnTo>
                <a:lnTo>
                  <a:pt x="3043530" y="4147912"/>
                </a:lnTo>
                <a:lnTo>
                  <a:pt x="0" y="414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39838">
            <a:off x="-1466806" y="5923725"/>
            <a:ext cx="4533810" cy="1303032"/>
          </a:xfrm>
          <a:custGeom>
            <a:avLst/>
            <a:gdLst/>
            <a:ahLst/>
            <a:cxnLst/>
            <a:rect l="l" t="t" r="r" b="b"/>
            <a:pathLst>
              <a:path w="9080248" h="2758125">
                <a:moveTo>
                  <a:pt x="0" y="0"/>
                </a:moveTo>
                <a:lnTo>
                  <a:pt x="9080249" y="0"/>
                </a:lnTo>
                <a:lnTo>
                  <a:pt x="9080249" y="2758125"/>
                </a:lnTo>
                <a:lnTo>
                  <a:pt x="0" y="2758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34463-4DAC-A984-CDA1-6D1CA4552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666" y="851322"/>
            <a:ext cx="5852667" cy="1926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C8A42-D33F-62A5-42BF-CD9DFAF03527}"/>
              </a:ext>
            </a:extLst>
          </p:cNvPr>
          <p:cNvSpPr txBox="1"/>
          <p:nvPr/>
        </p:nvSpPr>
        <p:spPr>
          <a:xfrm>
            <a:off x="1072232" y="2088095"/>
            <a:ext cx="9201150" cy="417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Biết được cách viết thư điện tử, gửi tệp (file) đính kèm. </a:t>
            </a:r>
          </a:p>
          <a:p>
            <a:pPr indent="228600" algn="just">
              <a:lnSpc>
                <a:spcPct val="12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indent="228600" algn="just">
              <a:lnSpc>
                <a:spcPct val="12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Biết sử dụng câu văn đúng, hay và phù hợp để viết thư điện tử, gửi tệp (file) đính kèm.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873255" y="934377"/>
            <a:ext cx="8445491" cy="4128907"/>
          </a:xfrm>
          <a:custGeom>
            <a:avLst/>
            <a:gdLst/>
            <a:ahLst/>
            <a:cxnLst/>
            <a:rect l="l" t="t" r="r" b="b"/>
            <a:pathLst>
              <a:path w="12668236" h="6193360">
                <a:moveTo>
                  <a:pt x="0" y="0"/>
                </a:moveTo>
                <a:lnTo>
                  <a:pt x="12668236" y="0"/>
                </a:lnTo>
                <a:lnTo>
                  <a:pt x="12668236" y="6193359"/>
                </a:lnTo>
                <a:lnTo>
                  <a:pt x="0" y="6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7767" y="323187"/>
            <a:ext cx="584587" cy="899363"/>
          </a:xfrm>
          <a:custGeom>
            <a:avLst/>
            <a:gdLst/>
            <a:ahLst/>
            <a:cxnLst/>
            <a:rect l="l" t="t" r="r" b="b"/>
            <a:pathLst>
              <a:path w="876880" h="1349045">
                <a:moveTo>
                  <a:pt x="0" y="0"/>
                </a:moveTo>
                <a:lnTo>
                  <a:pt x="876879" y="0"/>
                </a:lnTo>
                <a:lnTo>
                  <a:pt x="876879" y="1349045"/>
                </a:lnTo>
                <a:lnTo>
                  <a:pt x="0" y="1349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01451" y="427890"/>
            <a:ext cx="945768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7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thư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điện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trả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6473" y="5121171"/>
            <a:ext cx="1124989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3200" dirty="0">
                <a:solidFill>
                  <a:srgbClr val="A22139"/>
                </a:solidFill>
                <a:latin typeface="Cambria Bold"/>
              </a:rPr>
              <a:t>a.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Nội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dung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thư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viết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về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điều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gì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?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Dựa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vào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đâu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nhận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biết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nhanh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nội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dung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thư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?</a:t>
            </a:r>
          </a:p>
          <a:p>
            <a:pPr defTabSz="609630">
              <a:spcBef>
                <a:spcPct val="0"/>
              </a:spcBef>
            </a:pPr>
            <a:r>
              <a:rPr lang="en-US" sz="3200" dirty="0">
                <a:solidFill>
                  <a:srgbClr val="A22139"/>
                </a:solidFill>
                <a:latin typeface="Cambria Bold"/>
              </a:rPr>
              <a:t>b. Trong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thư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bạn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nhỏ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gửi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ảnh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cho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cô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bằng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cách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22139"/>
                </a:solidFill>
                <a:latin typeface="Cambria Bold"/>
              </a:rPr>
              <a:t>nào</a:t>
            </a:r>
            <a:r>
              <a:rPr lang="en-US" sz="3200" dirty="0">
                <a:solidFill>
                  <a:srgbClr val="A22139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774320" y="887262"/>
            <a:ext cx="7469533" cy="3651771"/>
          </a:xfrm>
          <a:custGeom>
            <a:avLst/>
            <a:gdLst/>
            <a:ahLst/>
            <a:cxnLst/>
            <a:rect l="l" t="t" r="r" b="b"/>
            <a:pathLst>
              <a:path w="11204299" h="5477657">
                <a:moveTo>
                  <a:pt x="0" y="0"/>
                </a:moveTo>
                <a:lnTo>
                  <a:pt x="11204299" y="0"/>
                </a:lnTo>
                <a:lnTo>
                  <a:pt x="11204299" y="5477658"/>
                </a:lnTo>
                <a:lnTo>
                  <a:pt x="0" y="547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0693" y="457765"/>
            <a:ext cx="11142905" cy="39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96"/>
              </a:lnSpc>
              <a:spcBef>
                <a:spcPct val="0"/>
              </a:spcBef>
            </a:pPr>
            <a:r>
              <a:rPr lang="en-US" sz="2425" dirty="0">
                <a:solidFill>
                  <a:srgbClr val="000000"/>
                </a:solidFill>
                <a:latin typeface="Cambria Bold"/>
              </a:rPr>
              <a:t>a.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thư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điều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?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Dựa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đâu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nhận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2425" dirty="0" err="1">
                <a:solidFill>
                  <a:srgbClr val="000000"/>
                </a:solidFill>
                <a:latin typeface="Cambria Bold"/>
              </a:rPr>
              <a:t>thư</a:t>
            </a:r>
            <a:r>
              <a:rPr lang="en-US" sz="242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B294DB-11D9-1B44-E278-885CB14F81C4}"/>
              </a:ext>
            </a:extLst>
          </p:cNvPr>
          <p:cNvGrpSpPr/>
          <p:nvPr/>
        </p:nvGrpSpPr>
        <p:grpSpPr>
          <a:xfrm>
            <a:off x="760692" y="4800599"/>
            <a:ext cx="10749317" cy="1683327"/>
            <a:chOff x="760692" y="4800599"/>
            <a:chExt cx="10749317" cy="1683327"/>
          </a:xfrm>
        </p:grpSpPr>
        <p:sp>
          <p:nvSpPr>
            <p:cNvPr id="11" name="Freeform 11"/>
            <p:cNvSpPr/>
            <p:nvPr/>
          </p:nvSpPr>
          <p:spPr>
            <a:xfrm>
              <a:off x="760692" y="4800599"/>
              <a:ext cx="10749317" cy="1683327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96002" y="4920282"/>
              <a:ext cx="10402582" cy="1423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3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Nội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dung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thư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viết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về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lời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chúc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sinh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nhật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viết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gửi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đến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cô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mình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.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Dựa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vào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phần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tên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chủ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đề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để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nhận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biết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nhanh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nội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dung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thư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143B36C-6529-2A50-744A-1375A6F83438}"/>
              </a:ext>
            </a:extLst>
          </p:cNvPr>
          <p:cNvSpPr/>
          <p:nvPr/>
        </p:nvSpPr>
        <p:spPr>
          <a:xfrm>
            <a:off x="3108960" y="1511291"/>
            <a:ext cx="3303270" cy="248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2549641" y="1026349"/>
            <a:ext cx="7469533" cy="3651771"/>
          </a:xfrm>
          <a:custGeom>
            <a:avLst/>
            <a:gdLst/>
            <a:ahLst/>
            <a:cxnLst/>
            <a:rect l="l" t="t" r="r" b="b"/>
            <a:pathLst>
              <a:path w="11204299" h="5477657">
                <a:moveTo>
                  <a:pt x="0" y="0"/>
                </a:moveTo>
                <a:lnTo>
                  <a:pt x="11204299" y="0"/>
                </a:lnTo>
                <a:lnTo>
                  <a:pt x="11204299" y="5477658"/>
                </a:lnTo>
                <a:lnTo>
                  <a:pt x="0" y="547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9620" y="424618"/>
            <a:ext cx="8061722" cy="4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25"/>
              </a:lnSpc>
              <a:spcBef>
                <a:spcPct val="0"/>
              </a:spcBef>
            </a:pPr>
            <a:r>
              <a:rPr lang="en-US" sz="2661" dirty="0">
                <a:solidFill>
                  <a:srgbClr val="000000"/>
                </a:solidFill>
                <a:latin typeface="Cambria Bold"/>
              </a:rPr>
              <a:t>b. Trong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thư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nhỏ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gửi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ảnh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cô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266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2EC514-CFFD-3256-7BD2-2B7D5FBC92CB}"/>
              </a:ext>
            </a:extLst>
          </p:cNvPr>
          <p:cNvGrpSpPr/>
          <p:nvPr/>
        </p:nvGrpSpPr>
        <p:grpSpPr>
          <a:xfrm>
            <a:off x="955659" y="4784129"/>
            <a:ext cx="10349267" cy="1371600"/>
            <a:chOff x="955659" y="4784129"/>
            <a:chExt cx="10349267" cy="1371600"/>
          </a:xfrm>
        </p:grpSpPr>
        <p:sp>
          <p:nvSpPr>
            <p:cNvPr id="12" name="Freeform 12"/>
            <p:cNvSpPr/>
            <p:nvPr/>
          </p:nvSpPr>
          <p:spPr>
            <a:xfrm>
              <a:off x="955659" y="4784129"/>
              <a:ext cx="10349267" cy="1371600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92507" y="4993957"/>
              <a:ext cx="8885635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Trong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thư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bạn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nhỏ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gửi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ảnh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cho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cô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bằng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cách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gửi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tệp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đính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A22139"/>
                  </a:solidFill>
                  <a:latin typeface="Cambria Bold"/>
                </a:rPr>
                <a:t>kèm</a:t>
              </a:r>
              <a:r>
                <a:rPr lang="en-US" sz="3200" dirty="0">
                  <a:solidFill>
                    <a:srgbClr val="A22139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5C1C551-2919-2F97-02B2-ACFB012606A5}"/>
              </a:ext>
            </a:extLst>
          </p:cNvPr>
          <p:cNvSpPr/>
          <p:nvPr/>
        </p:nvSpPr>
        <p:spPr>
          <a:xfrm>
            <a:off x="2758438" y="3775749"/>
            <a:ext cx="4579622" cy="3685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539730" y="380567"/>
            <a:ext cx="770333" cy="1188939"/>
          </a:xfrm>
          <a:custGeom>
            <a:avLst/>
            <a:gdLst/>
            <a:ahLst/>
            <a:cxnLst/>
            <a:rect l="l" t="t" r="r" b="b"/>
            <a:pathLst>
              <a:path w="1155500" h="1783409">
                <a:moveTo>
                  <a:pt x="0" y="0"/>
                </a:moveTo>
                <a:lnTo>
                  <a:pt x="1155501" y="0"/>
                </a:lnTo>
                <a:lnTo>
                  <a:pt x="1155501" y="1783409"/>
                </a:lnTo>
                <a:lnTo>
                  <a:pt x="0" y="1783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0064" y="1409667"/>
            <a:ext cx="10163778" cy="3856696"/>
          </a:xfrm>
          <a:custGeom>
            <a:avLst/>
            <a:gdLst/>
            <a:ahLst/>
            <a:cxnLst/>
            <a:rect l="l" t="t" r="r" b="b"/>
            <a:pathLst>
              <a:path w="15245667" h="5785044">
                <a:moveTo>
                  <a:pt x="0" y="0"/>
                </a:moveTo>
                <a:lnTo>
                  <a:pt x="15245667" y="0"/>
                </a:lnTo>
                <a:lnTo>
                  <a:pt x="15245667" y="5785044"/>
                </a:lnTo>
                <a:lnTo>
                  <a:pt x="0" y="5785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72752" y="542136"/>
            <a:ext cx="928656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44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Trao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thư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tệp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đính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kèm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149578" y="510953"/>
            <a:ext cx="10163778" cy="1149851"/>
          </a:xfrm>
          <a:custGeom>
            <a:avLst/>
            <a:gdLst/>
            <a:ahLst/>
            <a:cxnLst/>
            <a:rect l="l" t="t" r="r" b="b"/>
            <a:pathLst>
              <a:path w="15245667" h="1724777">
                <a:moveTo>
                  <a:pt x="0" y="0"/>
                </a:moveTo>
                <a:lnTo>
                  <a:pt x="15245668" y="0"/>
                </a:lnTo>
                <a:lnTo>
                  <a:pt x="15245668" y="1724777"/>
                </a:lnTo>
                <a:lnTo>
                  <a:pt x="0" y="172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408"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3202D-F014-E0F7-A3E7-EFAA78060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124" y="1733134"/>
            <a:ext cx="8949704" cy="45784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3E12E4-C38D-0E25-06CA-2037C6F796B4}"/>
              </a:ext>
            </a:extLst>
          </p:cNvPr>
          <p:cNvSpPr/>
          <p:nvPr/>
        </p:nvSpPr>
        <p:spPr>
          <a:xfrm>
            <a:off x="1572322" y="2798956"/>
            <a:ext cx="8608741" cy="4348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149578" y="510953"/>
            <a:ext cx="10163778" cy="1149851"/>
          </a:xfrm>
          <a:custGeom>
            <a:avLst/>
            <a:gdLst/>
            <a:ahLst/>
            <a:cxnLst/>
            <a:rect l="l" t="t" r="r" b="b"/>
            <a:pathLst>
              <a:path w="15245667" h="1724777">
                <a:moveTo>
                  <a:pt x="0" y="0"/>
                </a:moveTo>
                <a:lnTo>
                  <a:pt x="15245668" y="0"/>
                </a:lnTo>
                <a:lnTo>
                  <a:pt x="15245668" y="1724777"/>
                </a:lnTo>
                <a:lnTo>
                  <a:pt x="0" y="172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559" b="-135848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1CB63A-6AB3-A929-6AC5-BF297596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840" y="1768554"/>
            <a:ext cx="8949704" cy="4578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7B5FE0-EB8F-E66C-3745-8BB83F93D02B}"/>
              </a:ext>
            </a:extLst>
          </p:cNvPr>
          <p:cNvSpPr/>
          <p:nvPr/>
        </p:nvSpPr>
        <p:spPr>
          <a:xfrm>
            <a:off x="1840456" y="3429000"/>
            <a:ext cx="8340607" cy="18313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F7495-1105-8C58-A0CC-C9472B66BD88}"/>
              </a:ext>
            </a:extLst>
          </p:cNvPr>
          <p:cNvSpPr/>
          <p:nvPr/>
        </p:nvSpPr>
        <p:spPr>
          <a:xfrm>
            <a:off x="3010829" y="5754028"/>
            <a:ext cx="289932" cy="4014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8100" y="-62470"/>
            <a:ext cx="13128201" cy="6929357"/>
            <a:chOff x="0" y="0"/>
            <a:chExt cx="26256401" cy="13858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059616" y="12700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34937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59616" y="13506464"/>
              <a:ext cx="13196785" cy="352250"/>
            </a:xfrm>
            <a:custGeom>
              <a:avLst/>
              <a:gdLst/>
              <a:ahLst/>
              <a:cxnLst/>
              <a:rect l="l" t="t" r="r" b="b"/>
              <a:pathLst>
                <a:path w="13196785" h="352250">
                  <a:moveTo>
                    <a:pt x="0" y="0"/>
                  </a:moveTo>
                  <a:lnTo>
                    <a:pt x="13196785" y="0"/>
                  </a:lnTo>
                  <a:lnTo>
                    <a:pt x="13196785" y="352250"/>
                  </a:lnTo>
                  <a:lnTo>
                    <a:pt x="0" y="35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76526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612894" y="656643"/>
              <a:ext cx="23030613" cy="12652594"/>
              <a:chOff x="0" y="0"/>
              <a:chExt cx="4549257" cy="24992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49257" cy="2499278"/>
              </a:xfrm>
              <a:custGeom>
                <a:avLst/>
                <a:gdLst/>
                <a:ahLst/>
                <a:cxnLst/>
                <a:rect l="l" t="t" r="r" b="b"/>
                <a:pathLst>
                  <a:path w="4549257" h="2499278">
                    <a:moveTo>
                      <a:pt x="22859" y="0"/>
                    </a:moveTo>
                    <a:lnTo>
                      <a:pt x="4526398" y="0"/>
                    </a:lnTo>
                    <a:cubicBezTo>
                      <a:pt x="4539023" y="0"/>
                      <a:pt x="4549257" y="10234"/>
                      <a:pt x="4549257" y="22859"/>
                    </a:cubicBezTo>
                    <a:lnTo>
                      <a:pt x="4549257" y="2476419"/>
                    </a:lnTo>
                    <a:cubicBezTo>
                      <a:pt x="4549257" y="2489043"/>
                      <a:pt x="4539023" y="2499278"/>
                      <a:pt x="4526398" y="2499278"/>
                    </a:cubicBezTo>
                    <a:lnTo>
                      <a:pt x="22859" y="2499278"/>
                    </a:lnTo>
                    <a:cubicBezTo>
                      <a:pt x="10234" y="2499278"/>
                      <a:pt x="0" y="2489043"/>
                      <a:pt x="0" y="2476419"/>
                    </a:cubicBezTo>
                    <a:lnTo>
                      <a:pt x="0" y="22859"/>
                    </a:lnTo>
                    <a:cubicBezTo>
                      <a:pt x="0" y="10234"/>
                      <a:pt x="10234" y="0"/>
                      <a:pt x="228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83E5D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549257" cy="25278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085384" y="361570"/>
            <a:ext cx="10162263" cy="1500458"/>
          </a:xfrm>
          <a:custGeom>
            <a:avLst/>
            <a:gdLst/>
            <a:ahLst/>
            <a:cxnLst/>
            <a:rect l="l" t="t" r="r" b="b"/>
            <a:pathLst>
              <a:path w="15243394" h="2250687">
                <a:moveTo>
                  <a:pt x="0" y="0"/>
                </a:moveTo>
                <a:lnTo>
                  <a:pt x="15243395" y="0"/>
                </a:lnTo>
                <a:lnTo>
                  <a:pt x="15243395" y="2250687"/>
                </a:lnTo>
                <a:lnTo>
                  <a:pt x="0" y="2250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879" r="-14" b="-5155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9AF8D-25D2-DBC1-39D6-133ADD9F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840" y="1768554"/>
            <a:ext cx="8949704" cy="4578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85F0F4-CE12-D023-1056-D306DB94BCB9}"/>
              </a:ext>
            </a:extLst>
          </p:cNvPr>
          <p:cNvSpPr/>
          <p:nvPr/>
        </p:nvSpPr>
        <p:spPr>
          <a:xfrm flipV="1">
            <a:off x="1661532" y="5776331"/>
            <a:ext cx="1092819" cy="4014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278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Cambria Bold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2024-03-28T07:34:09Z</dcterms:created>
  <dcterms:modified xsi:type="dcterms:W3CDTF">2024-05-14T11:31:09Z</dcterms:modified>
</cp:coreProperties>
</file>