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0" r:id="rId2"/>
    <p:sldId id="286" r:id="rId3"/>
    <p:sldId id="269" r:id="rId4"/>
    <p:sldId id="288" r:id="rId5"/>
    <p:sldId id="289" r:id="rId6"/>
    <p:sldId id="273" r:id="rId7"/>
    <p:sldId id="275" r:id="rId8"/>
    <p:sldId id="290" r:id="rId9"/>
    <p:sldId id="291" r:id="rId10"/>
    <p:sldId id="292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525"/>
    <a:srgbClr val="706A65"/>
    <a:srgbClr val="F2ACC6"/>
    <a:srgbClr val="5A522D"/>
    <a:srgbClr val="D95B5C"/>
    <a:srgbClr val="F26398"/>
    <a:srgbClr val="F6BE80"/>
    <a:srgbClr val="F288B0"/>
    <a:srgbClr val="F2B6B6"/>
    <a:srgbClr val="D9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2" y="2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91B03-5B9B-4B5E-AC24-2BEBC6BD857A}" type="datetimeFigureOut">
              <a:rPr lang="en-US" smtClean="0"/>
              <a:t>14/5/2024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C516F-75E4-4CA6-BEE6-E4BC997F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3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11.sv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CA2421D-B643-4B14-A121-9B182EB1D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3" y="0"/>
            <a:ext cx="1829693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400" y="130519"/>
            <a:ext cx="12193057" cy="259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267690"/>
            <a:ext cx="2316681" cy="2316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869" y="2400300"/>
            <a:ext cx="18856562" cy="70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3B646C-A403-438E-A02B-D36A1BE6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F450516-FC06-4A79-AC12-9A4318515C8B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659C3BB1-99C0-4BDF-9315-092EEC182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F522A40-879F-400F-B5E6-D925ED754BAA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76E4A2-2AF4-4992-BFFB-BB0D8558E3B0}"/>
              </a:ext>
            </a:extLst>
          </p:cNvPr>
          <p:cNvGrpSpPr/>
          <p:nvPr/>
        </p:nvGrpSpPr>
        <p:grpSpPr>
          <a:xfrm>
            <a:off x="1218859" y="2667313"/>
            <a:ext cx="16394721" cy="1691079"/>
            <a:chOff x="1574757" y="2549465"/>
            <a:chExt cx="16394721" cy="169107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5C81C5-8F82-4BE4-90AD-73018D768C43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c,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vận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viên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khuyết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tật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đã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nêu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cao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   v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ợt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lên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phận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810C7D44-E773-426D-9B58-4170163D3951}"/>
                </a:ext>
              </a:extLst>
            </p:cNvPr>
            <p:cNvSpPr/>
            <p:nvPr/>
          </p:nvSpPr>
          <p:spPr>
            <a:xfrm>
              <a:off x="16696521" y="2549465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9EE00C-D43B-46ED-ABDB-8A26D8E8479A}"/>
              </a:ext>
            </a:extLst>
          </p:cNvPr>
          <p:cNvGrpSpPr/>
          <p:nvPr/>
        </p:nvGrpSpPr>
        <p:grpSpPr>
          <a:xfrm>
            <a:off x="6906411" y="5318777"/>
            <a:ext cx="5014521" cy="1828665"/>
            <a:chOff x="1490063" y="5720300"/>
            <a:chExt cx="5014521" cy="1828665"/>
          </a:xfrm>
        </p:grpSpPr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C8255A8B-9E06-40E6-ACE0-6B54B4D6638D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051126C-34D0-410F-8C95-FC895FA825DD}"/>
                </a:ext>
              </a:extLst>
            </p:cNvPr>
            <p:cNvSpPr/>
            <p:nvPr/>
          </p:nvSpPr>
          <p:spPr>
            <a:xfrm>
              <a:off x="2266273" y="6098641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dũng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BAB2DF-F0A3-40CE-9BAD-6673B7BA543A}"/>
              </a:ext>
            </a:extLst>
          </p:cNvPr>
          <p:cNvGrpSpPr/>
          <p:nvPr/>
        </p:nvGrpSpPr>
        <p:grpSpPr>
          <a:xfrm>
            <a:off x="12303011" y="5253534"/>
            <a:ext cx="5428223" cy="1828665"/>
            <a:chOff x="1490063" y="5720300"/>
            <a:chExt cx="5428223" cy="1828665"/>
          </a:xfrm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9E2282B5-F847-443A-8325-B8E610773E96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0BC28B2-E2C2-4A22-86EC-68DDA00FFCF6}"/>
                </a:ext>
              </a:extLst>
            </p:cNvPr>
            <p:cNvSpPr/>
            <p:nvPr/>
          </p:nvSpPr>
          <p:spPr>
            <a:xfrm>
              <a:off x="2679975" y="6135524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kiên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trì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5C67764-8E21-4578-93FA-348035A153BB}"/>
              </a:ext>
            </a:extLst>
          </p:cNvPr>
          <p:cNvGrpSpPr/>
          <p:nvPr/>
        </p:nvGrpSpPr>
        <p:grpSpPr>
          <a:xfrm>
            <a:off x="1372379" y="5376873"/>
            <a:ext cx="4977266" cy="1828665"/>
            <a:chOff x="1490063" y="5720300"/>
            <a:chExt cx="4977266" cy="1828665"/>
          </a:xfrm>
        </p:grpSpPr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0D50C311-985F-4D02-A41D-BDC6B6DA9411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F6012C-572A-49AD-93CF-D940177AB9EE}"/>
                </a:ext>
              </a:extLst>
            </p:cNvPr>
            <p:cNvSpPr/>
            <p:nvPr/>
          </p:nvSpPr>
          <p:spPr>
            <a:xfrm>
              <a:off x="2127773" y="6113640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quyết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tâm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5D54BD5-2D0A-4205-9A0E-4E5B0D5D04E8}"/>
              </a:ext>
            </a:extLst>
          </p:cNvPr>
          <p:cNvSpPr/>
          <p:nvPr/>
        </p:nvSpPr>
        <p:spPr>
          <a:xfrm>
            <a:off x="1218859" y="2825713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khuyết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nêu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quyết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50" name="Freeform 4">
            <a:extLst>
              <a:ext uri="{FF2B5EF4-FFF2-40B4-BE49-F238E27FC236}">
                <a16:creationId xmlns:a16="http://schemas.microsoft.com/office/drawing/2014/main" id="{3CFA15BE-2042-4B0A-987E-EE7517AA42FA}"/>
              </a:ext>
            </a:extLst>
          </p:cNvPr>
          <p:cNvSpPr/>
          <p:nvPr/>
        </p:nvSpPr>
        <p:spPr>
          <a:xfrm>
            <a:off x="3668128" y="4475021"/>
            <a:ext cx="6101029" cy="5327004"/>
          </a:xfrm>
          <a:custGeom>
            <a:avLst/>
            <a:gdLst/>
            <a:ahLst/>
            <a:cxnLst/>
            <a:rect l="l" t="t" r="r" b="b"/>
            <a:pathLst>
              <a:path w="3504212" h="3948408">
                <a:moveTo>
                  <a:pt x="0" y="0"/>
                </a:moveTo>
                <a:lnTo>
                  <a:pt x="3504212" y="0"/>
                </a:lnTo>
                <a:lnTo>
                  <a:pt x="3504212" y="3948407"/>
                </a:lnTo>
                <a:lnTo>
                  <a:pt x="0" y="39484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652 -0.287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5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CBE2C4-8E0A-4162-B888-31CBD657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" y="0"/>
            <a:ext cx="18296930" cy="10287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8F42916-49FB-44B7-A2CC-B817A7018A21}"/>
              </a:ext>
            </a:extLst>
          </p:cNvPr>
          <p:cNvGrpSpPr/>
          <p:nvPr/>
        </p:nvGrpSpPr>
        <p:grpSpPr>
          <a:xfrm>
            <a:off x="1350126" y="876300"/>
            <a:ext cx="16099674" cy="1114570"/>
            <a:chOff x="1350126" y="876300"/>
            <a:chExt cx="16416960" cy="1114570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97D88B01-8BA5-451A-86C3-7A860B9CA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126" y="1014705"/>
              <a:ext cx="16416960" cy="976165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4AC42F-6B3E-4069-AACE-2E3C877B2F58}"/>
                </a:ext>
              </a:extLst>
            </p:cNvPr>
            <p:cNvSpPr/>
            <p:nvPr/>
          </p:nvSpPr>
          <p:spPr>
            <a:xfrm>
              <a:off x="1371600" y="876300"/>
              <a:ext cx="16091265" cy="976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1.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Xếp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i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i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nhóm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hợp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92CBDD2-0C40-4DB0-9AD3-6B5DAF3F0202}"/>
              </a:ext>
            </a:extLst>
          </p:cNvPr>
          <p:cNvSpPr/>
          <p:nvPr/>
        </p:nvSpPr>
        <p:spPr>
          <a:xfrm>
            <a:off x="1666673" y="2295532"/>
            <a:ext cx="148139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chu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diệu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vĩ</a:t>
            </a:r>
            <a:endParaRPr lang="en-US" altLang="en-US" sz="4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A969B1-79A9-4BF6-9BC9-CA5E55E662D0}"/>
              </a:ext>
            </a:extLst>
          </p:cNvPr>
          <p:cNvGrpSpPr/>
          <p:nvPr/>
        </p:nvGrpSpPr>
        <p:grpSpPr>
          <a:xfrm>
            <a:off x="2033537" y="4312952"/>
            <a:ext cx="7357101" cy="1816329"/>
            <a:chOff x="2033537" y="4312952"/>
            <a:chExt cx="7357101" cy="1816329"/>
          </a:xfrm>
        </p:grpSpPr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A7083224-CB14-4C38-A082-F647012096F0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ACAF518-A1AF-4222-B67D-E22683EB5698}"/>
                </a:ext>
              </a:extLst>
            </p:cNvPr>
            <p:cNvSpPr/>
            <p:nvPr/>
          </p:nvSpPr>
          <p:spPr>
            <a:xfrm>
              <a:off x="2384409" y="4688528"/>
              <a:ext cx="691801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lạ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70F3DD-C2A7-4134-9A9F-5AEB1430304A}"/>
              </a:ext>
            </a:extLst>
          </p:cNvPr>
          <p:cNvGrpSpPr/>
          <p:nvPr/>
        </p:nvGrpSpPr>
        <p:grpSpPr>
          <a:xfrm>
            <a:off x="9907898" y="4341967"/>
            <a:ext cx="7357101" cy="1816329"/>
            <a:chOff x="2033537" y="4312952"/>
            <a:chExt cx="7357101" cy="1816329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AE7575B-10ED-4F89-98FB-E0CCC776ED7D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CD5DDB6-A28B-48BE-815F-95A026C4C0D3}"/>
                </a:ext>
              </a:extLst>
            </p:cNvPr>
            <p:cNvSpPr/>
            <p:nvPr/>
          </p:nvSpPr>
          <p:spPr>
            <a:xfrm>
              <a:off x="2256226" y="4424475"/>
              <a:ext cx="691801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endPara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thời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hạn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16D5059-6527-4D79-9C93-D60FDE56D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130" y="0"/>
            <a:ext cx="19135130" cy="1028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4DF0E8-EB27-430B-80D4-9FA6231BC6F4}"/>
              </a:ext>
            </a:extLst>
          </p:cNvPr>
          <p:cNvGrpSpPr/>
          <p:nvPr/>
        </p:nvGrpSpPr>
        <p:grpSpPr>
          <a:xfrm>
            <a:off x="1350126" y="876300"/>
            <a:ext cx="16099674" cy="1114570"/>
            <a:chOff x="1350126" y="876300"/>
            <a:chExt cx="16416960" cy="111457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533333A6-AC8D-48AE-B19E-B6A248F4B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126" y="1014705"/>
              <a:ext cx="16416960" cy="976165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723393-8D69-41E8-9E7A-6A1CCBCA708D}"/>
                </a:ext>
              </a:extLst>
            </p:cNvPr>
            <p:cNvSpPr/>
            <p:nvPr/>
          </p:nvSpPr>
          <p:spPr>
            <a:xfrm>
              <a:off x="1371600" y="876300"/>
              <a:ext cx="16091265" cy="976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1.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Xếp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các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i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i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nhóm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hợp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B55AD-61FD-4C50-B59C-6A57A6FCA263}"/>
              </a:ext>
            </a:extLst>
          </p:cNvPr>
          <p:cNvSpPr/>
          <p:nvPr/>
        </p:nvSpPr>
        <p:spPr>
          <a:xfrm>
            <a:off x="9978448" y="4973580"/>
            <a:ext cx="6283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chu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endParaRPr lang="en-US" altLang="en-US" sz="5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1E7E3B-C304-46F3-8FF9-120FB6D61226}"/>
              </a:ext>
            </a:extLst>
          </p:cNvPr>
          <p:cNvGrpSpPr/>
          <p:nvPr/>
        </p:nvGrpSpPr>
        <p:grpSpPr>
          <a:xfrm>
            <a:off x="1445352" y="2626417"/>
            <a:ext cx="7357101" cy="1816329"/>
            <a:chOff x="2033537" y="4312952"/>
            <a:chExt cx="7357101" cy="1816329"/>
          </a:xfrm>
        </p:grpSpPr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22BA8AC-3C2F-46FF-ACF3-A86F321CA76E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AD7636-6429-42B3-861C-BF2DBF0B0A83}"/>
                </a:ext>
              </a:extLst>
            </p:cNvPr>
            <p:cNvSpPr/>
            <p:nvPr/>
          </p:nvSpPr>
          <p:spPr>
            <a:xfrm>
              <a:off x="2384409" y="4688528"/>
              <a:ext cx="691801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lạ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DA1213-33BB-41D8-B59C-9B7C0BE261CA}"/>
              </a:ext>
            </a:extLst>
          </p:cNvPr>
          <p:cNvGrpSpPr/>
          <p:nvPr/>
        </p:nvGrpSpPr>
        <p:grpSpPr>
          <a:xfrm>
            <a:off x="9679481" y="2610809"/>
            <a:ext cx="7357101" cy="1816329"/>
            <a:chOff x="2033537" y="4312952"/>
            <a:chExt cx="7357101" cy="1816329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09AE29D1-81AD-4573-9DCD-BC29B216D7DE}"/>
                </a:ext>
              </a:extLst>
            </p:cNvPr>
            <p:cNvSpPr/>
            <p:nvPr/>
          </p:nvSpPr>
          <p:spPr>
            <a:xfrm>
              <a:off x="2033537" y="4312952"/>
              <a:ext cx="7357101" cy="1816329"/>
            </a:xfrm>
            <a:custGeom>
              <a:avLst/>
              <a:gdLst/>
              <a:ahLst/>
              <a:cxnLst/>
              <a:rect l="l" t="t" r="r" b="b"/>
              <a:pathLst>
                <a:path w="7285357" h="1366004">
                  <a:moveTo>
                    <a:pt x="0" y="0"/>
                  </a:moveTo>
                  <a:lnTo>
                    <a:pt x="7285358" y="0"/>
                  </a:lnTo>
                  <a:lnTo>
                    <a:pt x="7285358" y="1366004"/>
                  </a:lnTo>
                  <a:lnTo>
                    <a:pt x="0" y="1366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59491C-685D-4E9F-9E30-A827B81C2D81}"/>
                </a:ext>
              </a:extLst>
            </p:cNvPr>
            <p:cNvSpPr/>
            <p:nvPr/>
          </p:nvSpPr>
          <p:spPr>
            <a:xfrm>
              <a:off x="2256226" y="4424475"/>
              <a:ext cx="6918013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400" b="1" i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nghĩa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là</a:t>
              </a:r>
              <a:endPara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“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thời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hạn</a:t>
              </a:r>
              <a:r>
                <a:rPr lang="en-US" alt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”.</a:t>
              </a:r>
              <a:endParaRPr lang="en-US" altLang="en-US" sz="4400" b="1" i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0E5FD9D-0B99-4BF5-A0FC-CB490CE82E36}"/>
              </a:ext>
            </a:extLst>
          </p:cNvPr>
          <p:cNvSpPr/>
          <p:nvPr/>
        </p:nvSpPr>
        <p:spPr>
          <a:xfrm>
            <a:off x="2779136" y="4623615"/>
            <a:ext cx="55304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diệu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ảo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vĩ</a:t>
            </a:r>
            <a:endParaRPr lang="en-US" altLang="en-US" sz="54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4B571D-9EF9-4016-8BAC-D6A5ACD3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1829693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94DEC45-B5B6-46B3-9D03-179EB81DF9F5}"/>
              </a:ext>
            </a:extLst>
          </p:cNvPr>
          <p:cNvGrpSpPr/>
          <p:nvPr/>
        </p:nvGrpSpPr>
        <p:grpSpPr>
          <a:xfrm>
            <a:off x="1843355" y="869815"/>
            <a:ext cx="15881782" cy="1627873"/>
            <a:chOff x="-591546" y="1014705"/>
            <a:chExt cx="20828937" cy="1627873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50A07391-DBD5-4C1A-A132-C7C94B003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DBA310-576E-4783-AEDE-A4FDC82898C6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425DE52-65C7-4EC5-9F86-901EF6F45F55}"/>
              </a:ext>
            </a:extLst>
          </p:cNvPr>
          <p:cNvSpPr/>
          <p:nvPr/>
        </p:nvSpPr>
        <p:spPr>
          <a:xfrm>
            <a:off x="901235" y="2721078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36C90907-A098-4A09-8478-40483E85DA04}"/>
              </a:ext>
            </a:extLst>
          </p:cNvPr>
          <p:cNvSpPr/>
          <p:nvPr/>
        </p:nvSpPr>
        <p:spPr>
          <a:xfrm>
            <a:off x="4267200" y="3421435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34113A-BA27-457C-8724-9ABF2D49C5CE}"/>
              </a:ext>
            </a:extLst>
          </p:cNvPr>
          <p:cNvSpPr/>
          <p:nvPr/>
        </p:nvSpPr>
        <p:spPr>
          <a:xfrm>
            <a:off x="901235" y="5066159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C99F534D-BA4D-470E-BF3E-99EA4E7E7107}"/>
              </a:ext>
            </a:extLst>
          </p:cNvPr>
          <p:cNvSpPr/>
          <p:nvPr/>
        </p:nvSpPr>
        <p:spPr>
          <a:xfrm>
            <a:off x="13335000" y="5007426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692D31-DB95-4AD5-9C3C-A838A1BAD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1CAF65E-5847-4D15-8506-20CB4988ACD2}"/>
              </a:ext>
            </a:extLst>
          </p:cNvPr>
          <p:cNvGrpSpPr/>
          <p:nvPr/>
        </p:nvGrpSpPr>
        <p:grpSpPr>
          <a:xfrm>
            <a:off x="1804388" y="1617658"/>
            <a:ext cx="15881782" cy="1627873"/>
            <a:chOff x="-591546" y="1014705"/>
            <a:chExt cx="20828937" cy="1627873"/>
          </a:xfrm>
        </p:grpSpPr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ACEE6C2B-5D7B-490A-B337-0B5267ED6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847D0E-4028-49F6-B47B-2752F9C2F374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80B2EAF-1FF5-41E7-939D-0A52D820A73C}"/>
              </a:ext>
            </a:extLst>
          </p:cNvPr>
          <p:cNvSpPr/>
          <p:nvPr/>
        </p:nvSpPr>
        <p:spPr>
          <a:xfrm>
            <a:off x="655144" y="3467128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endParaRPr lang="en-US" altLang="en-US" sz="4800" dirty="0">
              <a:solidFill>
                <a:srgbClr val="732525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B901493F-D3A3-424E-8250-B3A2A14FF6AC}"/>
              </a:ext>
            </a:extLst>
          </p:cNvPr>
          <p:cNvSpPr/>
          <p:nvPr/>
        </p:nvSpPr>
        <p:spPr>
          <a:xfrm>
            <a:off x="16768273" y="3439314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C0A8EF-BEDC-41FD-B182-89B1EB26A70D}"/>
              </a:ext>
            </a:extLst>
          </p:cNvPr>
          <p:cNvSpPr/>
          <p:nvPr/>
        </p:nvSpPr>
        <p:spPr>
          <a:xfrm>
            <a:off x="655144" y="6630227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17836573-F5E4-4393-A430-2D3EBFDF90B4}"/>
              </a:ext>
            </a:extLst>
          </p:cNvPr>
          <p:cNvSpPr/>
          <p:nvPr/>
        </p:nvSpPr>
        <p:spPr>
          <a:xfrm>
            <a:off x="2249938" y="6337942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FFB20B0-6AA7-4516-BB31-BEDA9F63D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0"/>
            <a:ext cx="18296930" cy="10287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62084-F0D5-4AF7-9584-F45784FDBD03}"/>
              </a:ext>
            </a:extLst>
          </p:cNvPr>
          <p:cNvGrpSpPr/>
          <p:nvPr/>
        </p:nvGrpSpPr>
        <p:grpSpPr>
          <a:xfrm>
            <a:off x="1843355" y="869815"/>
            <a:ext cx="15881782" cy="1627873"/>
            <a:chOff x="-591546" y="1014705"/>
            <a:chExt cx="20828937" cy="1627873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5AFEBC17-93E9-4BF2-AB9A-04741A2D5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30C1BB-45D1-41F5-B93A-B3DD2ED36F31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57853-394E-43A7-8D9C-3D081C1FF430}"/>
              </a:ext>
            </a:extLst>
          </p:cNvPr>
          <p:cNvSpPr/>
          <p:nvPr/>
        </p:nvSpPr>
        <p:spPr>
          <a:xfrm>
            <a:off x="901235" y="2721078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FDB2FF4B-CE24-4FF2-92F6-AB95F1CA7624}"/>
              </a:ext>
            </a:extLst>
          </p:cNvPr>
          <p:cNvSpPr/>
          <p:nvPr/>
        </p:nvSpPr>
        <p:spPr>
          <a:xfrm>
            <a:off x="8499256" y="3480060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BE20E6-37A0-4D26-9736-4458D0A84998}"/>
              </a:ext>
            </a:extLst>
          </p:cNvPr>
          <p:cNvSpPr/>
          <p:nvPr/>
        </p:nvSpPr>
        <p:spPr>
          <a:xfrm>
            <a:off x="901235" y="5066159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E697C3C7-BDBE-4660-B752-A3057849E984}"/>
              </a:ext>
            </a:extLst>
          </p:cNvPr>
          <p:cNvSpPr/>
          <p:nvPr/>
        </p:nvSpPr>
        <p:spPr>
          <a:xfrm>
            <a:off x="14797354" y="4938411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FC0DE2-8DFA-489D-9F5D-93505597745A}"/>
              </a:ext>
            </a:extLst>
          </p:cNvPr>
          <p:cNvSpPr/>
          <p:nvPr/>
        </p:nvSpPr>
        <p:spPr>
          <a:xfrm>
            <a:off x="914400" y="2709205"/>
            <a:ext cx="16525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Vịnh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Long (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)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UNESCO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nhiên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80FE6-B09A-447C-9134-50A750C5431D}"/>
              </a:ext>
            </a:extLst>
          </p:cNvPr>
          <p:cNvSpPr/>
          <p:nvPr/>
        </p:nvSpPr>
        <p:spPr>
          <a:xfrm>
            <a:off x="876938" y="5062068"/>
            <a:ext cx="16877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Chinh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phục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ngọn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núi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E-v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-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rét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đoàn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thám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5E853ED-DCAD-40A7-8302-FC42D0F6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08F36F-EA74-46DB-A469-3C2794B12DA0}"/>
              </a:ext>
            </a:extLst>
          </p:cNvPr>
          <p:cNvGrpSpPr/>
          <p:nvPr/>
        </p:nvGrpSpPr>
        <p:grpSpPr>
          <a:xfrm>
            <a:off x="1804388" y="1617658"/>
            <a:ext cx="15881782" cy="1627873"/>
            <a:chOff x="-591546" y="1014705"/>
            <a:chExt cx="20828937" cy="1627873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8636DB70-37D3-4C03-9BA6-2D3C01DB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67C9B7-CCE5-493E-81AE-567F8C7811E4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2.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ở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tập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1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có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trong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mỗi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d</a:t>
              </a:r>
              <a:r>
                <a:rPr lang="vi-VN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ới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đây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490C6A-8E9F-460B-923D-6A040630E219}"/>
              </a:ext>
            </a:extLst>
          </p:cNvPr>
          <p:cNvSpPr/>
          <p:nvPr/>
        </p:nvSpPr>
        <p:spPr>
          <a:xfrm>
            <a:off x="655144" y="3467128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endParaRPr lang="en-US" altLang="en-US" sz="4800" dirty="0">
              <a:solidFill>
                <a:srgbClr val="732525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A7AAAFAB-E46C-4A6C-8FB4-67A61AAF4D50}"/>
              </a:ext>
            </a:extLst>
          </p:cNvPr>
          <p:cNvSpPr/>
          <p:nvPr/>
        </p:nvSpPr>
        <p:spPr>
          <a:xfrm>
            <a:off x="16768273" y="3439314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DD0601-F38D-4D81-A1D3-5F6F7B4CD11D}"/>
              </a:ext>
            </a:extLst>
          </p:cNvPr>
          <p:cNvSpPr/>
          <p:nvPr/>
        </p:nvSpPr>
        <p:spPr>
          <a:xfrm>
            <a:off x="582458" y="6731185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      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6D90C1C2-2989-4A03-8D4C-A189FE8128B3}"/>
              </a:ext>
            </a:extLst>
          </p:cNvPr>
          <p:cNvSpPr/>
          <p:nvPr/>
        </p:nvSpPr>
        <p:spPr>
          <a:xfrm>
            <a:off x="2177252" y="6438900"/>
            <a:ext cx="1272957" cy="1090452"/>
          </a:xfrm>
          <a:custGeom>
            <a:avLst/>
            <a:gdLst/>
            <a:ahLst/>
            <a:cxnLst/>
            <a:rect l="l" t="t" r="r" b="b"/>
            <a:pathLst>
              <a:path w="3423996" h="3262134">
                <a:moveTo>
                  <a:pt x="0" y="0"/>
                </a:moveTo>
                <a:lnTo>
                  <a:pt x="3423996" y="0"/>
                </a:lnTo>
                <a:lnTo>
                  <a:pt x="3423996" y="3262134"/>
                </a:lnTo>
                <a:lnTo>
                  <a:pt x="0" y="3262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510814-2790-4213-B80E-557054AE3ADF}"/>
              </a:ext>
            </a:extLst>
          </p:cNvPr>
          <p:cNvSpPr/>
          <p:nvPr/>
        </p:nvSpPr>
        <p:spPr>
          <a:xfrm>
            <a:off x="604764" y="3452892"/>
            <a:ext cx="16525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c,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Ai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Cập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cổ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đại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tài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giản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họ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đ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ợc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đồ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chính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       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D06BE1-4494-490C-A204-DFD49713C410}"/>
              </a:ext>
            </a:extLst>
          </p:cNvPr>
          <p:cNvSpPr/>
          <p:nvPr/>
        </p:nvSpPr>
        <p:spPr>
          <a:xfrm>
            <a:off x="542900" y="6756275"/>
            <a:ext cx="16525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d, Ở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tiền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sử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con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cụ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gọt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ph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ơng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tiện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săn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51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94C31FB-D200-4452-B004-06FD6F87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0" name="Freeform 3">
            <a:extLst>
              <a:ext uri="{FF2B5EF4-FFF2-40B4-BE49-F238E27FC236}">
                <a16:creationId xmlns:a16="http://schemas.microsoft.com/office/drawing/2014/main" id="{0E88D273-286B-4F1B-8716-76DD794ED8FC}"/>
              </a:ext>
            </a:extLst>
          </p:cNvPr>
          <p:cNvSpPr/>
          <p:nvPr/>
        </p:nvSpPr>
        <p:spPr>
          <a:xfrm>
            <a:off x="784923" y="7173603"/>
            <a:ext cx="3816216" cy="3113397"/>
          </a:xfrm>
          <a:custGeom>
            <a:avLst/>
            <a:gdLst/>
            <a:ahLst/>
            <a:cxnLst/>
            <a:rect l="l" t="t" r="r" b="b"/>
            <a:pathLst>
              <a:path w="3816216" h="3113397">
                <a:moveTo>
                  <a:pt x="0" y="0"/>
                </a:moveTo>
                <a:lnTo>
                  <a:pt x="3816217" y="0"/>
                </a:lnTo>
                <a:lnTo>
                  <a:pt x="3816217" y="3113397"/>
                </a:lnTo>
                <a:lnTo>
                  <a:pt x="0" y="3113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4F187149-EDFB-4D51-9D26-3EDEED3113F5}"/>
              </a:ext>
            </a:extLst>
          </p:cNvPr>
          <p:cNvGrpSpPr/>
          <p:nvPr/>
        </p:nvGrpSpPr>
        <p:grpSpPr>
          <a:xfrm>
            <a:off x="1023001" y="710043"/>
            <a:ext cx="16744085" cy="8826602"/>
            <a:chOff x="0" y="0"/>
            <a:chExt cx="4409965" cy="2324702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AA7507C8-EF2E-4220-A671-EFA4C524389E}"/>
                </a:ext>
              </a:extLst>
            </p:cNvPr>
            <p:cNvSpPr/>
            <p:nvPr/>
          </p:nvSpPr>
          <p:spPr>
            <a:xfrm>
              <a:off x="0" y="0"/>
              <a:ext cx="4409965" cy="2324702"/>
            </a:xfrm>
            <a:custGeom>
              <a:avLst/>
              <a:gdLst/>
              <a:ahLst/>
              <a:cxnLst/>
              <a:rect l="l" t="t" r="r" b="b"/>
              <a:pathLst>
                <a:path w="4409965" h="2324702">
                  <a:moveTo>
                    <a:pt x="23581" y="0"/>
                  </a:moveTo>
                  <a:lnTo>
                    <a:pt x="4386384" y="0"/>
                  </a:lnTo>
                  <a:cubicBezTo>
                    <a:pt x="4392638" y="0"/>
                    <a:pt x="4398636" y="2484"/>
                    <a:pt x="4403058" y="6907"/>
                  </a:cubicBezTo>
                  <a:cubicBezTo>
                    <a:pt x="4407481" y="11329"/>
                    <a:pt x="4409965" y="17327"/>
                    <a:pt x="4409965" y="23581"/>
                  </a:cubicBezTo>
                  <a:lnTo>
                    <a:pt x="4409965" y="2301121"/>
                  </a:lnTo>
                  <a:cubicBezTo>
                    <a:pt x="4409965" y="2314144"/>
                    <a:pt x="4399407" y="2324702"/>
                    <a:pt x="4386384" y="2324702"/>
                  </a:cubicBezTo>
                  <a:lnTo>
                    <a:pt x="23581" y="2324702"/>
                  </a:lnTo>
                  <a:cubicBezTo>
                    <a:pt x="10557" y="2324702"/>
                    <a:pt x="0" y="2314144"/>
                    <a:pt x="0" y="2301121"/>
                  </a:cubicBezTo>
                  <a:lnTo>
                    <a:pt x="0" y="23581"/>
                  </a:lnTo>
                  <a:cubicBezTo>
                    <a:pt x="0" y="10557"/>
                    <a:pt x="10557" y="0"/>
                    <a:pt x="23581" y="0"/>
                  </a:cubicBezTo>
                  <a:close/>
                </a:path>
              </a:pathLst>
            </a:custGeom>
            <a:solidFill>
              <a:srgbClr val="FFFFFF">
                <a:alpha val="86000"/>
              </a:srgbClr>
            </a:solidFill>
            <a:ln w="38100" cap="rnd">
              <a:solidFill>
                <a:srgbClr val="D17188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A58F40C-4374-42B1-BC8C-6ABD51F207BD}"/>
                </a:ext>
              </a:extLst>
            </p:cNvPr>
            <p:cNvSpPr txBox="1"/>
            <p:nvPr/>
          </p:nvSpPr>
          <p:spPr>
            <a:xfrm>
              <a:off x="0" y="-152400"/>
              <a:ext cx="4409965" cy="247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F0BDA1-7293-40A1-9686-64F252E55A6F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0FDE8795-D937-4E63-9C0C-67A1D35C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106566-4A71-46CA-865C-6E5164E99A48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950605-3D9C-405C-AFE1-6CD77DC7BE59}"/>
              </a:ext>
            </a:extLst>
          </p:cNvPr>
          <p:cNvGrpSpPr/>
          <p:nvPr/>
        </p:nvGrpSpPr>
        <p:grpSpPr>
          <a:xfrm>
            <a:off x="1574757" y="2502918"/>
            <a:ext cx="15121764" cy="1737626"/>
            <a:chOff x="1574757" y="2502918"/>
            <a:chExt cx="15121764" cy="173762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542862C-E4D9-4BF2-96B3-527E644FF6AA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a,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Ruộng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bậc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thang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là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     lao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của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ng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ời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nông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dân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vùng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Tây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Bắc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EE72B09B-F871-4044-93DD-3CBFDB966E29}"/>
                </a:ext>
              </a:extLst>
            </p:cNvPr>
            <p:cNvSpPr/>
            <p:nvPr/>
          </p:nvSpPr>
          <p:spPr>
            <a:xfrm>
              <a:off x="8897561" y="2502918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36E231C-BB4F-4CE9-88EE-F9A0C657B6EC}"/>
              </a:ext>
            </a:extLst>
          </p:cNvPr>
          <p:cNvGrpSpPr/>
          <p:nvPr/>
        </p:nvGrpSpPr>
        <p:grpSpPr>
          <a:xfrm>
            <a:off x="1348703" y="5344938"/>
            <a:ext cx="4977266" cy="1828665"/>
            <a:chOff x="1490063" y="5720300"/>
            <a:chExt cx="4977266" cy="1828665"/>
          </a:xfrm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A2506438-6FB0-4D70-A797-743BE1E47D98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B08FBEE-AB70-4F9E-84B0-6B971EEB6674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công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003D00-00C0-4CAE-A5F1-805BCB0B36B6}"/>
              </a:ext>
            </a:extLst>
          </p:cNvPr>
          <p:cNvGrpSpPr/>
          <p:nvPr/>
        </p:nvGrpSpPr>
        <p:grpSpPr>
          <a:xfrm>
            <a:off x="6767170" y="5287052"/>
            <a:ext cx="4977266" cy="1828665"/>
            <a:chOff x="1490063" y="5720300"/>
            <a:chExt cx="4977266" cy="1828665"/>
          </a:xfrm>
        </p:grpSpPr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DC300FFC-8902-4220-B590-A352941F8963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A61D3B7-C6A0-4C1C-86F1-596815000238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tích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343F556-6D47-46A8-8FDC-2D8C65D3C199}"/>
              </a:ext>
            </a:extLst>
          </p:cNvPr>
          <p:cNvGrpSpPr/>
          <p:nvPr/>
        </p:nvGrpSpPr>
        <p:grpSpPr>
          <a:xfrm>
            <a:off x="12175529" y="5186412"/>
            <a:ext cx="4977266" cy="1828665"/>
            <a:chOff x="1490063" y="5720300"/>
            <a:chExt cx="4977266" cy="1828665"/>
          </a:xfrm>
        </p:grpSpPr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1F04B489-D19E-4EF9-B624-8E5298676595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D2FDFC2-B0CA-4C01-9891-9D6BA63E4CED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quả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B53F9F1-761D-47E2-8FF4-5B771DBCFE8A}"/>
              </a:ext>
            </a:extLst>
          </p:cNvPr>
          <p:cNvSpPr/>
          <p:nvPr/>
        </p:nvSpPr>
        <p:spPr>
          <a:xfrm>
            <a:off x="1600201" y="2704998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a,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Ruộng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bậc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thang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lao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động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nông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vùng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Tây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Bắc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1C1CF4CE-2B3B-4A51-93B7-BFA3DF6A0A01}"/>
              </a:ext>
            </a:extLst>
          </p:cNvPr>
          <p:cNvSpPr/>
          <p:nvPr/>
        </p:nvSpPr>
        <p:spPr>
          <a:xfrm flipH="1">
            <a:off x="7628340" y="4779552"/>
            <a:ext cx="11351091" cy="6579216"/>
          </a:xfrm>
          <a:custGeom>
            <a:avLst/>
            <a:gdLst/>
            <a:ahLst/>
            <a:cxnLst/>
            <a:rect l="l" t="t" r="r" b="b"/>
            <a:pathLst>
              <a:path w="11351091" h="6579216">
                <a:moveTo>
                  <a:pt x="11351092" y="0"/>
                </a:moveTo>
                <a:lnTo>
                  <a:pt x="0" y="0"/>
                </a:lnTo>
                <a:lnTo>
                  <a:pt x="0" y="6579215"/>
                </a:lnTo>
                <a:lnTo>
                  <a:pt x="11351092" y="6579215"/>
                </a:lnTo>
                <a:lnTo>
                  <a:pt x="1135109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61F3B41-69FB-42DF-803D-30C510F796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0" y="6140104"/>
            <a:ext cx="5593716" cy="55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26614 -0.277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13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4C3228-798A-4DC2-BF27-60781B18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42"/>
            <a:ext cx="18287249" cy="10281557"/>
          </a:xfrm>
          <a:prstGeom prst="rect">
            <a:avLst/>
          </a:prstGeom>
        </p:spPr>
      </p:pic>
      <p:grpSp>
        <p:nvGrpSpPr>
          <p:cNvPr id="27" name="Group 7">
            <a:extLst>
              <a:ext uri="{FF2B5EF4-FFF2-40B4-BE49-F238E27FC236}">
                <a16:creationId xmlns:a16="http://schemas.microsoft.com/office/drawing/2014/main" id="{FC52F055-FC6B-4F89-B756-E44B2857E771}"/>
              </a:ext>
            </a:extLst>
          </p:cNvPr>
          <p:cNvGrpSpPr/>
          <p:nvPr/>
        </p:nvGrpSpPr>
        <p:grpSpPr>
          <a:xfrm>
            <a:off x="1023001" y="710043"/>
            <a:ext cx="16744085" cy="8826602"/>
            <a:chOff x="0" y="0"/>
            <a:chExt cx="4409965" cy="2324702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5C7D33B8-2198-439B-93B7-F0B9B28B4276}"/>
                </a:ext>
              </a:extLst>
            </p:cNvPr>
            <p:cNvSpPr/>
            <p:nvPr/>
          </p:nvSpPr>
          <p:spPr>
            <a:xfrm>
              <a:off x="0" y="0"/>
              <a:ext cx="4409965" cy="2324702"/>
            </a:xfrm>
            <a:custGeom>
              <a:avLst/>
              <a:gdLst/>
              <a:ahLst/>
              <a:cxnLst/>
              <a:rect l="l" t="t" r="r" b="b"/>
              <a:pathLst>
                <a:path w="4409965" h="2324702">
                  <a:moveTo>
                    <a:pt x="23581" y="0"/>
                  </a:moveTo>
                  <a:lnTo>
                    <a:pt x="4386384" y="0"/>
                  </a:lnTo>
                  <a:cubicBezTo>
                    <a:pt x="4392638" y="0"/>
                    <a:pt x="4398636" y="2484"/>
                    <a:pt x="4403058" y="6907"/>
                  </a:cubicBezTo>
                  <a:cubicBezTo>
                    <a:pt x="4407481" y="11329"/>
                    <a:pt x="4409965" y="17327"/>
                    <a:pt x="4409965" y="23581"/>
                  </a:cubicBezTo>
                  <a:lnTo>
                    <a:pt x="4409965" y="2301121"/>
                  </a:lnTo>
                  <a:cubicBezTo>
                    <a:pt x="4409965" y="2314144"/>
                    <a:pt x="4399407" y="2324702"/>
                    <a:pt x="4386384" y="2324702"/>
                  </a:cubicBezTo>
                  <a:lnTo>
                    <a:pt x="23581" y="2324702"/>
                  </a:lnTo>
                  <a:cubicBezTo>
                    <a:pt x="10557" y="2324702"/>
                    <a:pt x="0" y="2314144"/>
                    <a:pt x="0" y="2301121"/>
                  </a:cubicBezTo>
                  <a:lnTo>
                    <a:pt x="0" y="23581"/>
                  </a:lnTo>
                  <a:cubicBezTo>
                    <a:pt x="0" y="10557"/>
                    <a:pt x="10557" y="0"/>
                    <a:pt x="23581" y="0"/>
                  </a:cubicBez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  <a:ln w="38100" cap="rnd">
              <a:solidFill>
                <a:srgbClr val="D17188">
                  <a:alpha val="72941"/>
                </a:srgbClr>
              </a:solidFill>
              <a:prstDash val="solid"/>
              <a:round/>
            </a:ln>
          </p:spPr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16338BD7-BEBD-47C1-A80F-18F319C7FC18}"/>
                </a:ext>
              </a:extLst>
            </p:cNvPr>
            <p:cNvSpPr txBox="1"/>
            <p:nvPr/>
          </p:nvSpPr>
          <p:spPr>
            <a:xfrm>
              <a:off x="0" y="-152400"/>
              <a:ext cx="4409965" cy="2477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F618E8-CE4B-4200-BF11-D032E0BFDBB8}"/>
              </a:ext>
            </a:extLst>
          </p:cNvPr>
          <p:cNvGrpSpPr/>
          <p:nvPr/>
        </p:nvGrpSpPr>
        <p:grpSpPr>
          <a:xfrm>
            <a:off x="1600201" y="870713"/>
            <a:ext cx="15881782" cy="1627873"/>
            <a:chOff x="-591546" y="1014705"/>
            <a:chExt cx="20828937" cy="1627873"/>
          </a:xfrm>
        </p:grpSpPr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9CF0F424-BFF6-444A-A42A-23A9B6912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91546" y="1014705"/>
              <a:ext cx="20828937" cy="1627873"/>
            </a:xfrm>
            <a:custGeom>
              <a:avLst/>
              <a:gdLst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  <a:gd name="connsiteX0" fmla="*/ 0 w 4249818"/>
                <a:gd name="connsiteY0" fmla="*/ 0 h 1938992"/>
                <a:gd name="connsiteX1" fmla="*/ 4249818 w 4249818"/>
                <a:gd name="connsiteY1" fmla="*/ 0 h 1938992"/>
                <a:gd name="connsiteX2" fmla="*/ 4249818 w 4249818"/>
                <a:gd name="connsiteY2" fmla="*/ 1938992 h 1938992"/>
                <a:gd name="connsiteX3" fmla="*/ 0 w 4249818"/>
                <a:gd name="connsiteY3" fmla="*/ 1938992 h 1938992"/>
                <a:gd name="connsiteX4" fmla="*/ 0 w 4249818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9818" h="1938992" fill="none" extrusionOk="0">
                  <a:moveTo>
                    <a:pt x="0" y="0"/>
                  </a:moveTo>
                  <a:cubicBezTo>
                    <a:pt x="1805259" y="-191636"/>
                    <a:pt x="3097697" y="-16406"/>
                    <a:pt x="4249818" y="0"/>
                  </a:cubicBezTo>
                  <a:cubicBezTo>
                    <a:pt x="4261739" y="449095"/>
                    <a:pt x="4316123" y="1419539"/>
                    <a:pt x="4249818" y="1938992"/>
                  </a:cubicBezTo>
                  <a:cubicBezTo>
                    <a:pt x="3239028" y="1751564"/>
                    <a:pt x="1031222" y="1854253"/>
                    <a:pt x="0" y="1938992"/>
                  </a:cubicBezTo>
                  <a:cubicBezTo>
                    <a:pt x="-128269" y="1592035"/>
                    <a:pt x="-67338" y="1011385"/>
                    <a:pt x="0" y="0"/>
                  </a:cubicBezTo>
                  <a:close/>
                </a:path>
                <a:path w="4249818" h="1938992" stroke="0" extrusionOk="0">
                  <a:moveTo>
                    <a:pt x="0" y="0"/>
                  </a:moveTo>
                  <a:cubicBezTo>
                    <a:pt x="932270" y="-63783"/>
                    <a:pt x="2267280" y="-360332"/>
                    <a:pt x="4249818" y="0"/>
                  </a:cubicBezTo>
                  <a:cubicBezTo>
                    <a:pt x="4373625" y="804494"/>
                    <a:pt x="4091382" y="1591311"/>
                    <a:pt x="4249818" y="1938992"/>
                  </a:cubicBezTo>
                  <a:cubicBezTo>
                    <a:pt x="3355828" y="2012279"/>
                    <a:pt x="1895861" y="2101616"/>
                    <a:pt x="0" y="1938992"/>
                  </a:cubicBezTo>
                  <a:cubicBezTo>
                    <a:pt x="-156912" y="1143155"/>
                    <a:pt x="-182222" y="370626"/>
                    <a:pt x="0" y="0"/>
                  </a:cubicBezTo>
                  <a:close/>
                </a:path>
                <a:path w="4249818" h="1938992" fill="none" stroke="0" extrusionOk="0">
                  <a:moveTo>
                    <a:pt x="0" y="0"/>
                  </a:moveTo>
                  <a:cubicBezTo>
                    <a:pt x="1679715" y="50481"/>
                    <a:pt x="2832249" y="-135798"/>
                    <a:pt x="4249818" y="0"/>
                  </a:cubicBezTo>
                  <a:cubicBezTo>
                    <a:pt x="4287162" y="389803"/>
                    <a:pt x="4282461" y="1390610"/>
                    <a:pt x="4249818" y="1938992"/>
                  </a:cubicBezTo>
                  <a:cubicBezTo>
                    <a:pt x="3235278" y="1713996"/>
                    <a:pt x="1014222" y="1909480"/>
                    <a:pt x="0" y="1938992"/>
                  </a:cubicBezTo>
                  <a:cubicBezTo>
                    <a:pt x="-67861" y="1720921"/>
                    <a:pt x="-64327" y="100103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xmlns="" sd="4293693065">
                    <a:custGeom>
                      <a:avLst/>
                      <a:gdLst>
                        <a:gd name="connsiteX0" fmla="*/ 0 w 4249818"/>
                        <a:gd name="connsiteY0" fmla="*/ 0 h 1938992"/>
                        <a:gd name="connsiteX1" fmla="*/ 4249818 w 4249818"/>
                        <a:gd name="connsiteY1" fmla="*/ 0 h 1938992"/>
                        <a:gd name="connsiteX2" fmla="*/ 4249818 w 4249818"/>
                        <a:gd name="connsiteY2" fmla="*/ 1938992 h 1938992"/>
                        <a:gd name="connsiteX3" fmla="*/ 0 w 4249818"/>
                        <a:gd name="connsiteY3" fmla="*/ 1938992 h 1938992"/>
                        <a:gd name="connsiteX4" fmla="*/ 0 w 4249818"/>
                        <a:gd name="connsiteY4" fmla="*/ 0 h 1938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249818" h="1938992" fill="none" extrusionOk="0">
                          <a:moveTo>
                            <a:pt x="0" y="0"/>
                          </a:moveTo>
                          <a:cubicBezTo>
                            <a:pt x="1677233" y="-86956"/>
                            <a:pt x="2989427" y="-19116"/>
                            <a:pt x="4249818" y="0"/>
                          </a:cubicBezTo>
                          <a:cubicBezTo>
                            <a:pt x="4209701" y="427146"/>
                            <a:pt x="4375970" y="1434331"/>
                            <a:pt x="4249818" y="1938992"/>
                          </a:cubicBezTo>
                          <a:cubicBezTo>
                            <a:pt x="3192866" y="1859300"/>
                            <a:pt x="929122" y="1932865"/>
                            <a:pt x="0" y="1938992"/>
                          </a:cubicBezTo>
                          <a:cubicBezTo>
                            <a:pt x="-48350" y="1653261"/>
                            <a:pt x="-101657" y="942308"/>
                            <a:pt x="0" y="0"/>
                          </a:cubicBezTo>
                          <a:close/>
                        </a:path>
                        <a:path w="4249818" h="1938992" stroke="0" extrusionOk="0">
                          <a:moveTo>
                            <a:pt x="0" y="0"/>
                          </a:moveTo>
                          <a:cubicBezTo>
                            <a:pt x="892025" y="58260"/>
                            <a:pt x="2379473" y="-159265"/>
                            <a:pt x="4249818" y="0"/>
                          </a:cubicBezTo>
                          <a:cubicBezTo>
                            <a:pt x="4401979" y="809813"/>
                            <a:pt x="4117599" y="1638771"/>
                            <a:pt x="4249818" y="1938992"/>
                          </a:cubicBezTo>
                          <a:cubicBezTo>
                            <a:pt x="3586171" y="1875775"/>
                            <a:pt x="1913175" y="2036407"/>
                            <a:pt x="0" y="1938992"/>
                          </a:cubicBezTo>
                          <a:cubicBezTo>
                            <a:pt x="-166437" y="1135142"/>
                            <a:pt x="-168455" y="35136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E092F1-10E4-4701-9D2B-00F17165B585}"/>
                </a:ext>
              </a:extLst>
            </p:cNvPr>
            <p:cNvSpPr/>
            <p:nvPr/>
          </p:nvSpPr>
          <p:spPr>
            <a:xfrm>
              <a:off x="-53978" y="1066063"/>
              <a:ext cx="1975380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3.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Lựa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chọn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từ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ngữ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thay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cho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bông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để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hoàn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33236E"/>
                  </a:solidFill>
                  <a:latin typeface="UTM Avo" panose="02040603050506020204" pitchFamily="18" charset="0"/>
                </a:rPr>
                <a:t>câu</a:t>
              </a:r>
              <a:r>
                <a:rPr lang="en-US" altLang="en-US" sz="4400" b="1" dirty="0">
                  <a:solidFill>
                    <a:srgbClr val="33236E"/>
                  </a:solidFill>
                  <a:latin typeface="UTM Avo" panose="02040603050506020204" pitchFamily="18" charset="0"/>
                </a:rPr>
                <a:t>.</a:t>
              </a:r>
              <a:endParaRPr lang="en-US" altLang="en-US" sz="4400" b="1" i="1" dirty="0">
                <a:solidFill>
                  <a:srgbClr val="33236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8933AD-2CDD-4CCC-A088-B4B367C57EB6}"/>
              </a:ext>
            </a:extLst>
          </p:cNvPr>
          <p:cNvGrpSpPr/>
          <p:nvPr/>
        </p:nvGrpSpPr>
        <p:grpSpPr>
          <a:xfrm>
            <a:off x="1218859" y="2667313"/>
            <a:ext cx="16394721" cy="1691079"/>
            <a:chOff x="1574757" y="2549465"/>
            <a:chExt cx="16394721" cy="169107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24D2E7A-C813-48BF-8643-735FFCEB5A88}"/>
                </a:ext>
              </a:extLst>
            </p:cNvPr>
            <p:cNvSpPr/>
            <p:nvPr/>
          </p:nvSpPr>
          <p:spPr>
            <a:xfrm>
              <a:off x="1574757" y="2670884"/>
              <a:ext cx="151217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b,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Vào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năm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1990,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một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ng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ư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ời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dân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Quảng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Bình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đã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    hang S</a:t>
              </a:r>
              <a:r>
                <a:rPr lang="vi-VN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ơ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n </a:t>
              </a:r>
              <a:r>
                <a:rPr lang="en-US" altLang="en-US" sz="4800" dirty="0" err="1">
                  <a:solidFill>
                    <a:srgbClr val="732525"/>
                  </a:solidFill>
                  <a:latin typeface="UTM Avo" panose="02040603050506020204" pitchFamily="18" charset="0"/>
                </a:rPr>
                <a:t>Đoòng</a:t>
              </a:r>
              <a:r>
                <a:rPr lang="en-US" altLang="en-US" sz="4800" dirty="0">
                  <a:solidFill>
                    <a:srgbClr val="732525"/>
                  </a:solidFill>
                  <a:latin typeface="UTM Avo" panose="02040603050506020204" pitchFamily="18" charset="0"/>
                </a:rPr>
                <a:t>. </a:t>
              </a: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CC5172-C970-44E6-9241-852523B8B095}"/>
                </a:ext>
              </a:extLst>
            </p:cNvPr>
            <p:cNvSpPr/>
            <p:nvPr/>
          </p:nvSpPr>
          <p:spPr>
            <a:xfrm>
              <a:off x="16696521" y="2549465"/>
              <a:ext cx="1272957" cy="1090452"/>
            </a:xfrm>
            <a:custGeom>
              <a:avLst/>
              <a:gdLst/>
              <a:ahLst/>
              <a:cxnLst/>
              <a:rect l="l" t="t" r="r" b="b"/>
              <a:pathLst>
                <a:path w="3423996" h="3262134">
                  <a:moveTo>
                    <a:pt x="0" y="0"/>
                  </a:moveTo>
                  <a:lnTo>
                    <a:pt x="3423996" y="0"/>
                  </a:lnTo>
                  <a:lnTo>
                    <a:pt x="3423996" y="3262134"/>
                  </a:lnTo>
                  <a:lnTo>
                    <a:pt x="0" y="326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C3EDA6-7929-4B50-959C-66014329D9B1}"/>
              </a:ext>
            </a:extLst>
          </p:cNvPr>
          <p:cNvGrpSpPr/>
          <p:nvPr/>
        </p:nvGrpSpPr>
        <p:grpSpPr>
          <a:xfrm>
            <a:off x="1348703" y="5344938"/>
            <a:ext cx="4977266" cy="1828665"/>
            <a:chOff x="1490063" y="5720300"/>
            <a:chExt cx="4977266" cy="1828665"/>
          </a:xfrm>
        </p:grpSpPr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0848ABB-C8A7-4AC3-8494-F0FC9F853EFF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C61B86-6967-459C-A343-7F59D44C96DC}"/>
                </a:ext>
              </a:extLst>
            </p:cNvPr>
            <p:cNvSpPr/>
            <p:nvPr/>
          </p:nvSpPr>
          <p:spPr>
            <a:xfrm>
              <a:off x="2048193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trông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thấy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ED3DBF-F128-4404-B531-A45D5D5E9F30}"/>
              </a:ext>
            </a:extLst>
          </p:cNvPr>
          <p:cNvGrpSpPr/>
          <p:nvPr/>
        </p:nvGrpSpPr>
        <p:grpSpPr>
          <a:xfrm>
            <a:off x="6767170" y="5287052"/>
            <a:ext cx="5163218" cy="1828665"/>
            <a:chOff x="1490063" y="5720300"/>
            <a:chExt cx="5163218" cy="1828665"/>
          </a:xfrm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2BDB5563-CA87-4AFE-B0CC-3595FB6F6F4B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1A3B89-393A-4452-BB0E-F4E9B1D1F943}"/>
                </a:ext>
              </a:extLst>
            </p:cNvPr>
            <p:cNvSpPr/>
            <p:nvPr/>
          </p:nvSpPr>
          <p:spPr>
            <a:xfrm>
              <a:off x="2414970" y="6141139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tìm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kiếm</a:t>
              </a:r>
              <a:endPara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DC4138-C67A-4329-9C45-BD10D06AFFA1}"/>
              </a:ext>
            </a:extLst>
          </p:cNvPr>
          <p:cNvGrpSpPr/>
          <p:nvPr/>
        </p:nvGrpSpPr>
        <p:grpSpPr>
          <a:xfrm>
            <a:off x="12175529" y="5186412"/>
            <a:ext cx="4977266" cy="1828665"/>
            <a:chOff x="1490063" y="5720300"/>
            <a:chExt cx="4977266" cy="1828665"/>
          </a:xfrm>
        </p:grpSpPr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53D938D-FE3E-4884-B075-986773400311}"/>
                </a:ext>
              </a:extLst>
            </p:cNvPr>
            <p:cNvSpPr/>
            <p:nvPr/>
          </p:nvSpPr>
          <p:spPr>
            <a:xfrm>
              <a:off x="1490063" y="5720300"/>
              <a:ext cx="4977266" cy="1828665"/>
            </a:xfrm>
            <a:custGeom>
              <a:avLst/>
              <a:gdLst/>
              <a:ahLst/>
              <a:cxnLst/>
              <a:rect l="l" t="t" r="r" b="b"/>
              <a:pathLst>
                <a:path w="7315200" h="2231136">
                  <a:moveTo>
                    <a:pt x="0" y="0"/>
                  </a:moveTo>
                  <a:lnTo>
                    <a:pt x="7315200" y="0"/>
                  </a:lnTo>
                  <a:lnTo>
                    <a:pt x="731520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81EAB36-5CD4-43AA-9787-27F86A21ADF3}"/>
                </a:ext>
              </a:extLst>
            </p:cNvPr>
            <p:cNvSpPr/>
            <p:nvPr/>
          </p:nvSpPr>
          <p:spPr>
            <a:xfrm>
              <a:off x="1963734" y="6095136"/>
              <a:ext cx="42383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phát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altLang="en-US" sz="4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ra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170EC61-8EA5-46CA-8732-4B1067FF2F65}"/>
              </a:ext>
            </a:extLst>
          </p:cNvPr>
          <p:cNvSpPr/>
          <p:nvPr/>
        </p:nvSpPr>
        <p:spPr>
          <a:xfrm>
            <a:off x="1218859" y="2820589"/>
            <a:ext cx="1512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b,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1990,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ng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ư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ời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dân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Quảng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Bình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ra 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hang S</a:t>
            </a:r>
            <a:r>
              <a:rPr lang="vi-VN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ơ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n </a:t>
            </a:r>
            <a:r>
              <a:rPr lang="en-US" altLang="en-US" sz="4800" dirty="0" err="1">
                <a:solidFill>
                  <a:srgbClr val="732525"/>
                </a:solidFill>
                <a:latin typeface="UTM Avo" panose="02040603050506020204" pitchFamily="18" charset="0"/>
              </a:rPr>
              <a:t>Đoòng</a:t>
            </a:r>
            <a:r>
              <a:rPr lang="en-US" altLang="en-US" sz="4800" dirty="0">
                <a:solidFill>
                  <a:srgbClr val="732525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46" name="Freeform 2">
            <a:extLst>
              <a:ext uri="{FF2B5EF4-FFF2-40B4-BE49-F238E27FC236}">
                <a16:creationId xmlns:a16="http://schemas.microsoft.com/office/drawing/2014/main" id="{9046FB65-BFCF-435E-A171-C456DD67DA14}"/>
              </a:ext>
            </a:extLst>
          </p:cNvPr>
          <p:cNvSpPr/>
          <p:nvPr/>
        </p:nvSpPr>
        <p:spPr>
          <a:xfrm>
            <a:off x="10315650" y="4905249"/>
            <a:ext cx="8905409" cy="5756927"/>
          </a:xfrm>
          <a:custGeom>
            <a:avLst/>
            <a:gdLst/>
            <a:ahLst/>
            <a:cxnLst/>
            <a:rect l="l" t="t" r="r" b="b"/>
            <a:pathLst>
              <a:path w="9886018" h="6545367">
                <a:moveTo>
                  <a:pt x="0" y="0"/>
                </a:moveTo>
                <a:lnTo>
                  <a:pt x="9886018" y="0"/>
                </a:lnTo>
                <a:lnTo>
                  <a:pt x="9886018" y="6545367"/>
                </a:lnTo>
                <a:lnTo>
                  <a:pt x="0" y="65453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3DEFB2B2-DA0E-4560-AC51-75FDCBE4575C}"/>
              </a:ext>
            </a:extLst>
          </p:cNvPr>
          <p:cNvSpPr/>
          <p:nvPr/>
        </p:nvSpPr>
        <p:spPr>
          <a:xfrm>
            <a:off x="279511" y="6051363"/>
            <a:ext cx="2138384" cy="4257742"/>
          </a:xfrm>
          <a:custGeom>
            <a:avLst/>
            <a:gdLst/>
            <a:ahLst/>
            <a:cxnLst/>
            <a:rect l="l" t="t" r="r" b="b"/>
            <a:pathLst>
              <a:path w="2295567" h="4382944">
                <a:moveTo>
                  <a:pt x="0" y="0"/>
                </a:moveTo>
                <a:lnTo>
                  <a:pt x="2295567" y="0"/>
                </a:lnTo>
                <a:lnTo>
                  <a:pt x="2295567" y="4382944"/>
                </a:lnTo>
                <a:lnTo>
                  <a:pt x="0" y="4382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0.05808 -0.2629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754</Words>
  <Application>Microsoft Office PowerPoint</Application>
  <PresentationFormat>Custom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 Luachontungu</dc:title>
  <cp:lastModifiedBy>Admin</cp:lastModifiedBy>
  <cp:revision>35</cp:revision>
  <dcterms:created xsi:type="dcterms:W3CDTF">2006-08-16T00:00:00Z</dcterms:created>
  <dcterms:modified xsi:type="dcterms:W3CDTF">2024-05-14T11:26:20Z</dcterms:modified>
  <dc:identifier>DAGCTNHvqSQ</dc:identifier>
</cp:coreProperties>
</file>