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8" r:id="rId5"/>
    <p:sldId id="260" r:id="rId6"/>
    <p:sldId id="261" r:id="rId7"/>
    <p:sldId id="269" r:id="rId8"/>
    <p:sldId id="270" r:id="rId9"/>
    <p:sldId id="271" r:id="rId10"/>
    <p:sldId id="264" r:id="rId11"/>
    <p:sldId id="267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23B"/>
    <a:srgbClr val="FFD17E"/>
    <a:srgbClr val="FFF2E6"/>
    <a:srgbClr val="7BBF08"/>
    <a:srgbClr val="FFD2D7"/>
    <a:srgbClr val="FFFFFF"/>
    <a:srgbClr val="F7F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0" y="7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220A-97D6-C906-F014-C956F9AFA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9F0FD-D5F2-0DA9-7A0C-48EAB1C6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0A0B5-9DD6-C4BC-EE7E-0D82500B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C37-6F67-4003-AF8D-A63CB08EAA83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17617-8561-635A-3E9E-E8783F8E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70250-ACBD-416C-E4D3-C17E5E5B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3BE-B4BC-4FD8-8238-F1D9694F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2148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46B8-D131-3EDF-37C3-78760C6B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8B55C-354E-145E-FC31-9AA32DCF5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9587B-DB78-8D14-AF15-0A4F124E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C37-6F67-4003-AF8D-A63CB08EAA83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56552-CEA1-B5A2-280F-7A1298E2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9D917-47E8-A182-26F8-B6323FAA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3BE-B4BC-4FD8-8238-F1D9694F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0140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248F1F-C0B4-49E8-8F77-BF0471005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0CF72-34E3-8ACE-6BA9-0E9DE12BC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DBDBA-3CF6-49B2-21D0-A186423B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C37-6F67-4003-AF8D-A63CB08EAA83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00F2C-D056-E6E5-EA16-ED27F850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36ED1-35A2-C3F2-1942-9B3A6CE5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3BE-B4BC-4FD8-8238-F1D9694F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4852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441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389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725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3319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820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6911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798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807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088B-F1B7-D393-F06E-8C3E5163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5756A-7A52-DAE2-6A52-6539522A1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66430-A394-1D6A-E248-45C99C63E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C37-6F67-4003-AF8D-A63CB08EAA83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363F9-3907-864D-864B-5137245F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E40F-BAB7-685B-C4A3-B9A37D78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3BE-B4BC-4FD8-8238-F1D9694F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5489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1433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910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953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987B-2A4F-BEBD-3264-5B2F7C60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1E9CB-CF50-8379-F255-53437B0F2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C6483-91DA-DB11-3114-44E3C320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C37-6F67-4003-AF8D-A63CB08EAA83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CED2A-D572-34FF-2BCB-33CAA6C2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EA1ED-C212-2488-E157-F0EABF78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3BE-B4BC-4FD8-8238-F1D9694F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71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2EA6-C132-2F1C-2CAA-8A3444EA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B7977-6E20-D69D-37D5-D8B9E3055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3F378-727E-286D-FE5F-EA6BD6724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4B096-117A-2CDB-85C1-283AAA43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C37-6F67-4003-AF8D-A63CB08EAA83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48409-EB26-57AB-0351-F02927E8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5A30F-1126-A536-979B-6DEDD6BB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3BE-B4BC-4FD8-8238-F1D9694F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925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28F5-7CE5-CCC9-F4F4-CADC823B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7B093-72EF-AF9E-F58A-BEF01DE6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08A2D-7DDB-F337-94DC-50CFCB699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5BBBE-9CB1-2A60-A1D1-C99D419AA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10A59-3133-DBA7-320E-DEB1213FA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6F154C-2D50-894A-3D1D-F040E6B2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C37-6F67-4003-AF8D-A63CB08EAA83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231D1-4B53-F4D9-486D-2E100DA9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8B2AD-5C77-C931-9AE3-F15FAB28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3BE-B4BC-4FD8-8238-F1D9694F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951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FB34-974D-5441-4521-F9E86DE7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FB6C9D-A09C-FD8B-93B4-787C5DFA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C37-6F67-4003-AF8D-A63CB08EAA83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BB070-81FC-9B18-D7F3-F2D241D1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12363-CC32-88EC-66A3-C13792D1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3BE-B4BC-4FD8-8238-F1D9694F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5106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76679-46E9-15BC-7865-C23E8D88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C37-6F67-4003-AF8D-A63CB08EAA83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E43D7-D453-B23D-D85E-70D35061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8987E-DEF9-8092-C3DE-55AA7AD7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3BE-B4BC-4FD8-8238-F1D9694F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620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2C0E7-E701-DB58-C9B0-2C4E18DE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99945-2DB1-E16A-D2F4-E2C255908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5FD56-5B34-0EBA-E5F5-37C27E7A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C3D3D-9557-3EEC-0BF1-8B14A632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C37-6F67-4003-AF8D-A63CB08EAA83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F4678-EB22-B606-59F1-46FB3DD6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F163F-8F21-42B0-EF31-1FB7EDD1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3BE-B4BC-4FD8-8238-F1D9694F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903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133CC-1C27-4C62-B689-35438C08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17275-2C2A-623B-4A48-949BA54C8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B42D5-AEBC-838A-EA4B-F9B30437A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B5E9F-0D56-4498-4C13-883B8D11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FC37-6F67-4003-AF8D-A63CB08EAA83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5564F-359B-B786-0FEF-BD0B0CA94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77584-A10B-554F-2A05-F80E471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D3BE-B4BC-4FD8-8238-F1D9694F7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343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30CE1-2F38-5999-CC41-A42EE050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1FB89-2F21-2884-DC38-4C0BFB9A3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5A98F-6BE5-F8A0-751A-805270F93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AFC37-6F67-4003-AF8D-A63CB08EAA83}" type="datetimeFigureOut">
              <a:rPr lang="en-US" smtClean="0"/>
              <a:t>14/05/2024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0DE01-17AE-684E-BB51-D9B2A3315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2048A-6850-C917-0BAB-A6AE77447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D3BE-B4BC-4FD8-8238-F1D9694F74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68D5217-7DC0-E123-DB9B-7F94C32AF1D1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F0C5B9F-1075-D8F4-0A82-632FE10AC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908682E-B56D-00C0-B9F3-68DB76179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078E78D-2597-8E98-934B-F16CF9B6C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C317081-B085-BF48-C7DA-31EB11974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6AEE9AC0-2A9D-36D2-E0EB-D1411023E54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24CEE6DA-88DF-7406-14C3-0A6F0546CB6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4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E9E483E-726D-6D9C-6F84-C338F5DC30BC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56D9AE2-BE96-7484-DF50-00D00B759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8A143E1-8BEC-E078-BC42-C59CA763E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0F40A77C-3777-9E33-F9D9-4FD083E45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8738011-283F-110F-5F95-08CA13B52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DB0BDA3F-E723-81A8-3949-684A4FF3D96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90AC6BC2-7937-D5AA-2888-AFB7A55646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8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16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6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6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22057">
            <a:off x="1661810" y="-400983"/>
            <a:ext cx="10211224" cy="8224642"/>
          </a:xfrm>
          <a:custGeom>
            <a:avLst/>
            <a:gdLst/>
            <a:ahLst/>
            <a:cxnLst/>
            <a:rect l="l" t="t" r="r" b="b"/>
            <a:pathLst>
              <a:path w="15316836" h="12336963">
                <a:moveTo>
                  <a:pt x="0" y="0"/>
                </a:moveTo>
                <a:lnTo>
                  <a:pt x="15316835" y="0"/>
                </a:lnTo>
                <a:lnTo>
                  <a:pt x="15316835" y="12336962"/>
                </a:lnTo>
                <a:lnTo>
                  <a:pt x="0" y="12336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75526" y="1551634"/>
            <a:ext cx="8774203" cy="3865144"/>
          </a:xfrm>
          <a:custGeom>
            <a:avLst/>
            <a:gdLst/>
            <a:ahLst/>
            <a:cxnLst/>
            <a:rect l="l" t="t" r="r" b="b"/>
            <a:pathLst>
              <a:path w="11690625" h="4952574">
                <a:moveTo>
                  <a:pt x="0" y="0"/>
                </a:moveTo>
                <a:lnTo>
                  <a:pt x="11690625" y="0"/>
                </a:lnTo>
                <a:lnTo>
                  <a:pt x="11690625" y="4952574"/>
                </a:lnTo>
                <a:lnTo>
                  <a:pt x="0" y="49525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61102">
            <a:off x="9910545" y="4109016"/>
            <a:ext cx="1273119" cy="1182409"/>
          </a:xfrm>
          <a:custGeom>
            <a:avLst/>
            <a:gdLst/>
            <a:ahLst/>
            <a:cxnLst/>
            <a:rect l="l" t="t" r="r" b="b"/>
            <a:pathLst>
              <a:path w="1909679" h="1773614">
                <a:moveTo>
                  <a:pt x="0" y="0"/>
                </a:moveTo>
                <a:lnTo>
                  <a:pt x="1909679" y="0"/>
                </a:lnTo>
                <a:lnTo>
                  <a:pt x="1909679" y="1773614"/>
                </a:lnTo>
                <a:lnTo>
                  <a:pt x="0" y="17736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295" y="3127169"/>
            <a:ext cx="3709165" cy="4579217"/>
          </a:xfrm>
          <a:custGeom>
            <a:avLst/>
            <a:gdLst/>
            <a:ahLst/>
            <a:cxnLst/>
            <a:rect l="l" t="t" r="r" b="b"/>
            <a:pathLst>
              <a:path w="5563748" h="6868825">
                <a:moveTo>
                  <a:pt x="0" y="0"/>
                </a:moveTo>
                <a:lnTo>
                  <a:pt x="5563748" y="0"/>
                </a:lnTo>
                <a:lnTo>
                  <a:pt x="5563748" y="6868826"/>
                </a:lnTo>
                <a:lnTo>
                  <a:pt x="0" y="68688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F59928-546F-9858-7F8E-231B38F862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4" y="15764"/>
            <a:ext cx="1919318" cy="19193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FF3437-E009-90B1-DBDF-5BF67D5398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44" y="2351853"/>
            <a:ext cx="5200339" cy="1072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64794D-318B-E6A2-5CAB-10C227C80B8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60779"/>
          <a:stretch/>
        </p:blipFill>
        <p:spPr>
          <a:xfrm>
            <a:off x="3652411" y="1862845"/>
            <a:ext cx="5236918" cy="7866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4320" y="3182141"/>
            <a:ext cx="63940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Chia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sẻ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yêu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thương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659" y="527188"/>
            <a:ext cx="8041321" cy="7925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4547">
            <a:off x="2999264" y="-1063474"/>
            <a:ext cx="8696085" cy="8569596"/>
          </a:xfrm>
          <a:custGeom>
            <a:avLst/>
            <a:gdLst/>
            <a:ahLst/>
            <a:cxnLst/>
            <a:rect l="l" t="t" r="r" b="b"/>
            <a:pathLst>
              <a:path w="13044127" h="12854394">
                <a:moveTo>
                  <a:pt x="0" y="0"/>
                </a:moveTo>
                <a:lnTo>
                  <a:pt x="13044127" y="0"/>
                </a:lnTo>
                <a:lnTo>
                  <a:pt x="13044127" y="12854394"/>
                </a:lnTo>
                <a:lnTo>
                  <a:pt x="0" y="1285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38371" y="1642185"/>
            <a:ext cx="6424328" cy="3607635"/>
          </a:xfrm>
          <a:custGeom>
            <a:avLst/>
            <a:gdLst/>
            <a:ahLst/>
            <a:cxnLst/>
            <a:rect l="l" t="t" r="r" b="b"/>
            <a:pathLst>
              <a:path w="9636492" h="5411453">
                <a:moveTo>
                  <a:pt x="0" y="0"/>
                </a:moveTo>
                <a:lnTo>
                  <a:pt x="9636492" y="0"/>
                </a:lnTo>
                <a:lnTo>
                  <a:pt x="9636492" y="5411454"/>
                </a:lnTo>
                <a:lnTo>
                  <a:pt x="0" y="5411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133014">
            <a:off x="4363665" y="4242604"/>
            <a:ext cx="1509072" cy="1630628"/>
          </a:xfrm>
          <a:custGeom>
            <a:avLst/>
            <a:gdLst/>
            <a:ahLst/>
            <a:cxnLst/>
            <a:rect l="l" t="t" r="r" b="b"/>
            <a:pathLst>
              <a:path w="2263608" h="2445942">
                <a:moveTo>
                  <a:pt x="0" y="0"/>
                </a:moveTo>
                <a:lnTo>
                  <a:pt x="2263608" y="0"/>
                </a:lnTo>
                <a:lnTo>
                  <a:pt x="2263608" y="2445942"/>
                </a:lnTo>
                <a:lnTo>
                  <a:pt x="0" y="24459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93351">
            <a:off x="8565109" y="1195284"/>
            <a:ext cx="2733540" cy="1565573"/>
          </a:xfrm>
          <a:custGeom>
            <a:avLst/>
            <a:gdLst/>
            <a:ahLst/>
            <a:cxnLst/>
            <a:rect l="l" t="t" r="r" b="b"/>
            <a:pathLst>
              <a:path w="4100310" h="2348359">
                <a:moveTo>
                  <a:pt x="0" y="0"/>
                </a:moveTo>
                <a:lnTo>
                  <a:pt x="4100310" y="0"/>
                </a:lnTo>
                <a:lnTo>
                  <a:pt x="4100310" y="2348359"/>
                </a:lnTo>
                <a:lnTo>
                  <a:pt x="0" y="23483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1096" y="1978071"/>
            <a:ext cx="4432984" cy="4858065"/>
          </a:xfrm>
          <a:custGeom>
            <a:avLst/>
            <a:gdLst/>
            <a:ahLst/>
            <a:cxnLst/>
            <a:rect l="l" t="t" r="r" b="b"/>
            <a:pathLst>
              <a:path w="6649476" h="7287097">
                <a:moveTo>
                  <a:pt x="0" y="0"/>
                </a:moveTo>
                <a:lnTo>
                  <a:pt x="6649475" y="0"/>
                </a:lnTo>
                <a:lnTo>
                  <a:pt x="6649475" y="7287096"/>
                </a:lnTo>
                <a:lnTo>
                  <a:pt x="0" y="72870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8995C3-7480-111F-1A93-811AC1FFFE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0162" y="1957946"/>
            <a:ext cx="7120745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2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9243E14-C302-E78B-5637-B06A8F5F2882}"/>
              </a:ext>
            </a:extLst>
          </p:cNvPr>
          <p:cNvGrpSpPr/>
          <p:nvPr/>
        </p:nvGrpSpPr>
        <p:grpSpPr>
          <a:xfrm>
            <a:off x="5571461" y="364795"/>
            <a:ext cx="5380060" cy="5811359"/>
            <a:chOff x="5571461" y="364795"/>
            <a:chExt cx="5380060" cy="5811359"/>
          </a:xfrm>
        </p:grpSpPr>
        <p:sp>
          <p:nvSpPr>
            <p:cNvPr id="3" name="Freeform 3"/>
            <p:cNvSpPr/>
            <p:nvPr/>
          </p:nvSpPr>
          <p:spPr>
            <a:xfrm>
              <a:off x="5571461" y="364795"/>
              <a:ext cx="5380060" cy="5811359"/>
            </a:xfrm>
            <a:custGeom>
              <a:avLst/>
              <a:gdLst/>
              <a:ahLst/>
              <a:cxnLst/>
              <a:rect l="l" t="t" r="r" b="b"/>
              <a:pathLst>
                <a:path w="7904854" h="8538557">
                  <a:moveTo>
                    <a:pt x="0" y="0"/>
                  </a:moveTo>
                  <a:lnTo>
                    <a:pt x="7904854" y="0"/>
                  </a:lnTo>
                  <a:lnTo>
                    <a:pt x="7904854" y="8538557"/>
                  </a:lnTo>
                  <a:lnTo>
                    <a:pt x="0" y="8538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E1575F2F-B9A9-1F1A-D5A2-EC8F5EA6A1F3}"/>
                </a:ext>
              </a:extLst>
            </p:cNvPr>
            <p:cNvSpPr txBox="1"/>
            <p:nvPr/>
          </p:nvSpPr>
          <p:spPr>
            <a:xfrm>
              <a:off x="6182057" y="2484196"/>
              <a:ext cx="4158867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Chia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thân</a:t>
              </a:r>
              <a:endParaRPr lang="en-US" sz="44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128D37C4-E4AE-71C4-62ED-3F226D8F5236}"/>
              </a:ext>
            </a:extLst>
          </p:cNvPr>
          <p:cNvSpPr/>
          <p:nvPr/>
        </p:nvSpPr>
        <p:spPr>
          <a:xfrm flipH="1">
            <a:off x="1437026" y="2016071"/>
            <a:ext cx="2869162" cy="4676761"/>
          </a:xfrm>
          <a:custGeom>
            <a:avLst/>
            <a:gdLst/>
            <a:ahLst/>
            <a:cxnLst/>
            <a:rect l="l" t="t" r="r" b="b"/>
            <a:pathLst>
              <a:path w="2887498" h="5121947">
                <a:moveTo>
                  <a:pt x="0" y="0"/>
                </a:moveTo>
                <a:lnTo>
                  <a:pt x="2887498" y="0"/>
                </a:lnTo>
                <a:lnTo>
                  <a:pt x="2887498" y="5121947"/>
                </a:lnTo>
                <a:lnTo>
                  <a:pt x="0" y="512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F8F850-9855-669A-6D68-791A5C727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35" y="165168"/>
            <a:ext cx="4791871" cy="256663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4547">
            <a:off x="1554900" y="-712248"/>
            <a:ext cx="8696085" cy="8569596"/>
          </a:xfrm>
          <a:custGeom>
            <a:avLst/>
            <a:gdLst/>
            <a:ahLst/>
            <a:cxnLst/>
            <a:rect l="l" t="t" r="r" b="b"/>
            <a:pathLst>
              <a:path w="13044127" h="12854394">
                <a:moveTo>
                  <a:pt x="0" y="0"/>
                </a:moveTo>
                <a:lnTo>
                  <a:pt x="13044127" y="0"/>
                </a:lnTo>
                <a:lnTo>
                  <a:pt x="13044127" y="12854395"/>
                </a:lnTo>
                <a:lnTo>
                  <a:pt x="0" y="12854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2627" y="1768733"/>
            <a:ext cx="8811978" cy="3607635"/>
          </a:xfrm>
          <a:custGeom>
            <a:avLst/>
            <a:gdLst/>
            <a:ahLst/>
            <a:cxnLst/>
            <a:rect l="l" t="t" r="r" b="b"/>
            <a:pathLst>
              <a:path w="9636492" h="5411453">
                <a:moveTo>
                  <a:pt x="0" y="0"/>
                </a:moveTo>
                <a:lnTo>
                  <a:pt x="9636492" y="0"/>
                </a:lnTo>
                <a:lnTo>
                  <a:pt x="9636492" y="5411453"/>
                </a:lnTo>
                <a:lnTo>
                  <a:pt x="0" y="5411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133014">
            <a:off x="1122226" y="4195590"/>
            <a:ext cx="1509072" cy="1630628"/>
          </a:xfrm>
          <a:custGeom>
            <a:avLst/>
            <a:gdLst/>
            <a:ahLst/>
            <a:cxnLst/>
            <a:rect l="l" t="t" r="r" b="b"/>
            <a:pathLst>
              <a:path w="2263608" h="2445942">
                <a:moveTo>
                  <a:pt x="0" y="0"/>
                </a:moveTo>
                <a:lnTo>
                  <a:pt x="2263608" y="0"/>
                </a:lnTo>
                <a:lnTo>
                  <a:pt x="2263608" y="2445942"/>
                </a:lnTo>
                <a:lnTo>
                  <a:pt x="0" y="24459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93351">
            <a:off x="7465505" y="1140020"/>
            <a:ext cx="2733540" cy="1565573"/>
          </a:xfrm>
          <a:custGeom>
            <a:avLst/>
            <a:gdLst/>
            <a:ahLst/>
            <a:cxnLst/>
            <a:rect l="l" t="t" r="r" b="b"/>
            <a:pathLst>
              <a:path w="4100310" h="2348359">
                <a:moveTo>
                  <a:pt x="0" y="0"/>
                </a:moveTo>
                <a:lnTo>
                  <a:pt x="4100309" y="0"/>
                </a:lnTo>
                <a:lnTo>
                  <a:pt x="4100309" y="2348359"/>
                </a:lnTo>
                <a:lnTo>
                  <a:pt x="0" y="23483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F5FD4-D9AB-7547-200D-B29B914C03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2627" y="1847659"/>
            <a:ext cx="8657070" cy="20301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4547">
            <a:off x="2999264" y="-1063474"/>
            <a:ext cx="8696085" cy="8569596"/>
          </a:xfrm>
          <a:custGeom>
            <a:avLst/>
            <a:gdLst/>
            <a:ahLst/>
            <a:cxnLst/>
            <a:rect l="l" t="t" r="r" b="b"/>
            <a:pathLst>
              <a:path w="13044127" h="12854394">
                <a:moveTo>
                  <a:pt x="0" y="0"/>
                </a:moveTo>
                <a:lnTo>
                  <a:pt x="13044127" y="0"/>
                </a:lnTo>
                <a:lnTo>
                  <a:pt x="13044127" y="12854394"/>
                </a:lnTo>
                <a:lnTo>
                  <a:pt x="0" y="1285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38371" y="1475882"/>
            <a:ext cx="7267830" cy="3607635"/>
          </a:xfrm>
          <a:custGeom>
            <a:avLst/>
            <a:gdLst/>
            <a:ahLst/>
            <a:cxnLst/>
            <a:rect l="l" t="t" r="r" b="b"/>
            <a:pathLst>
              <a:path w="9636492" h="5411453">
                <a:moveTo>
                  <a:pt x="0" y="0"/>
                </a:moveTo>
                <a:lnTo>
                  <a:pt x="9636492" y="0"/>
                </a:lnTo>
                <a:lnTo>
                  <a:pt x="9636492" y="5411454"/>
                </a:lnTo>
                <a:lnTo>
                  <a:pt x="0" y="5411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133014">
            <a:off x="4363665" y="4242604"/>
            <a:ext cx="1509072" cy="1630628"/>
          </a:xfrm>
          <a:custGeom>
            <a:avLst/>
            <a:gdLst/>
            <a:ahLst/>
            <a:cxnLst/>
            <a:rect l="l" t="t" r="r" b="b"/>
            <a:pathLst>
              <a:path w="2263608" h="2445942">
                <a:moveTo>
                  <a:pt x="0" y="0"/>
                </a:moveTo>
                <a:lnTo>
                  <a:pt x="2263608" y="0"/>
                </a:lnTo>
                <a:lnTo>
                  <a:pt x="2263608" y="2445942"/>
                </a:lnTo>
                <a:lnTo>
                  <a:pt x="0" y="24459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93351">
            <a:off x="8919812" y="808353"/>
            <a:ext cx="2733540" cy="1565573"/>
          </a:xfrm>
          <a:custGeom>
            <a:avLst/>
            <a:gdLst/>
            <a:ahLst/>
            <a:cxnLst/>
            <a:rect l="l" t="t" r="r" b="b"/>
            <a:pathLst>
              <a:path w="4100310" h="2348359">
                <a:moveTo>
                  <a:pt x="0" y="0"/>
                </a:moveTo>
                <a:lnTo>
                  <a:pt x="4100310" y="0"/>
                </a:lnTo>
                <a:lnTo>
                  <a:pt x="4100310" y="2348359"/>
                </a:lnTo>
                <a:lnTo>
                  <a:pt x="0" y="23483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1096" y="1978071"/>
            <a:ext cx="4432984" cy="4858065"/>
          </a:xfrm>
          <a:custGeom>
            <a:avLst/>
            <a:gdLst/>
            <a:ahLst/>
            <a:cxnLst/>
            <a:rect l="l" t="t" r="r" b="b"/>
            <a:pathLst>
              <a:path w="6649476" h="7287097">
                <a:moveTo>
                  <a:pt x="0" y="0"/>
                </a:moveTo>
                <a:lnTo>
                  <a:pt x="6649475" y="0"/>
                </a:lnTo>
                <a:lnTo>
                  <a:pt x="6649475" y="7287096"/>
                </a:lnTo>
                <a:lnTo>
                  <a:pt x="0" y="72870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E630C0-1894-8A36-3CA4-CA80E37D22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1913" y="2210353"/>
            <a:ext cx="7120745" cy="20301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45" y="88300"/>
            <a:ext cx="12187055" cy="6897291"/>
          </a:xfrm>
          <a:custGeom>
            <a:avLst/>
            <a:gdLst/>
            <a:ahLst/>
            <a:cxnLst/>
            <a:rect l="l" t="t" r="r" b="b"/>
            <a:pathLst>
              <a:path w="18280582" h="7943744">
                <a:moveTo>
                  <a:pt x="0" y="0"/>
                </a:moveTo>
                <a:lnTo>
                  <a:pt x="18280582" y="0"/>
                </a:lnTo>
                <a:lnTo>
                  <a:pt x="18280582" y="7943743"/>
                </a:lnTo>
                <a:lnTo>
                  <a:pt x="0" y="7943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2335726" y="2128350"/>
            <a:ext cx="778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Hát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“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Lớp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chúng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mình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”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425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4547">
            <a:off x="2999264" y="-1063474"/>
            <a:ext cx="8696085" cy="8569596"/>
          </a:xfrm>
          <a:custGeom>
            <a:avLst/>
            <a:gdLst/>
            <a:ahLst/>
            <a:cxnLst/>
            <a:rect l="l" t="t" r="r" b="b"/>
            <a:pathLst>
              <a:path w="13044127" h="12854394">
                <a:moveTo>
                  <a:pt x="0" y="0"/>
                </a:moveTo>
                <a:lnTo>
                  <a:pt x="13044127" y="0"/>
                </a:lnTo>
                <a:lnTo>
                  <a:pt x="13044127" y="12854394"/>
                </a:lnTo>
                <a:lnTo>
                  <a:pt x="0" y="1285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38371" y="1642185"/>
            <a:ext cx="6424328" cy="3607635"/>
          </a:xfrm>
          <a:custGeom>
            <a:avLst/>
            <a:gdLst/>
            <a:ahLst/>
            <a:cxnLst/>
            <a:rect l="l" t="t" r="r" b="b"/>
            <a:pathLst>
              <a:path w="9636492" h="5411453">
                <a:moveTo>
                  <a:pt x="0" y="0"/>
                </a:moveTo>
                <a:lnTo>
                  <a:pt x="9636492" y="0"/>
                </a:lnTo>
                <a:lnTo>
                  <a:pt x="9636492" y="5411454"/>
                </a:lnTo>
                <a:lnTo>
                  <a:pt x="0" y="5411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133014">
            <a:off x="4363665" y="4242604"/>
            <a:ext cx="1509072" cy="1630628"/>
          </a:xfrm>
          <a:custGeom>
            <a:avLst/>
            <a:gdLst/>
            <a:ahLst/>
            <a:cxnLst/>
            <a:rect l="l" t="t" r="r" b="b"/>
            <a:pathLst>
              <a:path w="2263608" h="2445942">
                <a:moveTo>
                  <a:pt x="0" y="0"/>
                </a:moveTo>
                <a:lnTo>
                  <a:pt x="2263608" y="0"/>
                </a:lnTo>
                <a:lnTo>
                  <a:pt x="2263608" y="2445942"/>
                </a:lnTo>
                <a:lnTo>
                  <a:pt x="0" y="24459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93351">
            <a:off x="8565109" y="1195284"/>
            <a:ext cx="2733540" cy="1565573"/>
          </a:xfrm>
          <a:custGeom>
            <a:avLst/>
            <a:gdLst/>
            <a:ahLst/>
            <a:cxnLst/>
            <a:rect l="l" t="t" r="r" b="b"/>
            <a:pathLst>
              <a:path w="4100310" h="2348359">
                <a:moveTo>
                  <a:pt x="0" y="0"/>
                </a:moveTo>
                <a:lnTo>
                  <a:pt x="4100310" y="0"/>
                </a:lnTo>
                <a:lnTo>
                  <a:pt x="4100310" y="2348359"/>
                </a:lnTo>
                <a:lnTo>
                  <a:pt x="0" y="23483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1096" y="1978071"/>
            <a:ext cx="4432984" cy="4858065"/>
          </a:xfrm>
          <a:custGeom>
            <a:avLst/>
            <a:gdLst/>
            <a:ahLst/>
            <a:cxnLst/>
            <a:rect l="l" t="t" r="r" b="b"/>
            <a:pathLst>
              <a:path w="6649476" h="7287097">
                <a:moveTo>
                  <a:pt x="0" y="0"/>
                </a:moveTo>
                <a:lnTo>
                  <a:pt x="6649475" y="0"/>
                </a:lnTo>
                <a:lnTo>
                  <a:pt x="6649475" y="7287096"/>
                </a:lnTo>
                <a:lnTo>
                  <a:pt x="0" y="72870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A68E35-7740-9DE2-3F66-B4D85B828A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4289" y="1955129"/>
            <a:ext cx="4627265" cy="3139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883" y="191995"/>
            <a:ext cx="12187055" cy="6897291"/>
          </a:xfrm>
          <a:custGeom>
            <a:avLst/>
            <a:gdLst/>
            <a:ahLst/>
            <a:cxnLst/>
            <a:rect l="l" t="t" r="r" b="b"/>
            <a:pathLst>
              <a:path w="18280582" h="7943744">
                <a:moveTo>
                  <a:pt x="0" y="0"/>
                </a:moveTo>
                <a:lnTo>
                  <a:pt x="18280582" y="0"/>
                </a:lnTo>
                <a:lnTo>
                  <a:pt x="18280582" y="7943743"/>
                </a:lnTo>
                <a:lnTo>
                  <a:pt x="0" y="7943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1978121" y="2364020"/>
            <a:ext cx="89005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HOẠT ĐỘNG 1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Đánh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giá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kết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quả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cuối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học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kỳ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II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45" y="88300"/>
            <a:ext cx="12187055" cy="6897291"/>
          </a:xfrm>
          <a:custGeom>
            <a:avLst/>
            <a:gdLst/>
            <a:ahLst/>
            <a:cxnLst/>
            <a:rect l="l" t="t" r="r" b="b"/>
            <a:pathLst>
              <a:path w="18280582" h="7943744">
                <a:moveTo>
                  <a:pt x="0" y="0"/>
                </a:moveTo>
                <a:lnTo>
                  <a:pt x="18280582" y="0"/>
                </a:lnTo>
                <a:lnTo>
                  <a:pt x="18280582" y="7943743"/>
                </a:lnTo>
                <a:lnTo>
                  <a:pt x="0" y="7943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3786502" y="2364020"/>
            <a:ext cx="52838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HOẠT ĐỘNG 2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Kế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hoạch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tuần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tới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792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8896" y="257982"/>
            <a:ext cx="12187055" cy="6897291"/>
          </a:xfrm>
          <a:custGeom>
            <a:avLst/>
            <a:gdLst/>
            <a:ahLst/>
            <a:cxnLst/>
            <a:rect l="l" t="t" r="r" b="b"/>
            <a:pathLst>
              <a:path w="18280582" h="7943744">
                <a:moveTo>
                  <a:pt x="0" y="0"/>
                </a:moveTo>
                <a:lnTo>
                  <a:pt x="18280582" y="0"/>
                </a:lnTo>
                <a:lnTo>
                  <a:pt x="18280582" y="7943743"/>
                </a:lnTo>
                <a:lnTo>
                  <a:pt x="0" y="7943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2843149" y="2514849"/>
            <a:ext cx="68123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HOẠT ĐỘNG 3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Chia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sẻ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sau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trải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nghiệm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559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8896" y="257982"/>
            <a:ext cx="12187055" cy="6897291"/>
          </a:xfrm>
          <a:custGeom>
            <a:avLst/>
            <a:gdLst/>
            <a:ahLst/>
            <a:cxnLst/>
            <a:rect l="l" t="t" r="r" b="b"/>
            <a:pathLst>
              <a:path w="18280582" h="7943744">
                <a:moveTo>
                  <a:pt x="0" y="0"/>
                </a:moveTo>
                <a:lnTo>
                  <a:pt x="18280582" y="0"/>
                </a:lnTo>
                <a:lnTo>
                  <a:pt x="18280582" y="7943743"/>
                </a:lnTo>
                <a:lnTo>
                  <a:pt x="0" y="7943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1465198" y="1480009"/>
            <a:ext cx="97944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/>
              <a:t>   Chia </a:t>
            </a:r>
            <a:r>
              <a:rPr lang="it-IT" sz="5400" dirty="0"/>
              <a:t>sẻ những cảm nhận của </a:t>
            </a:r>
            <a:r>
              <a:rPr lang="it-IT" sz="5400" dirty="0" smtClean="0"/>
              <a:t>thân, </a:t>
            </a:r>
            <a:r>
              <a:rPr lang="it-IT" sz="5400" dirty="0"/>
              <a:t>nhớ lại các HĐTN chung của gia đình trong suốt một năm qua để báo cáo tổng kết trong buổi họp phụ </a:t>
            </a:r>
            <a:r>
              <a:rPr lang="it-IT" sz="5400" dirty="0" smtClean="0"/>
              <a:t>huynh.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68236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67D39E1-DF64-FDD6-A95E-9B4BA89F7048}"/>
              </a:ext>
            </a:extLst>
          </p:cNvPr>
          <p:cNvGrpSpPr/>
          <p:nvPr/>
        </p:nvGrpSpPr>
        <p:grpSpPr>
          <a:xfrm>
            <a:off x="2789605" y="1990174"/>
            <a:ext cx="4108338" cy="4626133"/>
            <a:chOff x="2789605" y="1990174"/>
            <a:chExt cx="4108338" cy="4626133"/>
          </a:xfrm>
        </p:grpSpPr>
        <p:sp>
          <p:nvSpPr>
            <p:cNvPr id="3" name="Freeform 3"/>
            <p:cNvSpPr/>
            <p:nvPr/>
          </p:nvSpPr>
          <p:spPr>
            <a:xfrm rot="212974">
              <a:off x="2789605" y="1990174"/>
              <a:ext cx="4108338" cy="4626133"/>
            </a:xfrm>
            <a:custGeom>
              <a:avLst/>
              <a:gdLst/>
              <a:ahLst/>
              <a:cxnLst/>
              <a:rect l="l" t="t" r="r" b="b"/>
              <a:pathLst>
                <a:path w="5348513" h="6219201">
                  <a:moveTo>
                    <a:pt x="0" y="0"/>
                  </a:moveTo>
                  <a:lnTo>
                    <a:pt x="5348512" y="0"/>
                  </a:lnTo>
                  <a:lnTo>
                    <a:pt x="5348512" y="6219201"/>
                  </a:lnTo>
                  <a:lnTo>
                    <a:pt x="0" y="6219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3429330" y="3161039"/>
              <a:ext cx="2963498" cy="2969146"/>
            </a:xfrm>
            <a:prstGeom prst="rect">
              <a:avLst/>
            </a:prstGeom>
            <a:solidFill>
              <a:srgbClr val="FFF2E6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895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nhà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cùng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thân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nhớ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HĐTN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chung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gia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đình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suốt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năm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qua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BB216E-FC16-AE31-F9B1-41BC4E380386}"/>
              </a:ext>
            </a:extLst>
          </p:cNvPr>
          <p:cNvGrpSpPr/>
          <p:nvPr/>
        </p:nvGrpSpPr>
        <p:grpSpPr>
          <a:xfrm>
            <a:off x="7046289" y="847925"/>
            <a:ext cx="4126390" cy="4632602"/>
            <a:chOff x="7046289" y="847925"/>
            <a:chExt cx="4126390" cy="4632602"/>
          </a:xfrm>
        </p:grpSpPr>
        <p:sp>
          <p:nvSpPr>
            <p:cNvPr id="4" name="Freeform 4"/>
            <p:cNvSpPr/>
            <p:nvPr/>
          </p:nvSpPr>
          <p:spPr>
            <a:xfrm rot="-198510">
              <a:off x="7046289" y="847925"/>
              <a:ext cx="4126390" cy="4632602"/>
            </a:xfrm>
            <a:custGeom>
              <a:avLst/>
              <a:gdLst/>
              <a:ahLst/>
              <a:cxnLst/>
              <a:rect l="l" t="t" r="r" b="b"/>
              <a:pathLst>
                <a:path w="5585910" h="6495244">
                  <a:moveTo>
                    <a:pt x="0" y="0"/>
                  </a:moveTo>
                  <a:lnTo>
                    <a:pt x="5585910" y="0"/>
                  </a:lnTo>
                  <a:lnTo>
                    <a:pt x="5585910" y="6495244"/>
                  </a:lnTo>
                  <a:lnTo>
                    <a:pt x="0" y="6495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7613762" y="1819006"/>
              <a:ext cx="2963498" cy="2969146"/>
            </a:xfrm>
            <a:prstGeom prst="rect">
              <a:avLst/>
            </a:prstGeom>
            <a:solidFill>
              <a:srgbClr val="FFF2E6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895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Vẽ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dán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thêm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hoa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vào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cây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trải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nghiệm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để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chia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quả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mình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đạt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endParaRPr lang="en-US" sz="32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239154" y="3508744"/>
            <a:ext cx="1854106" cy="3209467"/>
          </a:xfrm>
          <a:custGeom>
            <a:avLst/>
            <a:gdLst/>
            <a:ahLst/>
            <a:cxnLst/>
            <a:rect l="l" t="t" r="r" b="b"/>
            <a:pathLst>
              <a:path w="2887498" h="5121947">
                <a:moveTo>
                  <a:pt x="0" y="0"/>
                </a:moveTo>
                <a:lnTo>
                  <a:pt x="2887498" y="0"/>
                </a:lnTo>
                <a:lnTo>
                  <a:pt x="2887498" y="5121947"/>
                </a:lnTo>
                <a:lnTo>
                  <a:pt x="0" y="512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3303579"/>
            <a:ext cx="2963498" cy="3554421"/>
          </a:xfrm>
          <a:custGeom>
            <a:avLst/>
            <a:gdLst/>
            <a:ahLst/>
            <a:cxnLst/>
            <a:rect l="l" t="t" r="r" b="b"/>
            <a:pathLst>
              <a:path w="4445247" h="5331631">
                <a:moveTo>
                  <a:pt x="0" y="0"/>
                </a:moveTo>
                <a:lnTo>
                  <a:pt x="4445247" y="0"/>
                </a:lnTo>
                <a:lnTo>
                  <a:pt x="4445247" y="5331631"/>
                </a:lnTo>
                <a:lnTo>
                  <a:pt x="0" y="53316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1B26C9-F640-4D5B-DF56-90468A3E5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26" y="361010"/>
            <a:ext cx="5651482" cy="15058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113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Bold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13</cp:revision>
  <dcterms:created xsi:type="dcterms:W3CDTF">2024-04-11T01:38:27Z</dcterms:created>
  <dcterms:modified xsi:type="dcterms:W3CDTF">2024-05-14T00:46:47Z</dcterms:modified>
</cp:coreProperties>
</file>