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29" r:id="rId2"/>
    <p:sldId id="337" r:id="rId3"/>
    <p:sldId id="357" r:id="rId4"/>
    <p:sldId id="341" r:id="rId5"/>
    <p:sldId id="345" r:id="rId6"/>
    <p:sldId id="358" r:id="rId7"/>
    <p:sldId id="359" r:id="rId8"/>
    <p:sldId id="360" r:id="rId9"/>
    <p:sldId id="361" r:id="rId10"/>
    <p:sldId id="362" r:id="rId11"/>
    <p:sldId id="348" r:id="rId12"/>
    <p:sldId id="363" r:id="rId13"/>
    <p:sldId id="364" r:id="rId14"/>
    <p:sldId id="365" r:id="rId15"/>
    <p:sldId id="366" r:id="rId16"/>
    <p:sldId id="367" r:id="rId17"/>
    <p:sldId id="355" r:id="rId18"/>
    <p:sldId id="35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219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421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7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80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1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74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14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170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39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14/05/2024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74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14/05/2024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8A7ECBA-F288-7138-F4CF-EB73CB5B309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164" y="86216"/>
            <a:ext cx="1440926" cy="144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43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4C7C2D-A001-D3DC-9046-6BCD09394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4781" y="414379"/>
            <a:ext cx="8583912" cy="34384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6F82F2-95EA-5FC7-8CC7-D2412334E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4690" y="1660673"/>
            <a:ext cx="6815919" cy="24508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09222" y="1099347"/>
            <a:ext cx="8282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TRƯỜNG TIỂU HỌC ÁI MỘ A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256565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00AA9A0F-7F28-76BB-A90E-51A9144C487B}"/>
              </a:ext>
            </a:extLst>
          </p:cNvPr>
          <p:cNvSpPr/>
          <p:nvPr/>
        </p:nvSpPr>
        <p:spPr>
          <a:xfrm>
            <a:off x="1403121" y="1140536"/>
            <a:ext cx="9497760" cy="24694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3C0EB2A-0552-31AF-E214-45F0F886D9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2" t="2316" r="44073" b="50000"/>
          <a:stretch/>
        </p:blipFill>
        <p:spPr>
          <a:xfrm>
            <a:off x="909457" y="602810"/>
            <a:ext cx="1474901" cy="16297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4EC66B-7104-6684-0CB3-BDDB9C4A0440}"/>
              </a:ext>
            </a:extLst>
          </p:cNvPr>
          <p:cNvSpPr txBox="1"/>
          <p:nvPr/>
        </p:nvSpPr>
        <p:spPr>
          <a:xfrm>
            <a:off x="2571750" y="1447800"/>
            <a:ext cx="7858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3: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Ôn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về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làm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đồ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chơi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dân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gian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222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115052-E641-C623-AAA8-1CFA6102AE43}"/>
              </a:ext>
            </a:extLst>
          </p:cNvPr>
          <p:cNvSpPr txBox="1"/>
          <p:nvPr/>
        </p:nvSpPr>
        <p:spPr>
          <a:xfrm>
            <a:off x="2305051" y="1790700"/>
            <a:ext cx="7505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1. </a:t>
            </a:r>
            <a:r>
              <a:rPr lang="vi-VN" sz="4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Kể tên một số loại đồ chơi dân gian mà mình biết</a:t>
            </a:r>
            <a:r>
              <a:rPr lang="en-US" sz="4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10012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8E1FE9-A2DE-8E31-70EE-9D7A5A4B24EF}"/>
              </a:ext>
            </a:extLst>
          </p:cNvPr>
          <p:cNvSpPr/>
          <p:nvPr/>
        </p:nvSpPr>
        <p:spPr>
          <a:xfrm>
            <a:off x="247650" y="352425"/>
            <a:ext cx="11372850" cy="62388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17FDE5-FAD1-CE91-29EB-3326019FE74E}"/>
              </a:ext>
            </a:extLst>
          </p:cNvPr>
          <p:cNvGrpSpPr/>
          <p:nvPr/>
        </p:nvGrpSpPr>
        <p:grpSpPr>
          <a:xfrm>
            <a:off x="1009650" y="94147"/>
            <a:ext cx="9934575" cy="763103"/>
            <a:chOff x="1890445" y="606185"/>
            <a:chExt cx="6554912" cy="88356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2BF07AB-7B8D-F77C-7B98-6406BC70E81C}"/>
                </a:ext>
              </a:extLst>
            </p:cNvPr>
            <p:cNvSpPr/>
            <p:nvPr/>
          </p:nvSpPr>
          <p:spPr>
            <a:xfrm>
              <a:off x="1890445" y="606185"/>
              <a:ext cx="6554912" cy="88356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ACFE60-D18F-5367-0764-A4ACCCC25D5B}"/>
                </a:ext>
              </a:extLst>
            </p:cNvPr>
            <p:cNvSpPr txBox="1"/>
            <p:nvPr/>
          </p:nvSpPr>
          <p:spPr>
            <a:xfrm>
              <a:off x="2120793" y="618236"/>
              <a:ext cx="6169632" cy="495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Chọn những câu mô tả đúng về đồ chơi dân gian: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2D4CD66-4F68-2E27-819F-327E4EDBADBE}"/>
              </a:ext>
            </a:extLst>
          </p:cNvPr>
          <p:cNvSpPr txBox="1"/>
          <p:nvPr/>
        </p:nvSpPr>
        <p:spPr>
          <a:xfrm>
            <a:off x="676275" y="1695450"/>
            <a:ext cx="10534650" cy="241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ea typeface="SimSun" panose="02010600030101010101" pitchFamily="2" charset="-122"/>
              </a:rPr>
              <a:t>a.</a:t>
            </a:r>
            <a:r>
              <a:rPr lang="vi-VN" sz="3200" dirty="0">
                <a:effectLst/>
                <a:ea typeface="SimSun" panose="02010600030101010101" pitchFamily="2" charset="-122"/>
              </a:rPr>
              <a:t> Đồ chơi dân gian được làm từ vật liệu dễ kiếm, gần gũi.</a:t>
            </a:r>
            <a:endParaRPr lang="en-US" sz="3200" dirty="0">
              <a:effectLst/>
              <a:ea typeface="SimSun" panose="02010600030101010101" pitchFamily="2" charset="-122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ea typeface="SimSun" panose="02010600030101010101" pitchFamily="2" charset="-122"/>
              </a:rPr>
              <a:t>b.</a:t>
            </a:r>
            <a:r>
              <a:rPr lang="en-US" sz="3200" dirty="0">
                <a:effectLst/>
                <a:ea typeface="SimSun" panose="02010600030101010101" pitchFamily="2" charset="-122"/>
              </a:rPr>
              <a:t> </a:t>
            </a:r>
            <a:r>
              <a:rPr lang="vi-VN" sz="3200" dirty="0">
                <a:effectLst/>
                <a:ea typeface="SimSun" panose="02010600030101010101" pitchFamily="2" charset="-122"/>
              </a:rPr>
              <a:t>Đồ chơi dân gian là loại đồ chơi do thợ thủ công làm ra. </a:t>
            </a:r>
            <a:endParaRPr lang="en-US" sz="3200" dirty="0">
              <a:effectLst/>
              <a:ea typeface="SimSun" panose="02010600030101010101" pitchFamily="2" charset="-122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ea typeface="SimSun" panose="02010600030101010101" pitchFamily="2" charset="-122"/>
              </a:rPr>
              <a:t>c.</a:t>
            </a:r>
            <a:r>
              <a:rPr lang="en-US" sz="3200" dirty="0">
                <a:effectLst/>
                <a:ea typeface="SimSun" panose="02010600030101010101" pitchFamily="2" charset="-122"/>
              </a:rPr>
              <a:t> </a:t>
            </a:r>
            <a:r>
              <a:rPr lang="vi-VN" sz="3200" dirty="0">
                <a:effectLst/>
                <a:ea typeface="SimSun" panose="02010600030101010101" pitchFamily="2" charset="-122"/>
              </a:rPr>
              <a:t>Đồ chơi dân gian là đồ chơi quen thuộc của nhiều thế hệ. </a:t>
            </a:r>
            <a:endParaRPr lang="en-US" sz="3200" dirty="0">
              <a:effectLst/>
              <a:ea typeface="SimSun" panose="02010600030101010101" pitchFamily="2" charset="-122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ea typeface="SimSun" panose="02010600030101010101" pitchFamily="2" charset="-122"/>
              </a:rPr>
              <a:t>d.</a:t>
            </a:r>
            <a:r>
              <a:rPr lang="en-US" sz="3200" dirty="0">
                <a:effectLst/>
                <a:ea typeface="SimSun" panose="02010600030101010101" pitchFamily="2" charset="-122"/>
              </a:rPr>
              <a:t> </a:t>
            </a:r>
            <a:r>
              <a:rPr lang="vi-VN" sz="3200" dirty="0">
                <a:effectLst/>
                <a:ea typeface="SimSun" panose="02010600030101010101" pitchFamily="2" charset="-122"/>
              </a:rPr>
              <a:t>Mọi người đều có thể tự làm ra đồ chơi dân gian.</a:t>
            </a:r>
            <a:endParaRPr lang="en-US" sz="3200" dirty="0">
              <a:effectLst/>
              <a:ea typeface="SimSun" panose="02010600030101010101" pitchFamily="2" charset="-122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C5FF16-E4AC-DC58-36D1-DF30D6C0857B}"/>
              </a:ext>
            </a:extLst>
          </p:cNvPr>
          <p:cNvSpPr/>
          <p:nvPr/>
        </p:nvSpPr>
        <p:spPr>
          <a:xfrm>
            <a:off x="561975" y="1819275"/>
            <a:ext cx="533400" cy="495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C572AEF-F7FF-19DB-3558-E6522E89F86E}"/>
              </a:ext>
            </a:extLst>
          </p:cNvPr>
          <p:cNvSpPr/>
          <p:nvPr/>
        </p:nvSpPr>
        <p:spPr>
          <a:xfrm>
            <a:off x="590550" y="3000375"/>
            <a:ext cx="533400" cy="495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D7C9B2-1343-AEB3-8433-E73D9018E5E7}"/>
              </a:ext>
            </a:extLst>
          </p:cNvPr>
          <p:cNvSpPr/>
          <p:nvPr/>
        </p:nvSpPr>
        <p:spPr>
          <a:xfrm>
            <a:off x="581025" y="3590925"/>
            <a:ext cx="533400" cy="495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69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115052-E641-C623-AAA8-1CFA6102AE43}"/>
              </a:ext>
            </a:extLst>
          </p:cNvPr>
          <p:cNvSpPr txBox="1"/>
          <p:nvPr/>
        </p:nvSpPr>
        <p:spPr>
          <a:xfrm>
            <a:off x="2305051" y="1790700"/>
            <a:ext cx="7505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FFFF00"/>
                </a:solidFill>
                <a:ea typeface="SimSun" panose="02010600030101010101" pitchFamily="2" charset="-122"/>
              </a:rPr>
              <a:t>3. Em đã làm được đồ chơi dân gian nào? </a:t>
            </a:r>
            <a:r>
              <a:rPr lang="en-US" sz="4800" b="1" dirty="0">
                <a:solidFill>
                  <a:srgbClr val="FFFF00"/>
                </a:solidFill>
                <a:ea typeface="SimSun" panose="02010600030101010101" pitchFamily="2" charset="-122"/>
              </a:rPr>
              <a:t>N</a:t>
            </a:r>
            <a:r>
              <a:rPr lang="vi-VN" sz="4800" b="1" dirty="0">
                <a:solidFill>
                  <a:srgbClr val="FFFF00"/>
                </a:solidFill>
                <a:ea typeface="SimSun" panose="02010600030101010101" pitchFamily="2" charset="-122"/>
              </a:rPr>
              <a:t>êu cách em làm, chơi và bảo quản nó?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3374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115052-E641-C623-AAA8-1CFA6102AE43}"/>
              </a:ext>
            </a:extLst>
          </p:cNvPr>
          <p:cNvSpPr txBox="1"/>
          <p:nvPr/>
        </p:nvSpPr>
        <p:spPr>
          <a:xfrm>
            <a:off x="2286001" y="923925"/>
            <a:ext cx="7505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4.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Kể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tên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các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vật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liệu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cần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có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để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làm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đèn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lồng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59049D-CE6A-4E54-1AD5-C366523EC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630" y="2428875"/>
            <a:ext cx="4712492" cy="292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778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115052-E641-C623-AAA8-1CFA6102AE43}"/>
              </a:ext>
            </a:extLst>
          </p:cNvPr>
          <p:cNvSpPr txBox="1"/>
          <p:nvPr/>
        </p:nvSpPr>
        <p:spPr>
          <a:xfrm>
            <a:off x="2286001" y="923925"/>
            <a:ext cx="7505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5.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Kể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tên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các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vật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liệu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cần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có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để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làm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chuồn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chuồn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thăng</a:t>
            </a:r>
            <a:r>
              <a:rPr lang="en-US" sz="4000" b="1" dirty="0">
                <a:solidFill>
                  <a:srgbClr val="FFFF00"/>
                </a:solidFill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a typeface="SimSun" panose="02010600030101010101" pitchFamily="2" charset="-122"/>
              </a:rPr>
              <a:t>bằng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70FDDD-AF37-F75E-249D-32DBE16AF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2416164"/>
            <a:ext cx="4467224" cy="299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206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B807A7D-91B8-6B7C-88B0-DF3963D05982}"/>
              </a:ext>
            </a:extLst>
          </p:cNvPr>
          <p:cNvSpPr txBox="1"/>
          <p:nvPr/>
        </p:nvSpPr>
        <p:spPr>
          <a:xfrm>
            <a:off x="2333625" y="1619250"/>
            <a:ext cx="76009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FF00"/>
                </a:solidFill>
                <a:ea typeface="Calibri" panose="020F0502020204030204" pitchFamily="34" charset="0"/>
              </a:rPr>
              <a:t>Đồ chơi dân gian có nhiều loại được làm thủ công từ những chất liệu có s</a:t>
            </a:r>
            <a:r>
              <a:rPr lang="en-US" sz="4000" b="1" dirty="0">
                <a:solidFill>
                  <a:srgbClr val="FFFF00"/>
                </a:solidFill>
                <a:ea typeface="Calibri" panose="020F0502020204030204" pitchFamily="34" charset="0"/>
              </a:rPr>
              <a:t>ẵ</a:t>
            </a:r>
            <a:r>
              <a:rPr lang="vi-VN" sz="4000" b="1" dirty="0">
                <a:solidFill>
                  <a:srgbClr val="FFFF00"/>
                </a:solidFill>
                <a:ea typeface="Calibri" panose="020F0502020204030204" pitchFamily="34" charset="0"/>
              </a:rPr>
              <a:t>n trong tự nhiên và đời sống của con người như mây tre nứa, giấy bột gạo.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7367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E14E5B7-1FC9-14AF-3369-92EB39C5DF57}"/>
              </a:ext>
            </a:extLst>
          </p:cNvPr>
          <p:cNvGrpSpPr/>
          <p:nvPr/>
        </p:nvGrpSpPr>
        <p:grpSpPr>
          <a:xfrm>
            <a:off x="-195578" y="3800897"/>
            <a:ext cx="12729375" cy="4401197"/>
            <a:chOff x="-227475" y="3822163"/>
            <a:chExt cx="12729375" cy="4401197"/>
          </a:xfrm>
        </p:grpSpPr>
        <p:pic>
          <p:nvPicPr>
            <p:cNvPr id="3" name="Picture 2" descr="A group of yellow flowers&#10;&#10;Description automatically generated">
              <a:extLst>
                <a:ext uri="{FF2B5EF4-FFF2-40B4-BE49-F238E27FC236}">
                  <a16:creationId xmlns:a16="http://schemas.microsoft.com/office/drawing/2014/main" id="{EAB47D00-676F-EA98-9CCA-805507EE2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7475" y="3880884"/>
              <a:ext cx="3070131" cy="4342476"/>
            </a:xfrm>
            <a:prstGeom prst="rect">
              <a:avLst/>
            </a:prstGeom>
          </p:spPr>
        </p:pic>
        <p:pic>
          <p:nvPicPr>
            <p:cNvPr id="4" name="Picture 3" descr="A group of yellow flowers&#10;&#10;Description automatically generated">
              <a:extLst>
                <a:ext uri="{FF2B5EF4-FFF2-40B4-BE49-F238E27FC236}">
                  <a16:creationId xmlns:a16="http://schemas.microsoft.com/office/drawing/2014/main" id="{609DDCE3-2747-1BEC-24D3-295FE3713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7762" y="3822163"/>
              <a:ext cx="3070131" cy="4342476"/>
            </a:xfrm>
            <a:prstGeom prst="rect">
              <a:avLst/>
            </a:prstGeom>
          </p:spPr>
        </p:pic>
        <p:pic>
          <p:nvPicPr>
            <p:cNvPr id="5" name="Picture 4" descr="A group of yellow flowers&#10;&#10;Description automatically generated">
              <a:extLst>
                <a:ext uri="{FF2B5EF4-FFF2-40B4-BE49-F238E27FC236}">
                  <a16:creationId xmlns:a16="http://schemas.microsoft.com/office/drawing/2014/main" id="{A22C1557-9D22-4815-6E21-17839F416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2147" y="3851524"/>
              <a:ext cx="3070131" cy="4342476"/>
            </a:xfrm>
            <a:prstGeom prst="rect">
              <a:avLst/>
            </a:prstGeom>
          </p:spPr>
        </p:pic>
        <p:pic>
          <p:nvPicPr>
            <p:cNvPr id="6" name="Picture 5" descr="A group of yellow flowers&#10;&#10;Description automatically generated">
              <a:extLst>
                <a:ext uri="{FF2B5EF4-FFF2-40B4-BE49-F238E27FC236}">
                  <a16:creationId xmlns:a16="http://schemas.microsoft.com/office/drawing/2014/main" id="{444A2DED-7F35-E0B0-4D06-AB2211155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3167" y="3851524"/>
              <a:ext cx="3070131" cy="4342476"/>
            </a:xfrm>
            <a:prstGeom prst="rect">
              <a:avLst/>
            </a:prstGeom>
          </p:spPr>
        </p:pic>
        <p:pic>
          <p:nvPicPr>
            <p:cNvPr id="7" name="Picture 6" descr="A group of yellow flowers&#10;&#10;Description automatically generated">
              <a:extLst>
                <a:ext uri="{FF2B5EF4-FFF2-40B4-BE49-F238E27FC236}">
                  <a16:creationId xmlns:a16="http://schemas.microsoft.com/office/drawing/2014/main" id="{9880A36B-7CFD-EA06-ED15-546AF9298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769" y="3851524"/>
              <a:ext cx="3070131" cy="434247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08ACFB8-A59B-241D-C9A7-D734A74BC67F}"/>
              </a:ext>
            </a:extLst>
          </p:cNvPr>
          <p:cNvSpPr/>
          <p:nvPr/>
        </p:nvSpPr>
        <p:spPr>
          <a:xfrm>
            <a:off x="2120959" y="1529068"/>
            <a:ext cx="7950081" cy="4998454"/>
          </a:xfrm>
          <a:prstGeom prst="roundRect">
            <a:avLst/>
          </a:prstGeom>
          <a:solidFill>
            <a:schemeClr val="bg1">
              <a:alpha val="49804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5834BDFA-9C9C-CB28-9538-5A5640DDD2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526" y="2905842"/>
            <a:ext cx="1284798" cy="109945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8314B6-515B-61CD-2983-401CFE469B70}"/>
              </a:ext>
            </a:extLst>
          </p:cNvPr>
          <p:cNvSpPr txBox="1"/>
          <p:nvPr/>
        </p:nvSpPr>
        <p:spPr>
          <a:xfrm>
            <a:off x="3874854" y="2486075"/>
            <a:ext cx="5214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NL" sz="4000" dirty="0"/>
              <a:t>Vận dụng kiến thức đã học </a:t>
            </a:r>
            <a:r>
              <a:rPr lang="nl-NL" sz="4000" dirty="0" smtClean="0"/>
              <a:t>để làm đồ chơi mà em yêu thích.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89D004-0A4C-774F-D637-3DAC60867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2643" y="0"/>
            <a:ext cx="410296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8E16D0-B534-BD62-B31E-8867A393D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127" y="563036"/>
            <a:ext cx="10370195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72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00AA9A0F-7F28-76BB-A90E-51A9144C487B}"/>
              </a:ext>
            </a:extLst>
          </p:cNvPr>
          <p:cNvSpPr/>
          <p:nvPr/>
        </p:nvSpPr>
        <p:spPr>
          <a:xfrm>
            <a:off x="1403121" y="1140536"/>
            <a:ext cx="9497760" cy="24694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3C0EB2A-0552-31AF-E214-45F0F886D9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2" t="2316" r="44073" b="50000"/>
          <a:stretch/>
        </p:blipFill>
        <p:spPr>
          <a:xfrm>
            <a:off x="909457" y="602810"/>
            <a:ext cx="1474901" cy="16297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4EC66B-7104-6684-0CB3-BDDB9C4A0440}"/>
              </a:ext>
            </a:extLst>
          </p:cNvPr>
          <p:cNvSpPr txBox="1"/>
          <p:nvPr/>
        </p:nvSpPr>
        <p:spPr>
          <a:xfrm>
            <a:off x="2571750" y="1447800"/>
            <a:ext cx="7858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effectLst/>
                <a:ea typeface="Calibri" panose="020F0502020204030204" pitchFamily="34" charset="0"/>
              </a:rPr>
              <a:t>Hoạt</a:t>
            </a:r>
            <a:r>
              <a:rPr lang="en-US" sz="6000" b="1" dirty="0">
                <a:effectLst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effectLst/>
                <a:ea typeface="Calibri" panose="020F0502020204030204" pitchFamily="34" charset="0"/>
              </a:rPr>
              <a:t>động</a:t>
            </a:r>
            <a:r>
              <a:rPr lang="en-US" sz="6000" b="1" dirty="0">
                <a:effectLst/>
                <a:ea typeface="Calibri" panose="020F0502020204030204" pitchFamily="34" charset="0"/>
              </a:rPr>
              <a:t> 1: </a:t>
            </a:r>
            <a:r>
              <a:rPr lang="en-US" sz="6000" b="1" dirty="0" err="1">
                <a:ea typeface="Calibri" panose="020F0502020204030204" pitchFamily="34" charset="0"/>
              </a:rPr>
              <a:t>Ôn</a:t>
            </a:r>
            <a:r>
              <a:rPr lang="en-US" sz="6000" b="1" dirty="0">
                <a:ea typeface="Calibri" panose="020F0502020204030204" pitchFamily="34" charset="0"/>
              </a:rPr>
              <a:t> </a:t>
            </a:r>
            <a:r>
              <a:rPr lang="en-US" sz="6000" b="1" dirty="0" err="1">
                <a:ea typeface="Calibri" panose="020F0502020204030204" pitchFamily="34" charset="0"/>
              </a:rPr>
              <a:t>tập</a:t>
            </a:r>
            <a:r>
              <a:rPr lang="en-US" sz="6000" b="1" dirty="0">
                <a:ea typeface="Calibri" panose="020F0502020204030204" pitchFamily="34" charset="0"/>
              </a:rPr>
              <a:t> </a:t>
            </a:r>
            <a:r>
              <a:rPr lang="en-US" sz="6000" b="1" dirty="0" err="1">
                <a:ea typeface="Calibri" panose="020F0502020204030204" pitchFamily="34" charset="0"/>
              </a:rPr>
              <a:t>l</a:t>
            </a:r>
            <a:r>
              <a:rPr lang="en-US" sz="6000" b="1" dirty="0" err="1">
                <a:effectLst/>
                <a:ea typeface="Calibri" panose="020F0502020204030204" pitchFamily="34" charset="0"/>
              </a:rPr>
              <a:t>ắp</a:t>
            </a:r>
            <a:r>
              <a:rPr lang="en-US" sz="6000" b="1" dirty="0">
                <a:effectLst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effectLst/>
                <a:ea typeface="Calibri" panose="020F0502020204030204" pitchFamily="34" charset="0"/>
              </a:rPr>
              <a:t>ghép</a:t>
            </a:r>
            <a:r>
              <a:rPr lang="en-US" sz="6000" b="1" dirty="0">
                <a:effectLst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effectLst/>
                <a:ea typeface="Calibri" panose="020F0502020204030204" pitchFamily="34" charset="0"/>
              </a:rPr>
              <a:t>mô</a:t>
            </a:r>
            <a:r>
              <a:rPr lang="en-US" sz="6000" b="1" dirty="0">
                <a:effectLst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effectLst/>
                <a:ea typeface="Calibri" panose="020F0502020204030204" pitchFamily="34" charset="0"/>
              </a:rPr>
              <a:t>hình</a:t>
            </a:r>
            <a:r>
              <a:rPr lang="en-US" sz="6000" b="1" dirty="0">
                <a:effectLst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effectLst/>
                <a:ea typeface="Calibri" panose="020F0502020204030204" pitchFamily="34" charset="0"/>
              </a:rPr>
              <a:t>kĩ</a:t>
            </a:r>
            <a:r>
              <a:rPr lang="en-US" sz="6000" b="1" dirty="0">
                <a:effectLst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effectLst/>
                <a:ea typeface="Calibri" panose="020F0502020204030204" pitchFamily="34" charset="0"/>
              </a:rPr>
              <a:t>thuật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085724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8E1FE9-A2DE-8E31-70EE-9D7A5A4B24EF}"/>
              </a:ext>
            </a:extLst>
          </p:cNvPr>
          <p:cNvSpPr/>
          <p:nvPr/>
        </p:nvSpPr>
        <p:spPr>
          <a:xfrm>
            <a:off x="247650" y="352425"/>
            <a:ext cx="11372850" cy="62388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5D97F3-540E-AEFD-4D52-27C0BCDC0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6" b="98889" l="10000" r="90000">
                        <a14:foregroundMark x1="65556" y1="7778" x2="50278" y2="7222"/>
                        <a14:foregroundMark x1="60556" y1="3611" x2="54722" y2="3611"/>
                        <a14:foregroundMark x1="18611" y1="22500" x2="18611" y2="22500"/>
                        <a14:foregroundMark x1="21944" y1="30000" x2="21944" y2="30000"/>
                        <a14:foregroundMark x1="51389" y1="95000" x2="58333" y2="94167"/>
                        <a14:foregroundMark x1="50833" y1="98333" x2="58333" y2="9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4927" y="1055239"/>
            <a:ext cx="5802761" cy="580276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E17FDE5-FAD1-CE91-29EB-3326019FE74E}"/>
              </a:ext>
            </a:extLst>
          </p:cNvPr>
          <p:cNvGrpSpPr/>
          <p:nvPr/>
        </p:nvGrpSpPr>
        <p:grpSpPr>
          <a:xfrm>
            <a:off x="781050" y="1284772"/>
            <a:ext cx="7610475" cy="2159404"/>
            <a:chOff x="1890445" y="606185"/>
            <a:chExt cx="6554912" cy="119864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2BF07AB-7B8D-F77C-7B98-6406BC70E81C}"/>
                </a:ext>
              </a:extLst>
            </p:cNvPr>
            <p:cNvSpPr/>
            <p:nvPr/>
          </p:nvSpPr>
          <p:spPr>
            <a:xfrm>
              <a:off x="1890445" y="606185"/>
              <a:ext cx="6554912" cy="883568"/>
            </a:xfrm>
            <a:prstGeom prst="roundRect">
              <a:avLst/>
            </a:prstGeom>
            <a:solidFill>
              <a:srgbClr val="FFFF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ACFE60-D18F-5367-0764-A4ACCCC25D5B}"/>
                </a:ext>
              </a:extLst>
            </p:cNvPr>
            <p:cNvSpPr txBox="1"/>
            <p:nvPr/>
          </p:nvSpPr>
          <p:spPr>
            <a:xfrm>
              <a:off x="2083085" y="713405"/>
              <a:ext cx="6169632" cy="109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3600" b="1" dirty="0">
                  <a:effectLst/>
                  <a:ea typeface="Calibri" panose="020F0502020204030204" pitchFamily="34" charset="0"/>
                </a:rPr>
                <a:t>Em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hãy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quan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sát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hộp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đồ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dùng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và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kể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tên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các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chi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tiết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trong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bộ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lắp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ea typeface="Calibri" panose="020F0502020204030204" pitchFamily="34" charset="0"/>
                </a:rPr>
                <a:t>ghép</a:t>
              </a:r>
              <a:r>
                <a:rPr lang="en-US" sz="3600" b="1" dirty="0">
                  <a:effectLst/>
                  <a:ea typeface="Calibri" panose="020F0502020204030204" pitchFamily="34" charset="0"/>
                </a:rPr>
                <a:t>? </a:t>
              </a:r>
              <a:endParaRPr lang="en-US" sz="3600" b="1" dirty="0"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7824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30AA172-A56E-CDE7-916D-C4FF2D025652}"/>
              </a:ext>
            </a:extLst>
          </p:cNvPr>
          <p:cNvSpPr txBox="1"/>
          <p:nvPr/>
        </p:nvSpPr>
        <p:spPr>
          <a:xfrm>
            <a:off x="2867024" y="1593786"/>
            <a:ext cx="65436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white"/>
                </a:solidFill>
              </a:rPr>
              <a:t>1 </a:t>
            </a:r>
            <a:r>
              <a:rPr lang="vi-VN" sz="4400" b="1" dirty="0">
                <a:solidFill>
                  <a:prstClr val="white"/>
                </a:solidFill>
              </a:rPr>
              <a:t>người đọc tên 1 </a:t>
            </a:r>
            <a:r>
              <a:rPr lang="en-US" sz="4400" b="1" dirty="0" err="1">
                <a:solidFill>
                  <a:prstClr val="white"/>
                </a:solidFill>
              </a:rPr>
              <a:t>người</a:t>
            </a:r>
            <a:r>
              <a:rPr lang="vi-VN" sz="4400" b="1" dirty="0">
                <a:solidFill>
                  <a:prstClr val="white"/>
                </a:solidFill>
              </a:rPr>
              <a:t> </a:t>
            </a:r>
            <a:r>
              <a:rPr lang="en-US" sz="4400" b="1" dirty="0" err="1">
                <a:solidFill>
                  <a:prstClr val="white"/>
                </a:solidFill>
              </a:rPr>
              <a:t>chọn</a:t>
            </a:r>
            <a:r>
              <a:rPr lang="en-US" sz="4400" b="1" dirty="0">
                <a:solidFill>
                  <a:prstClr val="white"/>
                </a:solidFill>
              </a:rPr>
              <a:t> </a:t>
            </a:r>
            <a:r>
              <a:rPr lang="en-US" sz="4400" b="1" dirty="0" err="1">
                <a:solidFill>
                  <a:prstClr val="white"/>
                </a:solidFill>
              </a:rPr>
              <a:t>đồ</a:t>
            </a:r>
            <a:r>
              <a:rPr lang="en-US" sz="4400" b="1" dirty="0">
                <a:solidFill>
                  <a:prstClr val="white"/>
                </a:solidFill>
              </a:rPr>
              <a:t> </a:t>
            </a:r>
            <a:r>
              <a:rPr lang="en-US" sz="4400" b="1" dirty="0" err="1">
                <a:solidFill>
                  <a:prstClr val="white"/>
                </a:solidFill>
              </a:rPr>
              <a:t>dùng</a:t>
            </a:r>
            <a:r>
              <a:rPr lang="en-US" sz="4400" b="1" dirty="0">
                <a:solidFill>
                  <a:prstClr val="white"/>
                </a:solidFill>
              </a:rPr>
              <a:t> </a:t>
            </a:r>
            <a:r>
              <a:rPr lang="vi-VN" sz="4400" b="1" dirty="0">
                <a:solidFill>
                  <a:prstClr val="white"/>
                </a:solidFill>
              </a:rPr>
              <a:t>hoặc một người nhặt đồ dùng người còn lại đọc tên.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05518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B807A7D-91B8-6B7C-88B0-DF3963D05982}"/>
              </a:ext>
            </a:extLst>
          </p:cNvPr>
          <p:cNvSpPr txBox="1"/>
          <p:nvPr/>
        </p:nvSpPr>
        <p:spPr>
          <a:xfrm>
            <a:off x="2333625" y="1619250"/>
            <a:ext cx="76009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   </a:t>
            </a:r>
            <a:r>
              <a:rPr lang="vi-VN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Bộ lắp ghép mô hình kỹ thuật gồm 35 chi tiết, chia thành 4 nhóm</a:t>
            </a:r>
            <a:r>
              <a:rPr lang="en-US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 (</a:t>
            </a:r>
            <a:r>
              <a:rPr lang="vi-VN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nhóm chi tiết hình tấm, nhóm chi tiết hình than</a:t>
            </a:r>
            <a:r>
              <a:rPr lang="en-US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h,</a:t>
            </a:r>
            <a:r>
              <a:rPr lang="vi-VN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 nhóm chi tiết chuyển động và nhóm chi tiết kết nối</a:t>
            </a:r>
            <a:r>
              <a:rPr lang="en-US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) </a:t>
            </a:r>
            <a:r>
              <a:rPr lang="vi-VN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cùng với 2 dụng cụ lắp ghép mô hình </a:t>
            </a:r>
            <a:r>
              <a:rPr lang="en-US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(</a:t>
            </a:r>
            <a:r>
              <a:rPr lang="vi-VN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cờ lê</a:t>
            </a:r>
            <a:r>
              <a:rPr lang="en-US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,</a:t>
            </a:r>
            <a:r>
              <a:rPr lang="vi-VN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 tua vít.</a:t>
            </a:r>
            <a:r>
              <a:rPr lang="en-US" sz="3600" b="1" dirty="0">
                <a:solidFill>
                  <a:srgbClr val="FFFF00"/>
                </a:solidFill>
                <a:effectLst/>
                <a:ea typeface="Calibri" panose="020F0502020204030204" pitchFamily="34" charset="0"/>
              </a:rPr>
              <a:t>) 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972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00AA9A0F-7F28-76BB-A90E-51A9144C487B}"/>
              </a:ext>
            </a:extLst>
          </p:cNvPr>
          <p:cNvSpPr/>
          <p:nvPr/>
        </p:nvSpPr>
        <p:spPr>
          <a:xfrm>
            <a:off x="1403121" y="1140536"/>
            <a:ext cx="9497760" cy="24694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3C0EB2A-0552-31AF-E214-45F0F886D9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2" t="2316" r="44073" b="50000"/>
          <a:stretch/>
        </p:blipFill>
        <p:spPr>
          <a:xfrm>
            <a:off x="909457" y="602810"/>
            <a:ext cx="1474901" cy="16297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4EC66B-7104-6684-0CB3-BDDB9C4A0440}"/>
              </a:ext>
            </a:extLst>
          </p:cNvPr>
          <p:cNvSpPr txBox="1"/>
          <p:nvPr/>
        </p:nvSpPr>
        <p:spPr>
          <a:xfrm>
            <a:off x="2571750" y="1447800"/>
            <a:ext cx="7477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Hoạt động 2: Chia sẻ cùng bạn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13A878-5612-2AF0-8925-7A8B0681E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625" y="2547323"/>
            <a:ext cx="5799117" cy="431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73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8E1FE9-A2DE-8E31-70EE-9D7A5A4B24EF}"/>
              </a:ext>
            </a:extLst>
          </p:cNvPr>
          <p:cNvSpPr/>
          <p:nvPr/>
        </p:nvSpPr>
        <p:spPr>
          <a:xfrm>
            <a:off x="247650" y="352425"/>
            <a:ext cx="11372850" cy="62388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17FDE5-FAD1-CE91-29EB-3326019FE74E}"/>
              </a:ext>
            </a:extLst>
          </p:cNvPr>
          <p:cNvGrpSpPr/>
          <p:nvPr/>
        </p:nvGrpSpPr>
        <p:grpSpPr>
          <a:xfrm>
            <a:off x="1009650" y="94147"/>
            <a:ext cx="9934575" cy="1115528"/>
            <a:chOff x="1890445" y="606185"/>
            <a:chExt cx="6554912" cy="88356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2BF07AB-7B8D-F77C-7B98-6406BC70E81C}"/>
                </a:ext>
              </a:extLst>
            </p:cNvPr>
            <p:cNvSpPr/>
            <p:nvPr/>
          </p:nvSpPr>
          <p:spPr>
            <a:xfrm>
              <a:off x="1890445" y="606185"/>
              <a:ext cx="6554912" cy="88356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ACFE60-D18F-5367-0764-A4ACCCC25D5B}"/>
                </a:ext>
              </a:extLst>
            </p:cNvPr>
            <p:cNvSpPr txBox="1"/>
            <p:nvPr/>
          </p:nvSpPr>
          <p:spPr>
            <a:xfrm>
              <a:off x="2120793" y="618236"/>
              <a:ext cx="6169632" cy="661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Sắp xếp nối các bước lắp ghép mô hình kĩ thuật với phù hợp: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378B47A-3440-868D-9E74-F7C7067B43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966510"/>
              </p:ext>
            </p:extLst>
          </p:nvPr>
        </p:nvGraphicFramePr>
        <p:xfrm>
          <a:off x="1981199" y="1809750"/>
          <a:ext cx="7953375" cy="3619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5910">
                  <a:extLst>
                    <a:ext uri="{9D8B030D-6E8A-4147-A177-3AD203B41FA5}">
                      <a16:colId xmlns:a16="http://schemas.microsoft.com/office/drawing/2014/main" val="651297091"/>
                    </a:ext>
                  </a:extLst>
                </a:gridCol>
                <a:gridCol w="6347465">
                  <a:extLst>
                    <a:ext uri="{9D8B030D-6E8A-4147-A177-3AD203B41FA5}">
                      <a16:colId xmlns:a16="http://schemas.microsoft.com/office/drawing/2014/main" val="1529810781"/>
                    </a:ext>
                  </a:extLst>
                </a:gridCol>
              </a:tblGrid>
              <a:tr h="723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Bước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Nội</a:t>
                      </a:r>
                      <a:r>
                        <a:rPr lang="en-US" sz="3600" dirty="0">
                          <a:effectLst/>
                        </a:rPr>
                        <a:t> dung </a:t>
                      </a:r>
                      <a:r>
                        <a:rPr lang="en-US" sz="3600" dirty="0" err="1">
                          <a:effectLst/>
                        </a:rPr>
                        <a:t>thực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hiện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1096292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1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</a:rPr>
                        <a:t>Lắp ghép theo mẫu.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699258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2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</a:rPr>
                        <a:t>Lựa chọn chi tiết và dụng cụ.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412583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3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</a:rPr>
                        <a:t> Tháo và cất dọn đồ dùng.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740334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4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</a:rPr>
                        <a:t>Giới thiệu và nhận xét sản phẩm.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41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5905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8E1FE9-A2DE-8E31-70EE-9D7A5A4B24EF}"/>
              </a:ext>
            </a:extLst>
          </p:cNvPr>
          <p:cNvSpPr/>
          <p:nvPr/>
        </p:nvSpPr>
        <p:spPr>
          <a:xfrm>
            <a:off x="247650" y="352425"/>
            <a:ext cx="11372850" cy="62388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17FDE5-FAD1-CE91-29EB-3326019FE74E}"/>
              </a:ext>
            </a:extLst>
          </p:cNvPr>
          <p:cNvGrpSpPr/>
          <p:nvPr/>
        </p:nvGrpSpPr>
        <p:grpSpPr>
          <a:xfrm>
            <a:off x="3886201" y="198922"/>
            <a:ext cx="4324350" cy="810728"/>
            <a:chOff x="1890445" y="606185"/>
            <a:chExt cx="6554912" cy="88356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2BF07AB-7B8D-F77C-7B98-6406BC70E81C}"/>
                </a:ext>
              </a:extLst>
            </p:cNvPr>
            <p:cNvSpPr/>
            <p:nvPr/>
          </p:nvSpPr>
          <p:spPr>
            <a:xfrm>
              <a:off x="1890445" y="606185"/>
              <a:ext cx="6554912" cy="88356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ACFE60-D18F-5367-0764-A4ACCCC25D5B}"/>
                </a:ext>
              </a:extLst>
            </p:cNvPr>
            <p:cNvSpPr txBox="1"/>
            <p:nvPr/>
          </p:nvSpPr>
          <p:spPr>
            <a:xfrm>
              <a:off x="2120793" y="618236"/>
              <a:ext cx="6169632" cy="653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Thứ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tự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đúng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378B47A-3440-868D-9E74-F7C7067B43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053675"/>
              </p:ext>
            </p:extLst>
          </p:nvPr>
        </p:nvGraphicFramePr>
        <p:xfrm>
          <a:off x="1981199" y="1809750"/>
          <a:ext cx="7953375" cy="3619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5910">
                  <a:extLst>
                    <a:ext uri="{9D8B030D-6E8A-4147-A177-3AD203B41FA5}">
                      <a16:colId xmlns:a16="http://schemas.microsoft.com/office/drawing/2014/main" val="651297091"/>
                    </a:ext>
                  </a:extLst>
                </a:gridCol>
                <a:gridCol w="6347465">
                  <a:extLst>
                    <a:ext uri="{9D8B030D-6E8A-4147-A177-3AD203B41FA5}">
                      <a16:colId xmlns:a16="http://schemas.microsoft.com/office/drawing/2014/main" val="1529810781"/>
                    </a:ext>
                  </a:extLst>
                </a:gridCol>
              </a:tblGrid>
              <a:tr h="723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Bước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Nội</a:t>
                      </a:r>
                      <a:r>
                        <a:rPr lang="en-US" sz="3600" dirty="0">
                          <a:effectLst/>
                        </a:rPr>
                        <a:t> dung </a:t>
                      </a:r>
                      <a:r>
                        <a:rPr lang="en-US" sz="3600" dirty="0" err="1">
                          <a:effectLst/>
                        </a:rPr>
                        <a:t>thực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hiện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1096292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1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</a:rPr>
                        <a:t>Lựa chọn chi tiết và dụng cụ.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699258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2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600" dirty="0">
                          <a:effectLst/>
                        </a:rPr>
                        <a:t>Lắp ghép theo mẫu.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412583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3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600" dirty="0">
                          <a:effectLst/>
                        </a:rPr>
                        <a:t> Giới thiệu và nhận xét sản phẩm.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740334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4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</a:rPr>
                        <a:t>Tháo và cất dọn đồ dùng.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41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5226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8E1FE9-A2DE-8E31-70EE-9D7A5A4B24EF}"/>
              </a:ext>
            </a:extLst>
          </p:cNvPr>
          <p:cNvSpPr/>
          <p:nvPr/>
        </p:nvSpPr>
        <p:spPr>
          <a:xfrm>
            <a:off x="247650" y="352425"/>
            <a:ext cx="11372850" cy="62388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CC4715-20B2-1A24-3F42-51090675583A}"/>
              </a:ext>
            </a:extLst>
          </p:cNvPr>
          <p:cNvGrpSpPr/>
          <p:nvPr/>
        </p:nvGrpSpPr>
        <p:grpSpPr>
          <a:xfrm>
            <a:off x="597079" y="3806064"/>
            <a:ext cx="4278451" cy="2175001"/>
            <a:chOff x="892354" y="3758439"/>
            <a:chExt cx="4278451" cy="21750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CB538E-294A-0B68-0DE6-6253347F9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8BABFF7-808E-A83D-D27E-DB2B02618825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0" name="Group 11">
            <a:extLst>
              <a:ext uri="{FF2B5EF4-FFF2-40B4-BE49-F238E27FC236}">
                <a16:creationId xmlns:a16="http://schemas.microsoft.com/office/drawing/2014/main" id="{C9FA0C64-6DD7-D38F-E9A9-C6ADBA8C1851}"/>
              </a:ext>
            </a:extLst>
          </p:cNvPr>
          <p:cNvGrpSpPr/>
          <p:nvPr/>
        </p:nvGrpSpPr>
        <p:grpSpPr>
          <a:xfrm>
            <a:off x="1908932" y="1641391"/>
            <a:ext cx="8578093" cy="2444834"/>
            <a:chOff x="3260771" y="693960"/>
            <a:chExt cx="8213555" cy="1393919"/>
          </a:xfrm>
        </p:grpSpPr>
        <p:sp>
          <p:nvSpPr>
            <p:cNvPr id="11" name="Rectangle: Rounded Corners 9">
              <a:extLst>
                <a:ext uri="{FF2B5EF4-FFF2-40B4-BE49-F238E27FC236}">
                  <a16:creationId xmlns:a16="http://schemas.microsoft.com/office/drawing/2014/main" id="{51082946-B27E-D54F-E07C-5A45D7148677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6918359"/>
                <a:gd name="connsiteY0" fmla="*/ 111205 h 667214"/>
                <a:gd name="connsiteX1" fmla="*/ 111205 w 6918359"/>
                <a:gd name="connsiteY1" fmla="*/ 0 h 667214"/>
                <a:gd name="connsiteX2" fmla="*/ 646881 w 6918359"/>
                <a:gd name="connsiteY2" fmla="*/ 0 h 667214"/>
                <a:gd name="connsiteX3" fmla="*/ 1182557 w 6918359"/>
                <a:gd name="connsiteY3" fmla="*/ 0 h 667214"/>
                <a:gd name="connsiteX4" fmla="*/ 1852152 w 6918359"/>
                <a:gd name="connsiteY4" fmla="*/ 0 h 667214"/>
                <a:gd name="connsiteX5" fmla="*/ 2655666 w 6918359"/>
                <a:gd name="connsiteY5" fmla="*/ 0 h 667214"/>
                <a:gd name="connsiteX6" fmla="*/ 3392220 w 6918359"/>
                <a:gd name="connsiteY6" fmla="*/ 0 h 667214"/>
                <a:gd name="connsiteX7" fmla="*/ 4128774 w 6918359"/>
                <a:gd name="connsiteY7" fmla="*/ 0 h 667214"/>
                <a:gd name="connsiteX8" fmla="*/ 4731410 w 6918359"/>
                <a:gd name="connsiteY8" fmla="*/ 0 h 667214"/>
                <a:gd name="connsiteX9" fmla="*/ 5534924 w 6918359"/>
                <a:gd name="connsiteY9" fmla="*/ 0 h 667214"/>
                <a:gd name="connsiteX10" fmla="*/ 6204519 w 6918359"/>
                <a:gd name="connsiteY10" fmla="*/ 0 h 667214"/>
                <a:gd name="connsiteX11" fmla="*/ 6807154 w 6918359"/>
                <a:gd name="connsiteY11" fmla="*/ 0 h 667214"/>
                <a:gd name="connsiteX12" fmla="*/ 6918359 w 6918359"/>
                <a:gd name="connsiteY12" fmla="*/ 111205 h 667214"/>
                <a:gd name="connsiteX13" fmla="*/ 6918359 w 6918359"/>
                <a:gd name="connsiteY13" fmla="*/ 556009 h 667214"/>
                <a:gd name="connsiteX14" fmla="*/ 6807154 w 6918359"/>
                <a:gd name="connsiteY14" fmla="*/ 667214 h 667214"/>
                <a:gd name="connsiteX15" fmla="*/ 6271478 w 6918359"/>
                <a:gd name="connsiteY15" fmla="*/ 667214 h 667214"/>
                <a:gd name="connsiteX16" fmla="*/ 5601883 w 6918359"/>
                <a:gd name="connsiteY16" fmla="*/ 667214 h 667214"/>
                <a:gd name="connsiteX17" fmla="*/ 5133167 w 6918359"/>
                <a:gd name="connsiteY17" fmla="*/ 667214 h 667214"/>
                <a:gd name="connsiteX18" fmla="*/ 4530531 w 6918359"/>
                <a:gd name="connsiteY18" fmla="*/ 667214 h 667214"/>
                <a:gd name="connsiteX19" fmla="*/ 3793977 w 6918359"/>
                <a:gd name="connsiteY19" fmla="*/ 667214 h 667214"/>
                <a:gd name="connsiteX20" fmla="*/ 3124382 w 6918359"/>
                <a:gd name="connsiteY20" fmla="*/ 667214 h 667214"/>
                <a:gd name="connsiteX21" fmla="*/ 2454787 w 6918359"/>
                <a:gd name="connsiteY21" fmla="*/ 667214 h 667214"/>
                <a:gd name="connsiteX22" fmla="*/ 1852152 w 6918359"/>
                <a:gd name="connsiteY22" fmla="*/ 667214 h 667214"/>
                <a:gd name="connsiteX23" fmla="*/ 1249516 w 6918359"/>
                <a:gd name="connsiteY23" fmla="*/ 667214 h 667214"/>
                <a:gd name="connsiteX24" fmla="*/ 111205 w 6918359"/>
                <a:gd name="connsiteY24" fmla="*/ 667214 h 667214"/>
                <a:gd name="connsiteX25" fmla="*/ 0 w 6918359"/>
                <a:gd name="connsiteY25" fmla="*/ 556009 h 667214"/>
                <a:gd name="connsiteX26" fmla="*/ 0 w 6918359"/>
                <a:gd name="connsiteY26" fmla="*/ 111205 h 66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918359" h="667214" fill="none" extrusionOk="0">
                  <a:moveTo>
                    <a:pt x="0" y="111205"/>
                  </a:moveTo>
                  <a:cubicBezTo>
                    <a:pt x="3870" y="47668"/>
                    <a:pt x="50098" y="10366"/>
                    <a:pt x="111205" y="0"/>
                  </a:cubicBezTo>
                  <a:cubicBezTo>
                    <a:pt x="232371" y="-12891"/>
                    <a:pt x="492547" y="11988"/>
                    <a:pt x="646881" y="0"/>
                  </a:cubicBezTo>
                  <a:cubicBezTo>
                    <a:pt x="801215" y="-11988"/>
                    <a:pt x="1067096" y="-1001"/>
                    <a:pt x="1182557" y="0"/>
                  </a:cubicBezTo>
                  <a:cubicBezTo>
                    <a:pt x="1298018" y="1001"/>
                    <a:pt x="1706660" y="31465"/>
                    <a:pt x="1852152" y="0"/>
                  </a:cubicBezTo>
                  <a:cubicBezTo>
                    <a:pt x="1997644" y="-31465"/>
                    <a:pt x="2471251" y="-20282"/>
                    <a:pt x="2655666" y="0"/>
                  </a:cubicBezTo>
                  <a:cubicBezTo>
                    <a:pt x="2840081" y="20282"/>
                    <a:pt x="3146174" y="-31655"/>
                    <a:pt x="3392220" y="0"/>
                  </a:cubicBezTo>
                  <a:cubicBezTo>
                    <a:pt x="3638266" y="31655"/>
                    <a:pt x="3939064" y="25083"/>
                    <a:pt x="4128774" y="0"/>
                  </a:cubicBezTo>
                  <a:cubicBezTo>
                    <a:pt x="4318484" y="-25083"/>
                    <a:pt x="4505468" y="-28155"/>
                    <a:pt x="4731410" y="0"/>
                  </a:cubicBezTo>
                  <a:cubicBezTo>
                    <a:pt x="4957352" y="28155"/>
                    <a:pt x="5186204" y="33401"/>
                    <a:pt x="5534924" y="0"/>
                  </a:cubicBezTo>
                  <a:cubicBezTo>
                    <a:pt x="5883644" y="-33401"/>
                    <a:pt x="5869858" y="25818"/>
                    <a:pt x="6204519" y="0"/>
                  </a:cubicBezTo>
                  <a:cubicBezTo>
                    <a:pt x="6539181" y="-25818"/>
                    <a:pt x="6521209" y="-1528"/>
                    <a:pt x="6807154" y="0"/>
                  </a:cubicBezTo>
                  <a:cubicBezTo>
                    <a:pt x="6873391" y="-1818"/>
                    <a:pt x="6917297" y="44466"/>
                    <a:pt x="6918359" y="111205"/>
                  </a:cubicBezTo>
                  <a:cubicBezTo>
                    <a:pt x="6900390" y="294305"/>
                    <a:pt x="6901284" y="416402"/>
                    <a:pt x="6918359" y="556009"/>
                  </a:cubicBezTo>
                  <a:cubicBezTo>
                    <a:pt x="6926842" y="628563"/>
                    <a:pt x="6857674" y="666753"/>
                    <a:pt x="6807154" y="667214"/>
                  </a:cubicBezTo>
                  <a:cubicBezTo>
                    <a:pt x="6666923" y="688619"/>
                    <a:pt x="6429765" y="681373"/>
                    <a:pt x="6271478" y="667214"/>
                  </a:cubicBezTo>
                  <a:cubicBezTo>
                    <a:pt x="6113191" y="653055"/>
                    <a:pt x="5804523" y="651694"/>
                    <a:pt x="5601883" y="667214"/>
                  </a:cubicBezTo>
                  <a:cubicBezTo>
                    <a:pt x="5399243" y="682734"/>
                    <a:pt x="5281748" y="675381"/>
                    <a:pt x="5133167" y="667214"/>
                  </a:cubicBezTo>
                  <a:cubicBezTo>
                    <a:pt x="4984586" y="659047"/>
                    <a:pt x="4709202" y="637786"/>
                    <a:pt x="4530531" y="667214"/>
                  </a:cubicBezTo>
                  <a:cubicBezTo>
                    <a:pt x="4351860" y="696642"/>
                    <a:pt x="4124653" y="632539"/>
                    <a:pt x="3793977" y="667214"/>
                  </a:cubicBezTo>
                  <a:cubicBezTo>
                    <a:pt x="3463301" y="701889"/>
                    <a:pt x="3410038" y="670283"/>
                    <a:pt x="3124382" y="667214"/>
                  </a:cubicBezTo>
                  <a:cubicBezTo>
                    <a:pt x="2838727" y="664145"/>
                    <a:pt x="2621983" y="688984"/>
                    <a:pt x="2454787" y="667214"/>
                  </a:cubicBezTo>
                  <a:cubicBezTo>
                    <a:pt x="2287592" y="645444"/>
                    <a:pt x="1974432" y="640467"/>
                    <a:pt x="1852152" y="667214"/>
                  </a:cubicBezTo>
                  <a:cubicBezTo>
                    <a:pt x="1729872" y="693961"/>
                    <a:pt x="1405877" y="677180"/>
                    <a:pt x="1249516" y="667214"/>
                  </a:cubicBezTo>
                  <a:cubicBezTo>
                    <a:pt x="1093155" y="657248"/>
                    <a:pt x="415786" y="641847"/>
                    <a:pt x="111205" y="667214"/>
                  </a:cubicBezTo>
                  <a:cubicBezTo>
                    <a:pt x="38721" y="666952"/>
                    <a:pt x="9542" y="613540"/>
                    <a:pt x="0" y="556009"/>
                  </a:cubicBezTo>
                  <a:cubicBezTo>
                    <a:pt x="-13722" y="419508"/>
                    <a:pt x="-4989" y="323598"/>
                    <a:pt x="0" y="111205"/>
                  </a:cubicBezTo>
                  <a:close/>
                </a:path>
                <a:path w="6918359" h="667214" stroke="0" extrusionOk="0">
                  <a:moveTo>
                    <a:pt x="0" y="111205"/>
                  </a:moveTo>
                  <a:cubicBezTo>
                    <a:pt x="8986" y="59699"/>
                    <a:pt x="58006" y="8193"/>
                    <a:pt x="111205" y="0"/>
                  </a:cubicBezTo>
                  <a:cubicBezTo>
                    <a:pt x="343575" y="-30635"/>
                    <a:pt x="616371" y="-16567"/>
                    <a:pt x="847759" y="0"/>
                  </a:cubicBezTo>
                  <a:cubicBezTo>
                    <a:pt x="1079147" y="16567"/>
                    <a:pt x="1301986" y="14367"/>
                    <a:pt x="1450395" y="0"/>
                  </a:cubicBezTo>
                  <a:cubicBezTo>
                    <a:pt x="1598804" y="-14367"/>
                    <a:pt x="1738266" y="4714"/>
                    <a:pt x="1919111" y="0"/>
                  </a:cubicBezTo>
                  <a:cubicBezTo>
                    <a:pt x="2099956" y="-4714"/>
                    <a:pt x="2253108" y="-10550"/>
                    <a:pt x="2454787" y="0"/>
                  </a:cubicBezTo>
                  <a:cubicBezTo>
                    <a:pt x="2656466" y="10550"/>
                    <a:pt x="2777604" y="-6743"/>
                    <a:pt x="2923504" y="0"/>
                  </a:cubicBezTo>
                  <a:cubicBezTo>
                    <a:pt x="3069404" y="6743"/>
                    <a:pt x="3182671" y="-14029"/>
                    <a:pt x="3392220" y="0"/>
                  </a:cubicBezTo>
                  <a:cubicBezTo>
                    <a:pt x="3601769" y="14029"/>
                    <a:pt x="3859096" y="1771"/>
                    <a:pt x="4061815" y="0"/>
                  </a:cubicBezTo>
                  <a:cubicBezTo>
                    <a:pt x="4264534" y="-1771"/>
                    <a:pt x="4446224" y="-12837"/>
                    <a:pt x="4664450" y="0"/>
                  </a:cubicBezTo>
                  <a:cubicBezTo>
                    <a:pt x="4882676" y="12837"/>
                    <a:pt x="5124873" y="13669"/>
                    <a:pt x="5334045" y="0"/>
                  </a:cubicBezTo>
                  <a:cubicBezTo>
                    <a:pt x="5543218" y="-13669"/>
                    <a:pt x="5838701" y="-1020"/>
                    <a:pt x="6003640" y="0"/>
                  </a:cubicBezTo>
                  <a:cubicBezTo>
                    <a:pt x="6168580" y="1020"/>
                    <a:pt x="6443686" y="-33290"/>
                    <a:pt x="6807154" y="0"/>
                  </a:cubicBezTo>
                  <a:cubicBezTo>
                    <a:pt x="6855739" y="-2131"/>
                    <a:pt x="6914230" y="63691"/>
                    <a:pt x="6918359" y="111205"/>
                  </a:cubicBezTo>
                  <a:cubicBezTo>
                    <a:pt x="6905820" y="249713"/>
                    <a:pt x="6896648" y="368312"/>
                    <a:pt x="6918359" y="556009"/>
                  </a:cubicBezTo>
                  <a:cubicBezTo>
                    <a:pt x="6915716" y="613640"/>
                    <a:pt x="6869279" y="653525"/>
                    <a:pt x="6807154" y="667214"/>
                  </a:cubicBezTo>
                  <a:cubicBezTo>
                    <a:pt x="6644141" y="682339"/>
                    <a:pt x="6500761" y="675608"/>
                    <a:pt x="6338438" y="667214"/>
                  </a:cubicBezTo>
                  <a:cubicBezTo>
                    <a:pt x="6176115" y="658820"/>
                    <a:pt x="5876364" y="667996"/>
                    <a:pt x="5601883" y="667214"/>
                  </a:cubicBezTo>
                  <a:cubicBezTo>
                    <a:pt x="5327402" y="666432"/>
                    <a:pt x="5027844" y="700474"/>
                    <a:pt x="4865329" y="667214"/>
                  </a:cubicBezTo>
                  <a:cubicBezTo>
                    <a:pt x="4702814" y="633954"/>
                    <a:pt x="4402460" y="654558"/>
                    <a:pt x="4262693" y="667214"/>
                  </a:cubicBezTo>
                  <a:cubicBezTo>
                    <a:pt x="4122926" y="679870"/>
                    <a:pt x="3940704" y="653684"/>
                    <a:pt x="3727017" y="667214"/>
                  </a:cubicBezTo>
                  <a:cubicBezTo>
                    <a:pt x="3513330" y="680744"/>
                    <a:pt x="3408652" y="684975"/>
                    <a:pt x="3258301" y="667214"/>
                  </a:cubicBezTo>
                  <a:cubicBezTo>
                    <a:pt x="3107950" y="649453"/>
                    <a:pt x="2887219" y="690795"/>
                    <a:pt x="2521747" y="667214"/>
                  </a:cubicBezTo>
                  <a:cubicBezTo>
                    <a:pt x="2156275" y="643633"/>
                    <a:pt x="2066179" y="640668"/>
                    <a:pt x="1919111" y="667214"/>
                  </a:cubicBezTo>
                  <a:cubicBezTo>
                    <a:pt x="1772043" y="693760"/>
                    <a:pt x="1532619" y="692667"/>
                    <a:pt x="1383435" y="667214"/>
                  </a:cubicBezTo>
                  <a:cubicBezTo>
                    <a:pt x="1234251" y="641761"/>
                    <a:pt x="1104605" y="677424"/>
                    <a:pt x="914719" y="667214"/>
                  </a:cubicBezTo>
                  <a:cubicBezTo>
                    <a:pt x="724833" y="657004"/>
                    <a:pt x="386639" y="694488"/>
                    <a:pt x="111205" y="667214"/>
                  </a:cubicBezTo>
                  <a:cubicBezTo>
                    <a:pt x="48176" y="661571"/>
                    <a:pt x="3679" y="625194"/>
                    <a:pt x="0" y="556009"/>
                  </a:cubicBezTo>
                  <a:cubicBezTo>
                    <a:pt x="-6353" y="450560"/>
                    <a:pt x="-8764" y="272491"/>
                    <a:pt x="0" y="111205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454005086">
                    <a:custGeom>
                      <a:avLst/>
                      <a:gdLst>
                        <a:gd name="connsiteX0" fmla="*/ 0 w 8578093"/>
                        <a:gd name="connsiteY0" fmla="*/ 250598 h 1503557"/>
                        <a:gd name="connsiteX1" fmla="*/ 137883 w 8578093"/>
                        <a:gd name="connsiteY1" fmla="*/ 0 h 1503557"/>
                        <a:gd name="connsiteX2" fmla="*/ 802069 w 8578093"/>
                        <a:gd name="connsiteY2" fmla="*/ 0 h 1503557"/>
                        <a:gd name="connsiteX3" fmla="*/ 1466255 w 8578093"/>
                        <a:gd name="connsiteY3" fmla="*/ 0 h 1503557"/>
                        <a:gd name="connsiteX4" fmla="*/ 2296488 w 8578093"/>
                        <a:gd name="connsiteY4" fmla="*/ 0 h 1503557"/>
                        <a:gd name="connsiteX5" fmla="*/ 3292767 w 8578093"/>
                        <a:gd name="connsiteY5" fmla="*/ 0 h 1503557"/>
                        <a:gd name="connsiteX6" fmla="*/ 4206023 w 8578093"/>
                        <a:gd name="connsiteY6" fmla="*/ 0 h 1503557"/>
                        <a:gd name="connsiteX7" fmla="*/ 5119278 w 8578093"/>
                        <a:gd name="connsiteY7" fmla="*/ 0 h 1503557"/>
                        <a:gd name="connsiteX8" fmla="*/ 5866488 w 8578093"/>
                        <a:gd name="connsiteY8" fmla="*/ 0 h 1503557"/>
                        <a:gd name="connsiteX9" fmla="*/ 6862768 w 8578093"/>
                        <a:gd name="connsiteY9" fmla="*/ 0 h 1503557"/>
                        <a:gd name="connsiteX10" fmla="*/ 7693000 w 8578093"/>
                        <a:gd name="connsiteY10" fmla="*/ 0 h 1503557"/>
                        <a:gd name="connsiteX11" fmla="*/ 8440209 w 8578093"/>
                        <a:gd name="connsiteY11" fmla="*/ 0 h 1503557"/>
                        <a:gd name="connsiteX12" fmla="*/ 8578093 w 8578093"/>
                        <a:gd name="connsiteY12" fmla="*/ 250598 h 1503557"/>
                        <a:gd name="connsiteX13" fmla="*/ 8578093 w 8578093"/>
                        <a:gd name="connsiteY13" fmla="*/ 1252958 h 1503557"/>
                        <a:gd name="connsiteX14" fmla="*/ 8440209 w 8578093"/>
                        <a:gd name="connsiteY14" fmla="*/ 1503557 h 1503557"/>
                        <a:gd name="connsiteX15" fmla="*/ 7776023 w 8578093"/>
                        <a:gd name="connsiteY15" fmla="*/ 1503557 h 1503557"/>
                        <a:gd name="connsiteX16" fmla="*/ 6945790 w 8578093"/>
                        <a:gd name="connsiteY16" fmla="*/ 1503557 h 1503557"/>
                        <a:gd name="connsiteX17" fmla="*/ 6364628 w 8578093"/>
                        <a:gd name="connsiteY17" fmla="*/ 1503557 h 1503557"/>
                        <a:gd name="connsiteX18" fmla="*/ 5617418 w 8578093"/>
                        <a:gd name="connsiteY18" fmla="*/ 1503557 h 1503557"/>
                        <a:gd name="connsiteX19" fmla="*/ 4704162 w 8578093"/>
                        <a:gd name="connsiteY19" fmla="*/ 1503557 h 1503557"/>
                        <a:gd name="connsiteX20" fmla="*/ 3873930 w 8578093"/>
                        <a:gd name="connsiteY20" fmla="*/ 1503557 h 1503557"/>
                        <a:gd name="connsiteX21" fmla="*/ 3043697 w 8578093"/>
                        <a:gd name="connsiteY21" fmla="*/ 1503557 h 1503557"/>
                        <a:gd name="connsiteX22" fmla="*/ 2296488 w 8578093"/>
                        <a:gd name="connsiteY22" fmla="*/ 1503557 h 1503557"/>
                        <a:gd name="connsiteX23" fmla="*/ 1549278 w 8578093"/>
                        <a:gd name="connsiteY23" fmla="*/ 1503557 h 1503557"/>
                        <a:gd name="connsiteX24" fmla="*/ 137883 w 8578093"/>
                        <a:gd name="connsiteY24" fmla="*/ 1503557 h 1503557"/>
                        <a:gd name="connsiteX25" fmla="*/ 0 w 8578093"/>
                        <a:gd name="connsiteY25" fmla="*/ 1252958 h 1503557"/>
                        <a:gd name="connsiteX26" fmla="*/ 0 w 8578093"/>
                        <a:gd name="connsiteY26" fmla="*/ 250598 h 1503557"/>
                        <a:gd name="connsiteX0" fmla="*/ 0 w 8578093"/>
                        <a:gd name="connsiteY0" fmla="*/ 250598 h 1503557"/>
                        <a:gd name="connsiteX1" fmla="*/ 137883 w 8578093"/>
                        <a:gd name="connsiteY1" fmla="*/ 0 h 1503557"/>
                        <a:gd name="connsiteX2" fmla="*/ 1051138 w 8578093"/>
                        <a:gd name="connsiteY2" fmla="*/ 0 h 1503557"/>
                        <a:gd name="connsiteX3" fmla="*/ 1798348 w 8578093"/>
                        <a:gd name="connsiteY3" fmla="*/ 0 h 1503557"/>
                        <a:gd name="connsiteX4" fmla="*/ 2379511 w 8578093"/>
                        <a:gd name="connsiteY4" fmla="*/ 0 h 1503557"/>
                        <a:gd name="connsiteX5" fmla="*/ 3043697 w 8578093"/>
                        <a:gd name="connsiteY5" fmla="*/ 0 h 1503557"/>
                        <a:gd name="connsiteX6" fmla="*/ 3624860 w 8578093"/>
                        <a:gd name="connsiteY6" fmla="*/ 0 h 1503557"/>
                        <a:gd name="connsiteX7" fmla="*/ 4206023 w 8578093"/>
                        <a:gd name="connsiteY7" fmla="*/ 0 h 1503557"/>
                        <a:gd name="connsiteX8" fmla="*/ 5036255 w 8578093"/>
                        <a:gd name="connsiteY8" fmla="*/ 0 h 1503557"/>
                        <a:gd name="connsiteX9" fmla="*/ 5783464 w 8578093"/>
                        <a:gd name="connsiteY9" fmla="*/ 0 h 1503557"/>
                        <a:gd name="connsiteX10" fmla="*/ 6613697 w 8578093"/>
                        <a:gd name="connsiteY10" fmla="*/ 0 h 1503557"/>
                        <a:gd name="connsiteX11" fmla="*/ 7443930 w 8578093"/>
                        <a:gd name="connsiteY11" fmla="*/ 0 h 1503557"/>
                        <a:gd name="connsiteX12" fmla="*/ 8440209 w 8578093"/>
                        <a:gd name="connsiteY12" fmla="*/ 0 h 1503557"/>
                        <a:gd name="connsiteX13" fmla="*/ 8578093 w 8578093"/>
                        <a:gd name="connsiteY13" fmla="*/ 250598 h 1503557"/>
                        <a:gd name="connsiteX14" fmla="*/ 8578093 w 8578093"/>
                        <a:gd name="connsiteY14" fmla="*/ 1252958 h 1503557"/>
                        <a:gd name="connsiteX15" fmla="*/ 8440209 w 8578093"/>
                        <a:gd name="connsiteY15" fmla="*/ 1503557 h 1503557"/>
                        <a:gd name="connsiteX16" fmla="*/ 7859047 w 8578093"/>
                        <a:gd name="connsiteY16" fmla="*/ 1503557 h 1503557"/>
                        <a:gd name="connsiteX17" fmla="*/ 6945790 w 8578093"/>
                        <a:gd name="connsiteY17" fmla="*/ 1503557 h 1503557"/>
                        <a:gd name="connsiteX18" fmla="*/ 6032535 w 8578093"/>
                        <a:gd name="connsiteY18" fmla="*/ 1503557 h 1503557"/>
                        <a:gd name="connsiteX19" fmla="*/ 5285325 w 8578093"/>
                        <a:gd name="connsiteY19" fmla="*/ 1503557 h 1503557"/>
                        <a:gd name="connsiteX20" fmla="*/ 4621138 w 8578093"/>
                        <a:gd name="connsiteY20" fmla="*/ 1503557 h 1503557"/>
                        <a:gd name="connsiteX21" fmla="*/ 4039976 w 8578093"/>
                        <a:gd name="connsiteY21" fmla="*/ 1503557 h 1503557"/>
                        <a:gd name="connsiteX22" fmla="*/ 3126721 w 8578093"/>
                        <a:gd name="connsiteY22" fmla="*/ 1503557 h 1503557"/>
                        <a:gd name="connsiteX23" fmla="*/ 2379511 w 8578093"/>
                        <a:gd name="connsiteY23" fmla="*/ 1503557 h 1503557"/>
                        <a:gd name="connsiteX24" fmla="*/ 1715324 w 8578093"/>
                        <a:gd name="connsiteY24" fmla="*/ 1503557 h 1503557"/>
                        <a:gd name="connsiteX25" fmla="*/ 1134162 w 8578093"/>
                        <a:gd name="connsiteY25" fmla="*/ 1503557 h 1503557"/>
                        <a:gd name="connsiteX26" fmla="*/ 137883 w 8578093"/>
                        <a:gd name="connsiteY26" fmla="*/ 1503557 h 1503557"/>
                        <a:gd name="connsiteX27" fmla="*/ 0 w 8578093"/>
                        <a:gd name="connsiteY27" fmla="*/ 1252958 h 1503557"/>
                        <a:gd name="connsiteX28" fmla="*/ 0 w 8578093"/>
                        <a:gd name="connsiteY28" fmla="*/ 250598 h 15035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8578093" h="1503557" fill="none" extrusionOk="0">
                          <a:moveTo>
                            <a:pt x="0" y="250598"/>
                          </a:moveTo>
                          <a:cubicBezTo>
                            <a:pt x="10240" y="117781"/>
                            <a:pt x="51258" y="16673"/>
                            <a:pt x="137883" y="0"/>
                          </a:cubicBezTo>
                          <a:cubicBezTo>
                            <a:pt x="275558" y="-35127"/>
                            <a:pt x="649380" y="23740"/>
                            <a:pt x="802069" y="0"/>
                          </a:cubicBezTo>
                          <a:cubicBezTo>
                            <a:pt x="996183" y="-28829"/>
                            <a:pt x="1340065" y="-7617"/>
                            <a:pt x="1466255" y="0"/>
                          </a:cubicBezTo>
                          <a:cubicBezTo>
                            <a:pt x="1571692" y="-10914"/>
                            <a:pt x="2134700" y="71828"/>
                            <a:pt x="2296488" y="0"/>
                          </a:cubicBezTo>
                          <a:cubicBezTo>
                            <a:pt x="2463074" y="-74678"/>
                            <a:pt x="3050772" y="-3564"/>
                            <a:pt x="3292767" y="0"/>
                          </a:cubicBezTo>
                          <a:cubicBezTo>
                            <a:pt x="3488085" y="15853"/>
                            <a:pt x="3872071" y="-48362"/>
                            <a:pt x="4206023" y="0"/>
                          </a:cubicBezTo>
                          <a:cubicBezTo>
                            <a:pt x="4531011" y="84835"/>
                            <a:pt x="4849166" y="35875"/>
                            <a:pt x="5119278" y="0"/>
                          </a:cubicBezTo>
                          <a:cubicBezTo>
                            <a:pt x="5387303" y="-68900"/>
                            <a:pt x="5585124" y="-69553"/>
                            <a:pt x="5866488" y="0"/>
                          </a:cubicBezTo>
                          <a:cubicBezTo>
                            <a:pt x="6188735" y="116130"/>
                            <a:pt x="6456808" y="136314"/>
                            <a:pt x="6862768" y="0"/>
                          </a:cubicBezTo>
                          <a:cubicBezTo>
                            <a:pt x="7284681" y="-57085"/>
                            <a:pt x="7278387" y="66675"/>
                            <a:pt x="7693000" y="0"/>
                          </a:cubicBezTo>
                          <a:cubicBezTo>
                            <a:pt x="8112845" y="-51927"/>
                            <a:pt x="8092050" y="-1091"/>
                            <a:pt x="8440209" y="0"/>
                          </a:cubicBezTo>
                          <a:cubicBezTo>
                            <a:pt x="8512140" y="13713"/>
                            <a:pt x="8566418" y="84106"/>
                            <a:pt x="8578093" y="250598"/>
                          </a:cubicBezTo>
                          <a:cubicBezTo>
                            <a:pt x="8519173" y="711974"/>
                            <a:pt x="8609528" y="902535"/>
                            <a:pt x="8578093" y="1252958"/>
                          </a:cubicBezTo>
                          <a:cubicBezTo>
                            <a:pt x="8589044" y="1421192"/>
                            <a:pt x="8501860" y="1501262"/>
                            <a:pt x="8440209" y="1503557"/>
                          </a:cubicBezTo>
                          <a:cubicBezTo>
                            <a:pt x="8284072" y="1528360"/>
                            <a:pt x="7932009" y="1552472"/>
                            <a:pt x="7776023" y="1503557"/>
                          </a:cubicBezTo>
                          <a:cubicBezTo>
                            <a:pt x="7595252" y="1462853"/>
                            <a:pt x="7207440" y="1483472"/>
                            <a:pt x="6945790" y="1503557"/>
                          </a:cubicBezTo>
                          <a:cubicBezTo>
                            <a:pt x="6687555" y="1556302"/>
                            <a:pt x="6557241" y="1556148"/>
                            <a:pt x="6364628" y="1503557"/>
                          </a:cubicBezTo>
                          <a:cubicBezTo>
                            <a:pt x="6184081" y="1461965"/>
                            <a:pt x="5798998" y="1452080"/>
                            <a:pt x="5617418" y="1503557"/>
                          </a:cubicBezTo>
                          <a:cubicBezTo>
                            <a:pt x="5392175" y="1576317"/>
                            <a:pt x="5042571" y="1439803"/>
                            <a:pt x="4704162" y="1503557"/>
                          </a:cubicBezTo>
                          <a:cubicBezTo>
                            <a:pt x="4297547" y="1584653"/>
                            <a:pt x="4238226" y="1502090"/>
                            <a:pt x="3873930" y="1503557"/>
                          </a:cubicBezTo>
                          <a:cubicBezTo>
                            <a:pt x="3497093" y="1537607"/>
                            <a:pt x="3255147" y="1538543"/>
                            <a:pt x="3043697" y="1503557"/>
                          </a:cubicBezTo>
                          <a:cubicBezTo>
                            <a:pt x="2852373" y="1422133"/>
                            <a:pt x="2418772" y="1425504"/>
                            <a:pt x="2296488" y="1503557"/>
                          </a:cubicBezTo>
                          <a:cubicBezTo>
                            <a:pt x="2136676" y="1591854"/>
                            <a:pt x="1772202" y="1541068"/>
                            <a:pt x="1549278" y="1503557"/>
                          </a:cubicBezTo>
                          <a:cubicBezTo>
                            <a:pt x="1403764" y="1543623"/>
                            <a:pt x="428493" y="1407933"/>
                            <a:pt x="137883" y="1503557"/>
                          </a:cubicBezTo>
                          <a:cubicBezTo>
                            <a:pt x="51537" y="1514323"/>
                            <a:pt x="2337" y="1400742"/>
                            <a:pt x="0" y="1252958"/>
                          </a:cubicBezTo>
                          <a:cubicBezTo>
                            <a:pt x="16929" y="905356"/>
                            <a:pt x="19922" y="731295"/>
                            <a:pt x="0" y="250598"/>
                          </a:cubicBezTo>
                          <a:close/>
                        </a:path>
                        <a:path w="8578093" h="1503557" stroke="0" extrusionOk="0">
                          <a:moveTo>
                            <a:pt x="0" y="250598"/>
                          </a:moveTo>
                          <a:cubicBezTo>
                            <a:pt x="7720" y="139563"/>
                            <a:pt x="62342" y="30233"/>
                            <a:pt x="137883" y="0"/>
                          </a:cubicBezTo>
                          <a:cubicBezTo>
                            <a:pt x="469964" y="-76824"/>
                            <a:pt x="809478" y="-72134"/>
                            <a:pt x="1051138" y="0"/>
                          </a:cubicBezTo>
                          <a:cubicBezTo>
                            <a:pt x="1340135" y="41711"/>
                            <a:pt x="1611215" y="28599"/>
                            <a:pt x="1798348" y="0"/>
                          </a:cubicBezTo>
                          <a:cubicBezTo>
                            <a:pt x="2010376" y="-23046"/>
                            <a:pt x="2191501" y="22663"/>
                            <a:pt x="2379511" y="0"/>
                          </a:cubicBezTo>
                          <a:cubicBezTo>
                            <a:pt x="2637926" y="10303"/>
                            <a:pt x="2820700" y="-5961"/>
                            <a:pt x="3043697" y="0"/>
                          </a:cubicBezTo>
                          <a:cubicBezTo>
                            <a:pt x="3291706" y="17224"/>
                            <a:pt x="3467791" y="14271"/>
                            <a:pt x="3624860" y="0"/>
                          </a:cubicBezTo>
                          <a:cubicBezTo>
                            <a:pt x="3825785" y="6981"/>
                            <a:pt x="3969357" y="-27320"/>
                            <a:pt x="4206023" y="0"/>
                          </a:cubicBezTo>
                          <a:cubicBezTo>
                            <a:pt x="4487111" y="58153"/>
                            <a:pt x="4752601" y="45757"/>
                            <a:pt x="5036255" y="0"/>
                          </a:cubicBezTo>
                          <a:cubicBezTo>
                            <a:pt x="5257614" y="-49708"/>
                            <a:pt x="5563656" y="-42368"/>
                            <a:pt x="5783464" y="0"/>
                          </a:cubicBezTo>
                          <a:cubicBezTo>
                            <a:pt x="6074328" y="-13386"/>
                            <a:pt x="6355017" y="47405"/>
                            <a:pt x="6613697" y="0"/>
                          </a:cubicBezTo>
                          <a:cubicBezTo>
                            <a:pt x="6893667" y="-35643"/>
                            <a:pt x="7225708" y="44725"/>
                            <a:pt x="7443930" y="0"/>
                          </a:cubicBezTo>
                          <a:cubicBezTo>
                            <a:pt x="7706336" y="28751"/>
                            <a:pt x="7956323" y="-62176"/>
                            <a:pt x="8440209" y="0"/>
                          </a:cubicBezTo>
                          <a:cubicBezTo>
                            <a:pt x="8490626" y="18238"/>
                            <a:pt x="8594400" y="149966"/>
                            <a:pt x="8578093" y="250598"/>
                          </a:cubicBezTo>
                          <a:cubicBezTo>
                            <a:pt x="8590973" y="619157"/>
                            <a:pt x="8580673" y="785752"/>
                            <a:pt x="8578093" y="1252958"/>
                          </a:cubicBezTo>
                          <a:cubicBezTo>
                            <a:pt x="8575752" y="1380880"/>
                            <a:pt x="8521957" y="1467483"/>
                            <a:pt x="8440209" y="1503557"/>
                          </a:cubicBezTo>
                          <a:cubicBezTo>
                            <a:pt x="8221863" y="1549091"/>
                            <a:pt x="8052805" y="1522856"/>
                            <a:pt x="7859047" y="1503557"/>
                          </a:cubicBezTo>
                          <a:cubicBezTo>
                            <a:pt x="7628686" y="1477502"/>
                            <a:pt x="7296451" y="1521813"/>
                            <a:pt x="6945790" y="1503557"/>
                          </a:cubicBezTo>
                          <a:cubicBezTo>
                            <a:pt x="6651553" y="1491626"/>
                            <a:pt x="6276555" y="1569033"/>
                            <a:pt x="6032535" y="1503557"/>
                          </a:cubicBezTo>
                          <a:cubicBezTo>
                            <a:pt x="5824782" y="1448006"/>
                            <a:pt x="5418234" y="1474605"/>
                            <a:pt x="5285325" y="1503557"/>
                          </a:cubicBezTo>
                          <a:cubicBezTo>
                            <a:pt x="5119652" y="1538620"/>
                            <a:pt x="4856476" y="1465027"/>
                            <a:pt x="4621138" y="1503557"/>
                          </a:cubicBezTo>
                          <a:cubicBezTo>
                            <a:pt x="4336247" y="1534035"/>
                            <a:pt x="4252580" y="1524642"/>
                            <a:pt x="4039976" y="1503557"/>
                          </a:cubicBezTo>
                          <a:cubicBezTo>
                            <a:pt x="3848726" y="1484546"/>
                            <a:pt x="3517231" y="1577612"/>
                            <a:pt x="3126721" y="1503557"/>
                          </a:cubicBezTo>
                          <a:cubicBezTo>
                            <a:pt x="2691321" y="1440926"/>
                            <a:pt x="2566406" y="1448047"/>
                            <a:pt x="2379511" y="1503557"/>
                          </a:cubicBezTo>
                          <a:cubicBezTo>
                            <a:pt x="2240172" y="1552027"/>
                            <a:pt x="1895698" y="1589158"/>
                            <a:pt x="1715324" y="1503557"/>
                          </a:cubicBezTo>
                          <a:cubicBezTo>
                            <a:pt x="1533830" y="1415465"/>
                            <a:pt x="1342178" y="1526269"/>
                            <a:pt x="1134162" y="1503557"/>
                          </a:cubicBezTo>
                          <a:cubicBezTo>
                            <a:pt x="857296" y="1437687"/>
                            <a:pt x="509083" y="1571016"/>
                            <a:pt x="137883" y="1503557"/>
                          </a:cubicBezTo>
                          <a:cubicBezTo>
                            <a:pt x="71869" y="1477860"/>
                            <a:pt x="995" y="1406069"/>
                            <a:pt x="0" y="1252958"/>
                          </a:cubicBezTo>
                          <a:cubicBezTo>
                            <a:pt x="70085" y="1018566"/>
                            <a:pt x="28293" y="666431"/>
                            <a:pt x="0" y="250598"/>
                          </a:cubicBezTo>
                          <a:close/>
                        </a:path>
                        <a:path w="8578093" h="1503557" fill="none" stroke="0" extrusionOk="0">
                          <a:moveTo>
                            <a:pt x="0" y="250598"/>
                          </a:moveTo>
                          <a:cubicBezTo>
                            <a:pt x="17271" y="121176"/>
                            <a:pt x="75984" y="37185"/>
                            <a:pt x="137883" y="0"/>
                          </a:cubicBezTo>
                          <a:cubicBezTo>
                            <a:pt x="289420" y="-23444"/>
                            <a:pt x="569233" y="28093"/>
                            <a:pt x="802069" y="0"/>
                          </a:cubicBezTo>
                          <a:cubicBezTo>
                            <a:pt x="967759" y="-22247"/>
                            <a:pt x="1332668" y="-16193"/>
                            <a:pt x="1466255" y="0"/>
                          </a:cubicBezTo>
                          <a:cubicBezTo>
                            <a:pt x="1609638" y="7277"/>
                            <a:pt x="2122273" y="87477"/>
                            <a:pt x="2296488" y="0"/>
                          </a:cubicBezTo>
                          <a:cubicBezTo>
                            <a:pt x="2487974" y="-115701"/>
                            <a:pt x="3055577" y="-51784"/>
                            <a:pt x="3292767" y="0"/>
                          </a:cubicBezTo>
                          <a:cubicBezTo>
                            <a:pt x="3475308" y="17394"/>
                            <a:pt x="3885278" y="-100115"/>
                            <a:pt x="4206023" y="0"/>
                          </a:cubicBezTo>
                          <a:cubicBezTo>
                            <a:pt x="4456331" y="85190"/>
                            <a:pt x="4857241" y="36838"/>
                            <a:pt x="5119278" y="0"/>
                          </a:cubicBezTo>
                          <a:cubicBezTo>
                            <a:pt x="5337978" y="-85531"/>
                            <a:pt x="5605673" y="-69601"/>
                            <a:pt x="5866488" y="0"/>
                          </a:cubicBezTo>
                          <a:cubicBezTo>
                            <a:pt x="6197569" y="101633"/>
                            <a:pt x="6431113" y="42586"/>
                            <a:pt x="6862768" y="0"/>
                          </a:cubicBezTo>
                          <a:cubicBezTo>
                            <a:pt x="7311490" y="-51958"/>
                            <a:pt x="7251990" y="67836"/>
                            <a:pt x="7693000" y="0"/>
                          </a:cubicBezTo>
                          <a:cubicBezTo>
                            <a:pt x="8107510" y="-61001"/>
                            <a:pt x="8087442" y="-3392"/>
                            <a:pt x="8440209" y="0"/>
                          </a:cubicBezTo>
                          <a:cubicBezTo>
                            <a:pt x="8534690" y="-4880"/>
                            <a:pt x="8572379" y="96131"/>
                            <a:pt x="8578093" y="250598"/>
                          </a:cubicBezTo>
                          <a:cubicBezTo>
                            <a:pt x="8536772" y="635938"/>
                            <a:pt x="8557330" y="930437"/>
                            <a:pt x="8578093" y="1252958"/>
                          </a:cubicBezTo>
                          <a:cubicBezTo>
                            <a:pt x="8588267" y="1414902"/>
                            <a:pt x="8497709" y="1490161"/>
                            <a:pt x="8440209" y="1503557"/>
                          </a:cubicBezTo>
                          <a:cubicBezTo>
                            <a:pt x="8279049" y="1553781"/>
                            <a:pt x="7987078" y="1551839"/>
                            <a:pt x="7776023" y="1503557"/>
                          </a:cubicBezTo>
                          <a:cubicBezTo>
                            <a:pt x="7525127" y="1465699"/>
                            <a:pt x="7170832" y="1489230"/>
                            <a:pt x="6945790" y="1503557"/>
                          </a:cubicBezTo>
                          <a:cubicBezTo>
                            <a:pt x="6717315" y="1521055"/>
                            <a:pt x="6558797" y="1517934"/>
                            <a:pt x="6364628" y="1503557"/>
                          </a:cubicBezTo>
                          <a:cubicBezTo>
                            <a:pt x="6153922" y="1459585"/>
                            <a:pt x="5801556" y="1446966"/>
                            <a:pt x="5617418" y="1503557"/>
                          </a:cubicBezTo>
                          <a:cubicBezTo>
                            <a:pt x="5333385" y="1593610"/>
                            <a:pt x="5038879" y="1430292"/>
                            <a:pt x="4704162" y="1503557"/>
                          </a:cubicBezTo>
                          <a:cubicBezTo>
                            <a:pt x="4284339" y="1564826"/>
                            <a:pt x="4230586" y="1508978"/>
                            <a:pt x="3873930" y="1503557"/>
                          </a:cubicBezTo>
                          <a:cubicBezTo>
                            <a:pt x="3527607" y="1504953"/>
                            <a:pt x="3279594" y="1520439"/>
                            <a:pt x="3043697" y="1503557"/>
                          </a:cubicBezTo>
                          <a:cubicBezTo>
                            <a:pt x="2813598" y="1474415"/>
                            <a:pt x="2447142" y="1462742"/>
                            <a:pt x="2296488" y="1503557"/>
                          </a:cubicBezTo>
                          <a:cubicBezTo>
                            <a:pt x="2154244" y="1575633"/>
                            <a:pt x="1761758" y="1539155"/>
                            <a:pt x="1549278" y="1503557"/>
                          </a:cubicBezTo>
                          <a:cubicBezTo>
                            <a:pt x="1332641" y="1487209"/>
                            <a:pt x="524760" y="1455895"/>
                            <a:pt x="137883" y="1503557"/>
                          </a:cubicBezTo>
                          <a:cubicBezTo>
                            <a:pt x="65707" y="1493273"/>
                            <a:pt x="12759" y="1413616"/>
                            <a:pt x="0" y="1252958"/>
                          </a:cubicBezTo>
                          <a:cubicBezTo>
                            <a:pt x="687" y="969179"/>
                            <a:pt x="-23376" y="697489"/>
                            <a:pt x="0" y="25059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776407EE-342C-21D9-A209-63C469CCF8F7}"/>
                </a:ext>
              </a:extLst>
            </p:cNvPr>
            <p:cNvSpPr txBox="1"/>
            <p:nvPr/>
          </p:nvSpPr>
          <p:spPr>
            <a:xfrm>
              <a:off x="3485012" y="693960"/>
              <a:ext cx="7975137" cy="1393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vi-VN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Giới thiệu ý tưởng lắp ghép 1 mô hình đồ chơi mình thích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4321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448</Words>
  <Application>Microsoft Office PowerPoint</Application>
  <PresentationFormat>Widescreen</PresentationFormat>
  <Paragraphs>42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SimSun</vt:lpstr>
      <vt:lpstr>Arial</vt:lpstr>
      <vt:lpstr>Calibri</vt:lpstr>
      <vt:lpstr>Calibri Light</vt:lpstr>
      <vt:lpstr>Cambria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21</cp:revision>
  <dcterms:created xsi:type="dcterms:W3CDTF">2024-02-07T15:27:11Z</dcterms:created>
  <dcterms:modified xsi:type="dcterms:W3CDTF">2024-05-14T00:41:57Z</dcterms:modified>
</cp:coreProperties>
</file>