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1" r:id="rId2"/>
    <p:sldId id="272" r:id="rId3"/>
    <p:sldId id="273" r:id="rId4"/>
    <p:sldId id="290" r:id="rId5"/>
    <p:sldId id="291" r:id="rId6"/>
    <p:sldId id="292" r:id="rId7"/>
    <p:sldId id="277" r:id="rId8"/>
    <p:sldId id="286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25BA3-3899-4576-97CA-0E1516CC9662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FF679-BCB0-430E-8E08-E5B53321B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50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675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558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102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7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6.png"/><Relationship Id="rId5" Type="http://schemas.openxmlformats.org/officeDocument/2006/relationships/image" Target="../media/image22.png"/><Relationship Id="rId15" Type="http://schemas.openxmlformats.org/officeDocument/2006/relationships/image" Target="../media/image30.png"/><Relationship Id="rId10" Type="http://schemas.openxmlformats.org/officeDocument/2006/relationships/image" Target="../media/image5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4158E7-6879-4AA3-9CF6-9FC9BB19756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9" y="176465"/>
            <a:ext cx="8555638" cy="63391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B4AA2E-A9EE-4735-9A4E-BBA191DF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A6780179-D35F-4D9F-A577-05BDA4501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B05F6E-3468-4121-A9E1-CE32D545D766}"/>
              </a:ext>
            </a:extLst>
          </p:cNvPr>
          <p:cNvSpPr txBox="1"/>
          <p:nvPr/>
        </p:nvSpPr>
        <p:spPr>
          <a:xfrm>
            <a:off x="2641377" y="2610314"/>
            <a:ext cx="7361925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Toán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unito Black" pitchFamily="2" charset="0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F03B3A-0FBF-493D-5A84-446F01F9A0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1674" y="4951819"/>
            <a:ext cx="1841152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A00ABF-1A05-6FC0-D3B3-AA7D8ADA6C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1270" y="3189275"/>
            <a:ext cx="6303810" cy="1755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806634" y="1984443"/>
            <a:ext cx="6780318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TRƯỜNG TIỂU HỌC ÁI MỘ A</a:t>
            </a:r>
          </a:p>
        </p:txBody>
      </p:sp>
    </p:spTree>
    <p:extLst>
      <p:ext uri="{BB962C8B-B14F-4D97-AF65-F5344CB8AC3E}">
        <p14:creationId xmlns:p14="http://schemas.microsoft.com/office/powerpoint/2010/main" val="1428367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005115" y="1502973"/>
            <a:ext cx="463743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36362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265906"/>
            <a:ext cx="7068165" cy="648494"/>
            <a:chOff x="589935" y="265906"/>
            <a:chExt cx="5525115" cy="648494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519081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11020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705003" y="265906"/>
              <a:ext cx="53156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hoạt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A8DC3C-6F74-5640-813C-921A31CD1AEE}"/>
              </a:ext>
            </a:extLst>
          </p:cNvPr>
          <p:cNvSpPr/>
          <p:nvPr/>
        </p:nvSpPr>
        <p:spPr>
          <a:xfrm>
            <a:off x="180975" y="1152525"/>
            <a:ext cx="11744325" cy="54483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42E54-6F65-2EC3-54DD-6F6365156012}"/>
              </a:ext>
            </a:extLst>
          </p:cNvPr>
          <p:cNvSpPr txBox="1"/>
          <p:nvPr/>
        </p:nvSpPr>
        <p:spPr>
          <a:xfrm>
            <a:off x="952499" y="1419225"/>
            <a:ext cx="10791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Thu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thập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ảnh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liệt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kê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phục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kiệm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góp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thiện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432D0C-92D7-BD60-0AC0-3B609F23273E}"/>
              </a:ext>
            </a:extLst>
          </p:cNvPr>
          <p:cNvSpPr/>
          <p:nvPr/>
        </p:nvSpPr>
        <p:spPr>
          <a:xfrm>
            <a:off x="323850" y="1571625"/>
            <a:ext cx="514350" cy="4953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47DF69FF-9380-0834-FE70-DBD14194B4DC}"/>
              </a:ext>
            </a:extLst>
          </p:cNvPr>
          <p:cNvSpPr/>
          <p:nvPr/>
        </p:nvSpPr>
        <p:spPr>
          <a:xfrm>
            <a:off x="825349" y="3057525"/>
            <a:ext cx="2708425" cy="2169552"/>
          </a:xfrm>
          <a:custGeom>
            <a:avLst/>
            <a:gdLst/>
            <a:ahLst/>
            <a:cxnLst/>
            <a:rect l="l" t="t" r="r" b="b"/>
            <a:pathLst>
              <a:path w="5431536" h="4114800">
                <a:moveTo>
                  <a:pt x="0" y="0"/>
                </a:moveTo>
                <a:lnTo>
                  <a:pt x="5431536" y="0"/>
                </a:lnTo>
                <a:lnTo>
                  <a:pt x="54315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69B6F4F7-01D3-C26E-6C7B-C5694D7140F3}"/>
              </a:ext>
            </a:extLst>
          </p:cNvPr>
          <p:cNvSpPr/>
          <p:nvPr/>
        </p:nvSpPr>
        <p:spPr>
          <a:xfrm>
            <a:off x="4588899" y="3057526"/>
            <a:ext cx="2507226" cy="1980476"/>
          </a:xfrm>
          <a:custGeom>
            <a:avLst/>
            <a:gdLst/>
            <a:ahLst/>
            <a:cxnLst/>
            <a:rect l="l" t="t" r="r" b="b"/>
            <a:pathLst>
              <a:path w="5227325" h="4338680">
                <a:moveTo>
                  <a:pt x="0" y="0"/>
                </a:moveTo>
                <a:lnTo>
                  <a:pt x="5227325" y="0"/>
                </a:lnTo>
                <a:lnTo>
                  <a:pt x="5227325" y="4338680"/>
                </a:lnTo>
                <a:lnTo>
                  <a:pt x="0" y="4338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EB97DBFB-268A-4208-A208-EFD59290E921}"/>
              </a:ext>
            </a:extLst>
          </p:cNvPr>
          <p:cNvSpPr/>
          <p:nvPr/>
        </p:nvSpPr>
        <p:spPr>
          <a:xfrm>
            <a:off x="8077200" y="2962274"/>
            <a:ext cx="3171825" cy="2286901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23653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265906"/>
            <a:ext cx="7068165" cy="648494"/>
            <a:chOff x="589935" y="265906"/>
            <a:chExt cx="5525115" cy="648494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519081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11020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705003" y="265906"/>
              <a:ext cx="53156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a)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A8DC3C-6F74-5640-813C-921A31CD1AEE}"/>
              </a:ext>
            </a:extLst>
          </p:cNvPr>
          <p:cNvSpPr/>
          <p:nvPr/>
        </p:nvSpPr>
        <p:spPr>
          <a:xfrm>
            <a:off x="180975" y="1152525"/>
            <a:ext cx="11744325" cy="54483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42E54-6F65-2EC3-54DD-6F6365156012}"/>
              </a:ext>
            </a:extLst>
          </p:cNvPr>
          <p:cNvSpPr txBox="1"/>
          <p:nvPr/>
        </p:nvSpPr>
        <p:spPr>
          <a:xfrm>
            <a:off x="952499" y="1419225"/>
            <a:ext cx="10791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500"/>
              </a:spcAft>
            </a:pP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tờ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giấy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A4,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khoá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432D0C-92D7-BD60-0AC0-3B609F23273E}"/>
              </a:ext>
            </a:extLst>
          </p:cNvPr>
          <p:cNvSpPr/>
          <p:nvPr/>
        </p:nvSpPr>
        <p:spPr>
          <a:xfrm>
            <a:off x="323850" y="1571625"/>
            <a:ext cx="514350" cy="4953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6" name="Picture 5" descr="A cartoon of men sitting on a couch with a computer&#10;&#10;Description automatically generated">
            <a:extLst>
              <a:ext uri="{FF2B5EF4-FFF2-40B4-BE49-F238E27FC236}">
                <a16:creationId xmlns:a16="http://schemas.microsoft.com/office/drawing/2014/main" id="{3C97DFF8-57A3-6BEC-C673-D5E95610C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4" y="2114545"/>
            <a:ext cx="5581655" cy="431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88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265906"/>
            <a:ext cx="7068165" cy="648494"/>
            <a:chOff x="589935" y="265906"/>
            <a:chExt cx="5525115" cy="648494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519081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11020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705003" y="265906"/>
              <a:ext cx="53156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a)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A8DC3C-6F74-5640-813C-921A31CD1AEE}"/>
              </a:ext>
            </a:extLst>
          </p:cNvPr>
          <p:cNvSpPr/>
          <p:nvPr/>
        </p:nvSpPr>
        <p:spPr>
          <a:xfrm>
            <a:off x="180975" y="1152525"/>
            <a:ext cx="11744325" cy="54483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42E54-6F65-2EC3-54DD-6F6365156012}"/>
              </a:ext>
            </a:extLst>
          </p:cNvPr>
          <p:cNvSpPr txBox="1"/>
          <p:nvPr/>
        </p:nvSpPr>
        <p:spPr>
          <a:xfrm>
            <a:off x="952499" y="1419225"/>
            <a:ext cx="10791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500"/>
              </a:spcAft>
            </a:pPr>
            <a:r>
              <a:rPr lang="vi-VN" sz="36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Dán những hình ảnh hoặc thông tin thu thập được phù hợp với từ khoá.</a:t>
            </a:r>
            <a:endParaRPr lang="vi-VN" sz="36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432D0C-92D7-BD60-0AC0-3B609F23273E}"/>
              </a:ext>
            </a:extLst>
          </p:cNvPr>
          <p:cNvSpPr/>
          <p:nvPr/>
        </p:nvSpPr>
        <p:spPr>
          <a:xfrm>
            <a:off x="323850" y="1571625"/>
            <a:ext cx="514350" cy="4953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5D808D55-FC87-A33F-F9DF-71426BA863BF}"/>
              </a:ext>
            </a:extLst>
          </p:cNvPr>
          <p:cNvSpPr/>
          <p:nvPr/>
        </p:nvSpPr>
        <p:spPr>
          <a:xfrm>
            <a:off x="4293679" y="2409825"/>
            <a:ext cx="4042791" cy="4114800"/>
          </a:xfrm>
          <a:custGeom>
            <a:avLst/>
            <a:gdLst/>
            <a:ahLst/>
            <a:cxnLst/>
            <a:rect l="l" t="t" r="r" b="b"/>
            <a:pathLst>
              <a:path w="4042791" h="4114800">
                <a:moveTo>
                  <a:pt x="0" y="0"/>
                </a:moveTo>
                <a:lnTo>
                  <a:pt x="4042792" y="0"/>
                </a:lnTo>
                <a:lnTo>
                  <a:pt x="40427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17131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265906"/>
            <a:ext cx="7068165" cy="648494"/>
            <a:chOff x="589935" y="265906"/>
            <a:chExt cx="5525115" cy="648494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519081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11020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705003" y="265906"/>
              <a:ext cx="53156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a)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A8DC3C-6F74-5640-813C-921A31CD1AEE}"/>
              </a:ext>
            </a:extLst>
          </p:cNvPr>
          <p:cNvSpPr/>
          <p:nvPr/>
        </p:nvSpPr>
        <p:spPr>
          <a:xfrm>
            <a:off x="180975" y="1152525"/>
            <a:ext cx="11744325" cy="54483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42E54-6F65-2EC3-54DD-6F6365156012}"/>
              </a:ext>
            </a:extLst>
          </p:cNvPr>
          <p:cNvSpPr txBox="1"/>
          <p:nvPr/>
        </p:nvSpPr>
        <p:spPr>
          <a:xfrm>
            <a:off x="952500" y="1419225"/>
            <a:ext cx="5153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500"/>
              </a:spcAft>
            </a:pPr>
            <a:r>
              <a:rPr lang="vi-VN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Trưng bày và báo cáo sản phẩm.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432D0C-92D7-BD60-0AC0-3B609F23273E}"/>
              </a:ext>
            </a:extLst>
          </p:cNvPr>
          <p:cNvSpPr/>
          <p:nvPr/>
        </p:nvSpPr>
        <p:spPr>
          <a:xfrm>
            <a:off x="323850" y="1571625"/>
            <a:ext cx="514350" cy="4953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E2D965-E671-7372-F552-EEEB3BB4A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4" y="1339924"/>
            <a:ext cx="4891087" cy="485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67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142259" y="258045"/>
            <a:ext cx="10497168" cy="3066179"/>
            <a:chOff x="589935" y="281202"/>
            <a:chExt cx="10242993" cy="2503582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799"/>
              <a:ext cx="9908696" cy="2479985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78323" y="281202"/>
              <a:ext cx="8541517" cy="2337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 algn="just"/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-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Kể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3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cần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mua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3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muốn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mua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cuộc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sống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just"/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-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Nêu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3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lợi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ích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việc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tiết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kiệm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just"/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-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Kể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vài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việc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thiện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38" name="图片 8">
            <a:extLst>
              <a:ext uri="{FF2B5EF4-FFF2-40B4-BE49-F238E27FC236}">
                <a16:creationId xmlns:a16="http://schemas.microsoft.com/office/drawing/2014/main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sp>
        <p:nvSpPr>
          <p:cNvPr id="2" name="Freeform 3">
            <a:extLst>
              <a:ext uri="{FF2B5EF4-FFF2-40B4-BE49-F238E27FC236}">
                <a16:creationId xmlns:a16="http://schemas.microsoft.com/office/drawing/2014/main" id="{7FD0A433-923E-7D50-E433-6C4C5B347597}"/>
              </a:ext>
            </a:extLst>
          </p:cNvPr>
          <p:cNvSpPr/>
          <p:nvPr/>
        </p:nvSpPr>
        <p:spPr>
          <a:xfrm>
            <a:off x="4676775" y="3114674"/>
            <a:ext cx="3409950" cy="3815227"/>
          </a:xfrm>
          <a:custGeom>
            <a:avLst/>
            <a:gdLst/>
            <a:ahLst/>
            <a:cxnLst/>
            <a:rect l="l" t="t" r="r" b="b"/>
            <a:pathLst>
              <a:path w="3852482" h="4114800">
                <a:moveTo>
                  <a:pt x="0" y="0"/>
                </a:moveTo>
                <a:lnTo>
                  <a:pt x="3852482" y="0"/>
                </a:lnTo>
                <a:lnTo>
                  <a:pt x="38524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89134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5180329-79E7-D9CF-1076-78E8943C2D87}"/>
              </a:ext>
            </a:extLst>
          </p:cNvPr>
          <p:cNvSpPr/>
          <p:nvPr/>
        </p:nvSpPr>
        <p:spPr>
          <a:xfrm>
            <a:off x="228600" y="409575"/>
            <a:ext cx="11744325" cy="603885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208AC-B883-CEEB-D774-07750F9BB3F4}"/>
              </a:ext>
            </a:extLst>
          </p:cNvPr>
          <p:cNvSpPr txBox="1"/>
          <p:nvPr/>
        </p:nvSpPr>
        <p:spPr>
          <a:xfrm>
            <a:off x="1066800" y="561975"/>
            <a:ext cx="985837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Gợi ý:</a:t>
            </a:r>
            <a:endParaRPr lang="en-US" sz="28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- 3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- 3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đạp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- 3 lợi ích của việc tiết kiệm: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Giúp chúng ta có khoản tiền chuẩn bị cho những dự định ở tương lai.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Dự phòng những việc bất chợt, những biến cố xảy đến trong tương lai.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Giúp ta cảm thấy yên tâm hơn.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Kể một vài việc em có thể làm từ thiện: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Em quyên góp sách vở cũ, quần áo cũ ủng hộ các bạn khó khăn.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Em tiết kiệm tiền tiêu vặt, hoặc tiền mua đồ chơi để ủng hộ đồng bào miền Trung bị ảnh hưởng của bão lũ.</a:t>
            </a:r>
          </a:p>
        </p:txBody>
      </p:sp>
    </p:spTree>
    <p:extLst>
      <p:ext uri="{BB962C8B-B14F-4D97-AF65-F5344CB8AC3E}">
        <p14:creationId xmlns:p14="http://schemas.microsoft.com/office/powerpoint/2010/main" val="2412637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DCF7EB0-4690-484B-9DBD-B0A2DCA992B3}"/>
              </a:ext>
            </a:extLst>
          </p:cNvPr>
          <p:cNvSpPr txBox="1"/>
          <p:nvPr/>
        </p:nvSpPr>
        <p:spPr>
          <a:xfrm>
            <a:off x="100929" y="1351508"/>
            <a:ext cx="4677884" cy="415498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Tạm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biệt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và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Hẹn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gặp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lại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326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Baloo 2 ExtraBold</vt:lpstr>
      <vt:lpstr>Calibri</vt:lpstr>
      <vt:lpstr>Coiny</vt:lpstr>
      <vt:lpstr>Humanst521 BT</vt:lpstr>
      <vt:lpstr>Nunito Black</vt:lpstr>
      <vt:lpstr>UTM Edwardian</vt:lpstr>
      <vt:lpstr>字魂59号-创粗黑</vt:lpstr>
      <vt:lpstr>字魂70号-灵悦黑体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11</cp:revision>
  <dcterms:created xsi:type="dcterms:W3CDTF">2024-03-30T12:25:34Z</dcterms:created>
  <dcterms:modified xsi:type="dcterms:W3CDTF">2024-05-02T00:56:27Z</dcterms:modified>
</cp:coreProperties>
</file>