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2"/>
  </p:notesMasterIdLst>
  <p:sldIdLst>
    <p:sldId id="258" r:id="rId4"/>
    <p:sldId id="312" r:id="rId5"/>
    <p:sldId id="265" r:id="rId6"/>
    <p:sldId id="267" r:id="rId7"/>
    <p:sldId id="303" r:id="rId8"/>
    <p:sldId id="271" r:id="rId9"/>
    <p:sldId id="272" r:id="rId10"/>
    <p:sldId id="275" r:id="rId11"/>
    <p:sldId id="309" r:id="rId12"/>
    <p:sldId id="310" r:id="rId13"/>
    <p:sldId id="285" r:id="rId14"/>
    <p:sldId id="286" r:id="rId15"/>
    <p:sldId id="287" r:id="rId16"/>
    <p:sldId id="288" r:id="rId17"/>
    <p:sldId id="291" r:id="rId18"/>
    <p:sldId id="293" r:id="rId19"/>
    <p:sldId id="289" r:id="rId20"/>
    <p:sldId id="2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71" d="100"/>
          <a:sy n="71" d="100"/>
        </p:scale>
        <p:origin x="7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802B8-A12E-40D5-BE64-15DF565CB33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25561-5CE2-4DCB-956B-B64E3789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8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A6F5F-2C4B-AF3E-E99F-899CA2954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5E2AB-BA03-DFA4-4E5E-46B0DDEFA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61056-CB94-6F1E-237C-A3B32FEC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474052-D874-4C50-B0E3-DBFD85AFA3C2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1B75D-06DA-D183-C111-A8ECE7A71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845CA-42D8-347F-1679-0F287C101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226E58-8DD6-42BC-B6FE-AA989EF7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8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E7D8E-3136-436F-DE97-2D2CB2067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A5F46A-159C-AF39-4C18-D939DFC0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ADBEC-5B9D-F5D6-1E58-57792E41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474052-D874-4C50-B0E3-DBFD85AFA3C2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C7C0C-6B9F-BAFA-5AEE-F0DD998C7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4C69F-F947-C8C1-F020-7E04E871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226E58-8DD6-42BC-B6FE-AA989EF719D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38168D-2FBD-CE88-2974-1666A0B35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300" y="-31908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2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B2511-EB38-8C12-EE23-D9D6E2AA78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E12F3B-AA4C-B2CE-2ED0-2DB6BC8C5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98F7B-AEC7-DDB3-E7D2-06B5B09D3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474052-D874-4C50-B0E3-DBFD85AFA3C2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C2BFD-DEF1-22AA-DA9A-FE66703ED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B3892-83BD-52BE-C0C4-ADD70DAD5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226E58-8DD6-42BC-B6FE-AA989EF7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58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BD6E6-2ABE-B81D-F710-EAA79B825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716CF-DB82-92F2-363F-4FF37D4CF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1AB37-CAB9-1A57-D7DC-4377CDB3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6019D-8832-0C5F-0ADA-B78B26F9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CE94E-BA52-2803-F4CB-4C9923DF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14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E3DD6-D03C-041E-AF8C-A1043F43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165E3-15FF-F2AF-0EA5-A18CE000D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B836E-0429-7918-2699-E735D657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2A596-4448-FCF5-6146-51C91C76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5CB14-B3BE-EB9A-8265-BE766F4C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09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3AE83-80D1-A0E9-C531-E682269A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D5412-E2EB-ADB3-3A4C-C563E8CBC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CA48F-7AE7-5660-D0D0-A86EA62D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B3956-F70F-FF15-39AD-404F3597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040FB-4063-194A-2EDB-80807981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67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68E8C-CD00-8831-48E2-736057D1B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2ABC-620E-47DB-749E-39E7F587B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1FBEE-675B-39C9-A865-0CFE3761A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B1ADA-7DFB-3284-AB40-C4494C61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89EED-EF29-4D29-44F7-D038BF2C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E1BC5-43FB-B140-DBD4-61A4DEEF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09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13062-7910-3131-84DD-14418F4ED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4A207-B4F3-E829-D347-5086D937F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4B298-54D6-8D78-7564-909F5CBEE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CFC36-123F-29DB-7C4A-C0BCF16D5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569AE-7DA9-B076-CD0E-F81C16D49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815566-2F18-E691-5874-7F7400DE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E76742-BF61-A69D-817C-B72C06FF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793EDA-9867-D0F3-02B7-05101BC5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50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C606-2693-F702-419E-6AA0E9080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958B5-D42E-6702-9FA3-E183EB96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E89C6-B68B-98BA-921F-326CBFEA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48FCE-AF2E-6C69-3813-BD5720EB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63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D17EC1-7301-47BB-EDB6-F75DB257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8353E-8C52-9F7B-FB3D-296523CA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8BDEC-1BC1-3DE6-61B3-C913AEC1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99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D73E-6B56-5E01-E6C0-9F980D68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07DD0-38E0-4743-3E6F-60E9D585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24ADB-7966-E3B7-00E3-22BFC96EC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21463-2AA7-86DB-0F7C-22B97B27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5F80E-ABFD-BE00-7A9B-190320D1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B2192-F9D8-D4CF-8250-78B65CF0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9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8FCCD-E082-037F-138A-20C88E09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C289F-9932-0934-ED44-4D9460514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F1435-2C62-94C3-331E-CC4D72A6D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474052-D874-4C50-B0E3-DBFD85AFA3C2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2E6ED-2E73-FACB-2938-D912D8FCB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CE17F-2552-C5C0-0760-FFB65678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226E58-8DD6-42BC-B6FE-AA989EF7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63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2233-6922-A90F-74F3-06FFC70A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A5CE06-02DB-CECB-5FA7-C9740BC8F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A51F6-C6DE-A110-45C5-3EAE36340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7D0CC-61EC-2299-EB3E-B1DCC089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25440-4FD5-0DCF-A654-592C9D4B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579E7-B0D9-23C6-B524-5FE8BD8B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49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7462-A464-2E1E-2684-D660CED96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86498-B9A6-97FC-19BA-971FFA8ED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37557-372B-AD57-1680-0BD827DA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2DB3-004B-21B7-79B9-8418A72D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EE211-B58C-628E-D8C4-08DBC6F9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89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10EAA0-C6F2-A67A-D691-F19F246C1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0A29B9-E201-8BE6-9549-40A0D7A3D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29887-EAF1-3281-7D01-825D06FD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F2161-6886-468B-FDA6-17AD8CA5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E9355-1C99-597E-23A1-AC07D1A0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78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4F523-7F64-49A6-77F7-31191625A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A0FF2-9710-64A4-B6FA-C0B162C09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FD196-9F34-F33F-A0EB-5FDF8CD6E2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B6122-DABC-4BB2-B869-0B17D1B4E209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BD3C1-4A44-F557-78C2-3356C0A86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8C442-19E1-51D3-C354-065FD626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17D3C-78BB-46A6-9EFE-5C6494663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14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E60EF-CC48-6D4E-A054-2A4D503C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3ED22-E713-7CA0-6F97-0687EC1E6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B4199-A420-0D8D-B8A8-D10F9926FA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B6122-DABC-4BB2-B869-0B17D1B4E209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5BE2F-DA14-D06C-544C-A4EC9E48F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6B16F-D2CA-512E-BB85-25EEE89F6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17D3C-78BB-46A6-9EFE-5C6494663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38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8277F-F901-3877-8F41-C4176010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8C4A9-FB78-5059-FF88-A7AADD63E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361F7-4512-3CBC-1A6E-EF2ECD7AF7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B6122-DABC-4BB2-B869-0B17D1B4E209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730C4-7CB2-7699-55FF-EAB2974E3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12F08-7F35-06A1-4471-C498CA965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17D3C-78BB-46A6-9EFE-5C6494663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87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4C9C-0C82-48BD-E6DD-C06E4AA0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E60EA-9297-255E-38BE-F44D09DCA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55BD1-8A7B-A0C7-40D6-8ED9E8625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982FF-4B78-2C3C-AC74-8AA41747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B6122-DABC-4BB2-B869-0B17D1B4E209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367A5-BCE8-0E1D-75C4-2E1CB2F6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DCB87-1494-B287-0D0F-0F5DBF7C5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17D3C-78BB-46A6-9EFE-5C6494663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46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44C1E-EC22-20C6-662F-089A373F2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7CC69-F3CB-DA2A-9466-B9A6D2350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9A9B80-62CC-A9FA-7983-4BC2C0A6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D5920-CF45-F0A6-68DD-4041EAE314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1CC33C-87CF-5323-BCC0-5B9C8C45FA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36D184-67D2-4CEC-6382-736CB860E8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B6122-DABC-4BB2-B869-0B17D1B4E209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B31CA6-71A7-E9B8-B338-05B97AC1E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45C9AE-AAE0-F8FB-CF87-A5A3402EF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17D3C-78BB-46A6-9EFE-5C6494663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99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FCCEA-40FE-57F3-36F3-DBFE47A26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9D6A52-9BD2-367B-A8F6-8951ED4BC6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B6122-DABC-4BB2-B869-0B17D1B4E209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80E95-F951-CA41-9B96-16745ED9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659A2-00DF-E46C-403A-2D3BE06C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17D3C-78BB-46A6-9EFE-5C6494663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91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81DCD-B3A3-3C1C-1BE6-64201CF8E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B6122-DABC-4BB2-B869-0B17D1B4E209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D38270-5851-DFBC-ABBB-EA97953F5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41DB1-98CA-CB73-F8AD-FD2D4915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17D3C-78BB-46A6-9EFE-5C6494663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2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EDE18-B4BD-5E9D-3280-79721A0D5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5A113-95D2-D804-483C-DCC6C2972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1E221-A5D1-B692-63B7-9EC565CD5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474052-D874-4C50-B0E3-DBFD85AFA3C2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8012-AD57-B57F-8E7D-F0D7670CE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9AC73-E212-712E-48C9-F55743484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226E58-8DD6-42BC-B6FE-AA989EF7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51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BB485-8A61-8987-46BD-D9F21EB17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07A8A-DDF3-F2F1-E8C9-5BE6A2D1C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15FF2-E8DB-2FD7-3618-48901A112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DFAD67-F772-09C8-A1BC-2F74083D89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B6122-DABC-4BB2-B869-0B17D1B4E209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2CC7D-8130-94B4-8768-7CDBB6089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47873-5480-A0C5-977A-F2C5CC93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17D3C-78BB-46A6-9EFE-5C6494663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96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7DB58-ED08-A198-6A16-6A7B1F0E9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46458D-399B-334A-D839-1F87F93EE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A99FC1-BCF2-4666-4C28-238EA9D6A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5C2B5-488A-275E-01A1-EF17548289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B6122-DABC-4BB2-B869-0B17D1B4E209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F5628-5ABC-66E2-668C-6E4AC647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37151-1A2C-F047-4D64-3B051122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17D3C-78BB-46A6-9EFE-5C6494663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92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F429-6610-0F1B-D45E-30504F029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FABD0B-745A-E751-CFEA-88DE35411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CF47D-2152-8904-CF5C-76FE4A9266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B6122-DABC-4BB2-B869-0B17D1B4E209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80334-18C3-B004-E1B6-870372719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28450-6B24-4D4C-36B9-43F2D3D4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17D3C-78BB-46A6-9EFE-5C6494663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19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88F86C-BAF6-4A69-14A6-A1873A7FCD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A12DA-D9CE-7AA1-F346-480E691E7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E0008-AEAF-FB6F-3152-E65D0DECCB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B6122-DABC-4BB2-B869-0B17D1B4E209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01B0A-A07B-3B7F-6C75-3FEC1B65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65DA1-00D8-2158-130A-6C9A6602B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17D3C-78BB-46A6-9EFE-5C6494663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8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AAEA-6B3F-2C05-7750-7ED01EB52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FCCE1-C8E8-6E5A-93B8-9C44D25A2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C516A-6AA7-CD04-BA76-F91964232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35572-20B0-1DC3-E58C-92D694F4B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474052-D874-4C50-B0E3-DBFD85AFA3C2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03770-B722-7368-D291-69449A444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09E70-EFF5-8356-71C6-2057F1844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226E58-8DD6-42BC-B6FE-AA989EF7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8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0E751-2A71-210B-7D3A-CFBC78841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55431-588B-A18E-0023-945F83B56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74D2C-2683-0DE3-9F20-F06A17253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7A2E1B-8A34-E91C-ED9C-170C758F6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5C737D-113B-3EEC-CEC3-5799680EF2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7EFB7-CDED-A231-D935-8EDB77675A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474052-D874-4C50-B0E3-DBFD85AFA3C2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05C4E-E5AF-4FA0-A767-40153845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AAE34B-9C13-6794-445B-589A7FCF5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226E58-8DD6-42BC-B6FE-AA989EF7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7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258AC-B276-0BBC-7A9C-599BD77A3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803A03-67CE-4176-81A0-67C9A96A1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474052-D874-4C50-B0E3-DBFD85AFA3C2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05ADF-D083-B9EF-B98B-E8A403A75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32829-9AAE-5226-1F1F-A3BDF0B1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226E58-8DD6-42BC-B6FE-AA989EF7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5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A9D976-0374-F1E7-5EBF-F8FB5315B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474052-D874-4C50-B0E3-DBFD85AFA3C2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7C6125-2F56-D222-0540-5AE0D3A30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AE4EC-30BF-B154-C08D-D0FFC0853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226E58-8DD6-42BC-B6FE-AA989EF7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4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C5ACA-57B0-B1E7-69D4-8A0BA3DE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908D8-3FB4-E176-0907-52D76270F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1599D-6DD1-40A6-A44D-BDCF86A3F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29C1EE-8184-C1D8-1330-E8CA7C539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474052-D874-4C50-B0E3-DBFD85AFA3C2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B433-7B99-B5C4-463E-E44E67AEE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13C0F-D882-132E-AF32-54CFC790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226E58-8DD6-42BC-B6FE-AA989EF7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7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27483-8851-DB7C-18DF-6D0C885CF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DB19F9-AFB2-01FC-D3AA-5B6D47E12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372D2-C515-4975-4D08-60038586A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16686-0EF7-DF64-A5F1-9B3FD18DB5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474052-D874-4C50-B0E3-DBFD85AFA3C2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E3CEF-4EA2-735D-A353-BC90B862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6B2948-2AF9-6420-2F7B-1B18ED991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226E58-8DD6-42BC-B6FE-AA989EF7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3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7F2A443-E5FC-8ACE-0813-4E36B4F7F34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9436" y="114496"/>
            <a:ext cx="1322306" cy="13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8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D9194FF-BB0B-2FAB-892F-1BCFF49DE43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FFCEF1-3216-004D-2955-B67520F5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75646-2828-DD4D-A085-E4C0DF176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18637-2043-BCD5-B20E-3AF7A54F9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572C-BD3D-4F5D-890C-7DE828D145EE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E6124-FC6D-23F7-FA7C-0CB4F314C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E4859-AD73-1471-4DEE-50FBC0231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3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DD5E300-FD1D-71AC-7B61-69D0CC9F814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874" y="189911"/>
            <a:ext cx="1180904" cy="118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0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5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11" Type="http://schemas.microsoft.com/office/2007/relationships/hdphoto" Target="../media/hdphoto4.wdp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10" Type="http://schemas.openxmlformats.org/officeDocument/2006/relationships/image" Target="../media/image23.png"/><Relationship Id="rId4" Type="http://schemas.openxmlformats.org/officeDocument/2006/relationships/image" Target="../media/image15.jpeg"/><Relationship Id="rId9" Type="http://schemas.openxmlformats.org/officeDocument/2006/relationships/image" Target="../media/image19.pn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5.wdp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30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1.gi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microsoft.com/office/2007/relationships/hdphoto" Target="../media/hdphoto3.wdp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jpe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21.png"/><Relationship Id="rId10" Type="http://schemas.microsoft.com/office/2007/relationships/hdphoto" Target="../media/hdphoto1.wdp"/><Relationship Id="rId4" Type="http://schemas.openxmlformats.org/officeDocument/2006/relationships/image" Target="../media/image15.jpe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41" r="-286" b="7339"/>
          <a:stretch/>
        </p:blipFill>
        <p:spPr>
          <a:xfrm>
            <a:off x="0" y="-39190"/>
            <a:ext cx="12226834" cy="69363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96770" y="1361316"/>
            <a:ext cx="6098177" cy="6098177"/>
          </a:xfrm>
          <a:prstGeom prst="rect">
            <a:avLst/>
          </a:prstGeom>
        </p:spPr>
      </p:pic>
      <p:sp>
        <p:nvSpPr>
          <p:cNvPr id="28" name="Rectangle: Rounded Corners 2">
            <a:extLst>
              <a:ext uri="{FF2B5EF4-FFF2-40B4-BE49-F238E27FC236}">
                <a16:creationId xmlns:a16="http://schemas.microsoft.com/office/drawing/2014/main" id="{229C6D28-2D86-8F3B-D70A-9E403E33CDAD}"/>
              </a:ext>
            </a:extLst>
          </p:cNvPr>
          <p:cNvSpPr/>
          <p:nvPr/>
        </p:nvSpPr>
        <p:spPr>
          <a:xfrm>
            <a:off x="3376712" y="264838"/>
            <a:ext cx="8465318" cy="5248234"/>
          </a:xfrm>
          <a:custGeom>
            <a:avLst/>
            <a:gdLst>
              <a:gd name="connsiteX0" fmla="*/ 0 w 8465318"/>
              <a:gd name="connsiteY0" fmla="*/ 874723 h 5248234"/>
              <a:gd name="connsiteX1" fmla="*/ 874723 w 8465318"/>
              <a:gd name="connsiteY1" fmla="*/ 0 h 5248234"/>
              <a:gd name="connsiteX2" fmla="*/ 7590595 w 8465318"/>
              <a:gd name="connsiteY2" fmla="*/ 0 h 5248234"/>
              <a:gd name="connsiteX3" fmla="*/ 8465318 w 8465318"/>
              <a:gd name="connsiteY3" fmla="*/ 874723 h 5248234"/>
              <a:gd name="connsiteX4" fmla="*/ 8465318 w 8465318"/>
              <a:gd name="connsiteY4" fmla="*/ 4373511 h 5248234"/>
              <a:gd name="connsiteX5" fmla="*/ 7590595 w 8465318"/>
              <a:gd name="connsiteY5" fmla="*/ 5248234 h 5248234"/>
              <a:gd name="connsiteX6" fmla="*/ 874723 w 8465318"/>
              <a:gd name="connsiteY6" fmla="*/ 5248234 h 5248234"/>
              <a:gd name="connsiteX7" fmla="*/ 0 w 8465318"/>
              <a:gd name="connsiteY7" fmla="*/ 4373511 h 5248234"/>
              <a:gd name="connsiteX8" fmla="*/ 0 w 8465318"/>
              <a:gd name="connsiteY8" fmla="*/ 874723 h 524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5248234" fill="none" extrusionOk="0">
                <a:moveTo>
                  <a:pt x="0" y="874723"/>
                </a:moveTo>
                <a:cubicBezTo>
                  <a:pt x="-64982" y="381117"/>
                  <a:pt x="430330" y="31652"/>
                  <a:pt x="874723" y="0"/>
                </a:cubicBezTo>
                <a:cubicBezTo>
                  <a:pt x="2936538" y="130954"/>
                  <a:pt x="4549713" y="43574"/>
                  <a:pt x="7590595" y="0"/>
                </a:cubicBezTo>
                <a:cubicBezTo>
                  <a:pt x="8118757" y="69417"/>
                  <a:pt x="8519052" y="457447"/>
                  <a:pt x="8465318" y="874723"/>
                </a:cubicBezTo>
                <a:cubicBezTo>
                  <a:pt x="8314879" y="2093272"/>
                  <a:pt x="8551197" y="3788758"/>
                  <a:pt x="8465318" y="4373511"/>
                </a:cubicBezTo>
                <a:cubicBezTo>
                  <a:pt x="8444833" y="4859971"/>
                  <a:pt x="8051817" y="5233142"/>
                  <a:pt x="7590595" y="5248234"/>
                </a:cubicBezTo>
                <a:cubicBezTo>
                  <a:pt x="6395222" y="5403431"/>
                  <a:pt x="2480072" y="5411254"/>
                  <a:pt x="874723" y="5248234"/>
                </a:cubicBezTo>
                <a:cubicBezTo>
                  <a:pt x="398685" y="5152765"/>
                  <a:pt x="-68845" y="4896806"/>
                  <a:pt x="0" y="4373511"/>
                </a:cubicBezTo>
                <a:cubicBezTo>
                  <a:pt x="64656" y="3761345"/>
                  <a:pt x="-17807" y="2461139"/>
                  <a:pt x="0" y="874723"/>
                </a:cubicBezTo>
                <a:close/>
              </a:path>
              <a:path w="8465318" h="5248234" stroke="0" extrusionOk="0">
                <a:moveTo>
                  <a:pt x="0" y="874723"/>
                </a:moveTo>
                <a:cubicBezTo>
                  <a:pt x="-28841" y="373837"/>
                  <a:pt x="302597" y="33414"/>
                  <a:pt x="874723" y="0"/>
                </a:cubicBezTo>
                <a:cubicBezTo>
                  <a:pt x="3560816" y="132882"/>
                  <a:pt x="5653590" y="-84951"/>
                  <a:pt x="7590595" y="0"/>
                </a:cubicBezTo>
                <a:cubicBezTo>
                  <a:pt x="8067387" y="6156"/>
                  <a:pt x="8448628" y="483879"/>
                  <a:pt x="8465318" y="874723"/>
                </a:cubicBezTo>
                <a:cubicBezTo>
                  <a:pt x="8485505" y="2403498"/>
                  <a:pt x="8617798" y="2847611"/>
                  <a:pt x="8465318" y="4373511"/>
                </a:cubicBezTo>
                <a:cubicBezTo>
                  <a:pt x="8473263" y="4857549"/>
                  <a:pt x="8106690" y="5180323"/>
                  <a:pt x="7590595" y="5248234"/>
                </a:cubicBezTo>
                <a:cubicBezTo>
                  <a:pt x="5088862" y="5335873"/>
                  <a:pt x="2076444" y="5175555"/>
                  <a:pt x="874723" y="5248234"/>
                </a:cubicBezTo>
                <a:cubicBezTo>
                  <a:pt x="384496" y="5180227"/>
                  <a:pt x="-18981" y="4882985"/>
                  <a:pt x="0" y="4373511"/>
                </a:cubicBezTo>
                <a:cubicBezTo>
                  <a:pt x="-38581" y="3620945"/>
                  <a:pt x="63341" y="2489331"/>
                  <a:pt x="0" y="874723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4CC433-8791-A9C1-A571-B8D43F0B2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1893" y="1049233"/>
            <a:ext cx="4401693" cy="1243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DB50DE-15CE-7D0C-1B76-286DBD377D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5417" y="2062650"/>
            <a:ext cx="7437765" cy="19325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3AB45B-222D-39A2-38C0-A5E99E7AA9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8536" y="3766891"/>
            <a:ext cx="2584928" cy="12863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19212" y="469887"/>
            <a:ext cx="6780318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TRƯỜNG TIỂU HỌC ÁI MỘ A</a:t>
            </a:r>
          </a:p>
        </p:txBody>
      </p:sp>
    </p:spTree>
    <p:extLst>
      <p:ext uri="{BB962C8B-B14F-4D97-AF65-F5344CB8AC3E}">
        <p14:creationId xmlns:p14="http://schemas.microsoft.com/office/powerpoint/2010/main" val="27824536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2312A8-680E-6DEB-C400-1E31C77DB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181225"/>
            <a:ext cx="6102953" cy="32004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6D41E7-9214-B14E-0B20-BD93CDDD600F}"/>
              </a:ext>
            </a:extLst>
          </p:cNvPr>
          <p:cNvSpPr txBox="1">
            <a:spLocks/>
          </p:cNvSpPr>
          <p:nvPr/>
        </p:nvSpPr>
        <p:spPr>
          <a:xfrm>
            <a:off x="6819900" y="1030257"/>
            <a:ext cx="4429126" cy="9128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663300"/>
            </a:solidFill>
          </a:ln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Đây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là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biểu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đồ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cột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.</a:t>
            </a:r>
            <a:endParaRPr kumimoji="0" lang="vi-VN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DD941E1-AF52-1D94-AF05-A4AA0BB9D51A}"/>
              </a:ext>
            </a:extLst>
          </p:cNvPr>
          <p:cNvSpPr txBox="1">
            <a:spLocks/>
          </p:cNvSpPr>
          <p:nvPr/>
        </p:nvSpPr>
        <p:spPr>
          <a:xfrm>
            <a:off x="6838950" y="2201833"/>
            <a:ext cx="4429126" cy="174151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663300"/>
            </a:solidFill>
          </a:ln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600"/>
              </a:spcBef>
              <a:defRPr/>
            </a:pPr>
            <a:r>
              <a:rPr lang="en-US" altLang="zh-CN" sz="3200" b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Tên</a:t>
            </a:r>
            <a:r>
              <a:rPr lang="en-US" altLang="zh-CN" sz="3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biểu</a:t>
            </a:r>
            <a:r>
              <a:rPr lang="en-US" altLang="zh-CN" sz="3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đồ</a:t>
            </a:r>
            <a:r>
              <a:rPr lang="en-US" altLang="zh-CN" sz="3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: </a:t>
            </a:r>
            <a:r>
              <a:rPr lang="en-US" altLang="zh-CN" sz="3200" b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Nhiệt</a:t>
            </a:r>
            <a:r>
              <a:rPr lang="en-US" altLang="zh-CN" sz="3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độ</a:t>
            </a:r>
            <a:r>
              <a:rPr lang="en-US" altLang="zh-CN" sz="3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trung</a:t>
            </a:r>
            <a:r>
              <a:rPr lang="en-US" altLang="zh-CN" sz="3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bình</a:t>
            </a:r>
            <a:r>
              <a:rPr lang="en-US" altLang="zh-CN" sz="3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các</a:t>
            </a:r>
            <a:r>
              <a:rPr lang="en-US" altLang="zh-CN" sz="3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tháng</a:t>
            </a:r>
            <a:r>
              <a:rPr lang="en-US" altLang="zh-CN" sz="3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ở </a:t>
            </a:r>
            <a:r>
              <a:rPr lang="en-US" altLang="zh-CN" sz="3200" b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3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thành</a:t>
            </a:r>
            <a:r>
              <a:rPr lang="en-US" altLang="zh-CN" sz="3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phố</a:t>
            </a:r>
            <a:r>
              <a:rPr lang="en-US" altLang="zh-CN" sz="3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</a:t>
            </a:r>
            <a:endParaRPr kumimoji="0" lang="vi-VN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51F3012-516B-1A00-DF55-A203EF34D393}"/>
              </a:ext>
            </a:extLst>
          </p:cNvPr>
          <p:cNvSpPr txBox="1">
            <a:spLocks/>
          </p:cNvSpPr>
          <p:nvPr/>
        </p:nvSpPr>
        <p:spPr>
          <a:xfrm>
            <a:off x="6829425" y="4287808"/>
            <a:ext cx="4429126" cy="11890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663300"/>
            </a:solidFill>
          </a:ln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600"/>
              </a:spcBef>
              <a:defRPr/>
            </a:pPr>
            <a:r>
              <a:rPr lang="en-US" altLang="zh-CN" sz="3200" b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Tháng</a:t>
            </a:r>
            <a:r>
              <a:rPr lang="en-US" altLang="zh-CN" sz="3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6, </a:t>
            </a:r>
            <a:r>
              <a:rPr lang="en-US" altLang="zh-CN" sz="3200" b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tháng</a:t>
            </a:r>
            <a:r>
              <a:rPr lang="en-US" altLang="zh-CN" sz="3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7 </a:t>
            </a:r>
            <a:r>
              <a:rPr lang="en-US" altLang="zh-CN" sz="3200" b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có</a:t>
            </a:r>
            <a:r>
              <a:rPr lang="en-US" altLang="zh-CN" sz="3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nhiệt</a:t>
            </a:r>
            <a:r>
              <a:rPr lang="en-US" altLang="zh-CN" sz="3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độ</a:t>
            </a:r>
            <a:r>
              <a:rPr lang="en-US" altLang="zh-CN" sz="3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cao</a:t>
            </a:r>
            <a:r>
              <a:rPr lang="en-US" altLang="zh-CN" sz="3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nhất</a:t>
            </a:r>
            <a:r>
              <a:rPr lang="en-US" altLang="zh-CN" sz="3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3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29.</a:t>
            </a:r>
            <a:endParaRPr kumimoji="0" lang="vi-VN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24817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018077" y="626837"/>
            <a:ext cx="6103052" cy="5766921"/>
            <a:chOff x="3018077" y="626837"/>
            <a:chExt cx="6103052" cy="576692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" t="32000" r="47818" b="32121"/>
            <a:stretch/>
          </p:blipFill>
          <p:spPr>
            <a:xfrm>
              <a:off x="3018077" y="626837"/>
              <a:ext cx="6103052" cy="2268820"/>
            </a:xfrm>
            <a:prstGeom prst="triangle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6" r="43454"/>
            <a:stretch/>
          </p:blipFill>
          <p:spPr>
            <a:xfrm>
              <a:off x="3098933" y="2594214"/>
              <a:ext cx="5872015" cy="379954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2" r="53507"/>
          <a:stretch/>
        </p:blipFill>
        <p:spPr>
          <a:xfrm>
            <a:off x="2347996" y="-222072"/>
            <a:ext cx="6923314" cy="76799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6" t="-8865" r="-1144" b="40928"/>
          <a:stretch/>
        </p:blipFill>
        <p:spPr>
          <a:xfrm>
            <a:off x="923587" y="-1372060"/>
            <a:ext cx="10580753" cy="78408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 rot="11262041" flipH="1" flipV="1">
            <a:off x="2863474" y="-745293"/>
            <a:ext cx="6815541" cy="31680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>
            <a:off x="3371203" y="3300771"/>
            <a:ext cx="6815541" cy="31680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 flipH="1">
            <a:off x="2155407" y="572605"/>
            <a:ext cx="6815541" cy="31680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20" y="1862534"/>
            <a:ext cx="5440679" cy="54406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7" t="62575" r="33186" b="7725"/>
          <a:stretch/>
        </p:blipFill>
        <p:spPr>
          <a:xfrm>
            <a:off x="4401411" y="2030754"/>
            <a:ext cx="4034198" cy="33787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7" t="62575" r="33186" b="7725"/>
          <a:stretch/>
        </p:blipFill>
        <p:spPr>
          <a:xfrm flipH="1">
            <a:off x="1698473" y="136926"/>
            <a:ext cx="4034198" cy="3378700"/>
          </a:xfrm>
          <a:prstGeom prst="rect">
            <a:avLst/>
          </a:prstGeom>
        </p:spPr>
      </p:pic>
      <p:pic>
        <p:nvPicPr>
          <p:cNvPr id="26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388" b="89898" l="27959" r="77449">
                        <a14:backgroundMark x1="52551" y1="85510" x2="54592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6572" r="16222" b="8762"/>
          <a:stretch/>
        </p:blipFill>
        <p:spPr>
          <a:xfrm>
            <a:off x="-502935" y="1701154"/>
            <a:ext cx="3435533" cy="41437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1400480" y="2092075"/>
            <a:ext cx="3579224" cy="4816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CF54B3-2F2D-5471-5F51-04706DB8E00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1070" y="77378"/>
            <a:ext cx="9259402" cy="1288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E1DE46-B139-4649-9939-478F5BF58CE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84765" y="5001921"/>
            <a:ext cx="5267401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7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41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AAB77E5C-0B13-136B-40DE-EA6FDDFFB166}"/>
              </a:ext>
            </a:extLst>
          </p:cNvPr>
          <p:cNvSpPr/>
          <p:nvPr/>
        </p:nvSpPr>
        <p:spPr>
          <a:xfrm>
            <a:off x="6016537" y="2203862"/>
            <a:ext cx="4319181" cy="22206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D6A1C-37DC-6D1C-156A-0E846A954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666" y="2551106"/>
            <a:ext cx="4359018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312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6" t="1699" r="-1144" b="40928"/>
          <a:stretch/>
        </p:blipFill>
        <p:spPr>
          <a:xfrm>
            <a:off x="998289" y="118141"/>
            <a:ext cx="10580753" cy="662171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62711" y="225335"/>
            <a:ext cx="4327741" cy="2220686"/>
            <a:chOff x="643482" y="358540"/>
            <a:chExt cx="4883701" cy="2331437"/>
          </a:xfrm>
        </p:grpSpPr>
        <p:sp>
          <p:nvSpPr>
            <p:cNvPr id="28" name="Rectangle: Rounded Corners 5">
              <a:extLst>
                <a:ext uri="{FF2B5EF4-FFF2-40B4-BE49-F238E27FC236}">
                  <a16:creationId xmlns:a16="http://schemas.microsoft.com/office/drawing/2014/main" id="{375B7F41-B6BC-4285-A5D4-E61F19FAE58E}"/>
                </a:ext>
              </a:extLst>
            </p:cNvPr>
            <p:cNvSpPr/>
            <p:nvPr/>
          </p:nvSpPr>
          <p:spPr>
            <a:xfrm>
              <a:off x="653142" y="358540"/>
              <a:ext cx="4874041" cy="23314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643482" y="516633"/>
              <a:ext cx="4882633" cy="20356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C786A"/>
                </a:buClr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iCiel Cadena" panose="02000503000000020004" pitchFamily="50" charset="0"/>
                  <a:ea typeface="Cambria" panose="02040503050406030204" pitchFamily="18" charset="0"/>
                  <a:cs typeface="Calibri" panose="020F0502020204030204" pitchFamily="34" charset="0"/>
                </a:rPr>
                <a:t>TRANG TRÍ NGÔI NHÀ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60986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6" t="1699" r="-1144" b="40928"/>
          <a:stretch/>
        </p:blipFill>
        <p:spPr>
          <a:xfrm>
            <a:off x="998289" y="118141"/>
            <a:ext cx="10580753" cy="66217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668611" y="1951524"/>
            <a:ext cx="3733571" cy="5024618"/>
          </a:xfrm>
          <a:prstGeom prst="rect">
            <a:avLst/>
          </a:prstGeom>
        </p:spPr>
      </p:pic>
      <p:grpSp>
        <p:nvGrpSpPr>
          <p:cNvPr id="10" name="Nhóm 2">
            <a:extLst>
              <a:ext uri="{FF2B5EF4-FFF2-40B4-BE49-F238E27FC236}">
                <a16:creationId xmlns:a16="http://schemas.microsoft.com/office/drawing/2014/main" id="{F58F85D0-3FC6-679C-B09F-4574A6D87515}"/>
              </a:ext>
            </a:extLst>
          </p:cNvPr>
          <p:cNvGrpSpPr/>
          <p:nvPr/>
        </p:nvGrpSpPr>
        <p:grpSpPr>
          <a:xfrm flipH="1">
            <a:off x="668611" y="978900"/>
            <a:ext cx="11257777" cy="2558462"/>
            <a:chOff x="1330520" y="-2593471"/>
            <a:chExt cx="6812775" cy="3115709"/>
          </a:xfrm>
        </p:grpSpPr>
        <p:sp>
          <p:nvSpPr>
            <p:cNvPr id="11" name="Bong bóng Lời nói: Hình chữ nhật với Góc Tròn 3">
              <a:extLst>
                <a:ext uri="{FF2B5EF4-FFF2-40B4-BE49-F238E27FC236}">
                  <a16:creationId xmlns:a16="http://schemas.microsoft.com/office/drawing/2014/main" id="{9BDBF1D1-E430-3236-B4D6-59EC1E986D00}"/>
                </a:ext>
              </a:extLst>
            </p:cNvPr>
            <p:cNvSpPr/>
            <p:nvPr/>
          </p:nvSpPr>
          <p:spPr>
            <a:xfrm flipH="1">
              <a:off x="1330520" y="-2593471"/>
              <a:ext cx="6812775" cy="2148574"/>
            </a:xfrm>
            <a:prstGeom prst="wedgeRoundRectCallout">
              <a:avLst>
                <a:gd name="adj1" fmla="val -68035"/>
                <a:gd name="adj2" fmla="val 12726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>
              <a:off x="1461205" y="-2466298"/>
              <a:ext cx="6490756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Hãy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trả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lời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các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câu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hỏi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để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trang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trí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ngôi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nhà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cho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thật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đẹp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các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bạn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nhé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!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652" y="1929701"/>
            <a:ext cx="5440679" cy="54406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549F78-DED2-759D-6A70-A23DFC8B32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5178" y="87973"/>
            <a:ext cx="4401693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834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r="36"/>
          <a:stretch/>
        </p:blipFill>
        <p:spPr>
          <a:xfrm>
            <a:off x="-62501" y="-26126"/>
            <a:ext cx="12250147" cy="688412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83136" y="294969"/>
            <a:ext cx="11530957" cy="2064773"/>
            <a:chOff x="383136" y="294969"/>
            <a:chExt cx="11530957" cy="2064773"/>
          </a:xfrm>
        </p:grpSpPr>
        <p:sp>
          <p:nvSpPr>
            <p:cNvPr id="9" name="Hình chữ nhật: Góc Tròn 13">
              <a:extLst>
                <a:ext uri="{FF2B5EF4-FFF2-40B4-BE49-F238E27FC236}">
                  <a16:creationId xmlns:a16="http://schemas.microsoft.com/office/drawing/2014/main" id="{B3661555-36CB-FCE4-454A-B9815472727D}"/>
                </a:ext>
              </a:extLst>
            </p:cNvPr>
            <p:cNvSpPr/>
            <p:nvPr/>
          </p:nvSpPr>
          <p:spPr>
            <a:xfrm>
              <a:off x="383136" y="294969"/>
              <a:ext cx="11530957" cy="2064773"/>
            </a:xfrm>
            <a:custGeom>
              <a:avLst/>
              <a:gdLst>
                <a:gd name="connsiteX0" fmla="*/ 0 w 11530957"/>
                <a:gd name="connsiteY0" fmla="*/ 344136 h 2064773"/>
                <a:gd name="connsiteX1" fmla="*/ 344136 w 11530957"/>
                <a:gd name="connsiteY1" fmla="*/ 0 h 2064773"/>
                <a:gd name="connsiteX2" fmla="*/ 11186821 w 11530957"/>
                <a:gd name="connsiteY2" fmla="*/ 0 h 2064773"/>
                <a:gd name="connsiteX3" fmla="*/ 11530957 w 11530957"/>
                <a:gd name="connsiteY3" fmla="*/ 344136 h 2064773"/>
                <a:gd name="connsiteX4" fmla="*/ 11530957 w 11530957"/>
                <a:gd name="connsiteY4" fmla="*/ 1720637 h 2064773"/>
                <a:gd name="connsiteX5" fmla="*/ 11186821 w 11530957"/>
                <a:gd name="connsiteY5" fmla="*/ 2064773 h 2064773"/>
                <a:gd name="connsiteX6" fmla="*/ 344136 w 11530957"/>
                <a:gd name="connsiteY6" fmla="*/ 2064773 h 2064773"/>
                <a:gd name="connsiteX7" fmla="*/ 0 w 11530957"/>
                <a:gd name="connsiteY7" fmla="*/ 1720637 h 2064773"/>
                <a:gd name="connsiteX8" fmla="*/ 0 w 11530957"/>
                <a:gd name="connsiteY8" fmla="*/ 344136 h 206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30957" h="2064773" fill="none" extrusionOk="0">
                  <a:moveTo>
                    <a:pt x="0" y="344136"/>
                  </a:moveTo>
                  <a:cubicBezTo>
                    <a:pt x="-25309" y="155649"/>
                    <a:pt x="152209" y="10598"/>
                    <a:pt x="344136" y="0"/>
                  </a:cubicBezTo>
                  <a:cubicBezTo>
                    <a:pt x="2063348" y="77600"/>
                    <a:pt x="8368848" y="-27269"/>
                    <a:pt x="11186821" y="0"/>
                  </a:cubicBezTo>
                  <a:cubicBezTo>
                    <a:pt x="11399615" y="-29988"/>
                    <a:pt x="11536467" y="155697"/>
                    <a:pt x="11530957" y="344136"/>
                  </a:cubicBezTo>
                  <a:cubicBezTo>
                    <a:pt x="11617146" y="765175"/>
                    <a:pt x="11448224" y="1247140"/>
                    <a:pt x="11530957" y="1720637"/>
                  </a:cubicBezTo>
                  <a:cubicBezTo>
                    <a:pt x="11500880" y="1898932"/>
                    <a:pt x="11373480" y="2066273"/>
                    <a:pt x="11186821" y="2064773"/>
                  </a:cubicBezTo>
                  <a:cubicBezTo>
                    <a:pt x="7227715" y="2113950"/>
                    <a:pt x="2375854" y="1942071"/>
                    <a:pt x="344136" y="2064773"/>
                  </a:cubicBezTo>
                  <a:cubicBezTo>
                    <a:pt x="151981" y="2080857"/>
                    <a:pt x="-20043" y="1927955"/>
                    <a:pt x="0" y="1720637"/>
                  </a:cubicBezTo>
                  <a:cubicBezTo>
                    <a:pt x="-76579" y="1294340"/>
                    <a:pt x="-19116" y="790934"/>
                    <a:pt x="0" y="344136"/>
                  </a:cubicBezTo>
                  <a:close/>
                </a:path>
                <a:path w="11530957" h="2064773" stroke="0" extrusionOk="0">
                  <a:moveTo>
                    <a:pt x="0" y="344136"/>
                  </a:moveTo>
                  <a:cubicBezTo>
                    <a:pt x="20141" y="151773"/>
                    <a:pt x="179843" y="-1719"/>
                    <a:pt x="344136" y="0"/>
                  </a:cubicBezTo>
                  <a:cubicBezTo>
                    <a:pt x="2230072" y="-129276"/>
                    <a:pt x="7143200" y="-77778"/>
                    <a:pt x="11186821" y="0"/>
                  </a:cubicBezTo>
                  <a:cubicBezTo>
                    <a:pt x="11374329" y="-8140"/>
                    <a:pt x="11524851" y="189282"/>
                    <a:pt x="11530957" y="344136"/>
                  </a:cubicBezTo>
                  <a:cubicBezTo>
                    <a:pt x="11542313" y="943805"/>
                    <a:pt x="11609428" y="1035279"/>
                    <a:pt x="11530957" y="1720637"/>
                  </a:cubicBezTo>
                  <a:cubicBezTo>
                    <a:pt x="11536083" y="1921509"/>
                    <a:pt x="11350331" y="2073796"/>
                    <a:pt x="11186821" y="2064773"/>
                  </a:cubicBezTo>
                  <a:cubicBezTo>
                    <a:pt x="7330974" y="2108993"/>
                    <a:pt x="1619063" y="2035391"/>
                    <a:pt x="344136" y="2064773"/>
                  </a:cubicBezTo>
                  <a:cubicBezTo>
                    <a:pt x="148757" y="2044340"/>
                    <a:pt x="-35688" y="1902450"/>
                    <a:pt x="0" y="1720637"/>
                  </a:cubicBezTo>
                  <a:cubicBezTo>
                    <a:pt x="50067" y="1309516"/>
                    <a:pt x="-41722" y="912777"/>
                    <a:pt x="0" y="34413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2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809626" y="380694"/>
              <a:ext cx="10666156" cy="1817307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Qua bài học hôm nay em biết thêm được điều gì?</a:t>
              </a:r>
              <a:endPara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4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52D571E-DF00-DFEA-4695-A8B44607599B}"/>
              </a:ext>
            </a:extLst>
          </p:cNvPr>
          <p:cNvSpPr txBox="1">
            <a:spLocks/>
          </p:cNvSpPr>
          <p:nvPr/>
        </p:nvSpPr>
        <p:spPr>
          <a:xfrm>
            <a:off x="1259936" y="3132073"/>
            <a:ext cx="10027496" cy="155791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vi-VN" altLang="zh-C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Đọc và nêu được một số nhận xét đơn giản từ thông tin trên dãy số liệu thống kê, biểu đồ cột. </a:t>
            </a:r>
          </a:p>
        </p:txBody>
      </p:sp>
    </p:spTree>
    <p:extLst>
      <p:ext uri="{BB962C8B-B14F-4D97-AF65-F5344CB8AC3E}">
        <p14:creationId xmlns:p14="http://schemas.microsoft.com/office/powerpoint/2010/main" val="23669112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1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28016" y="-256032"/>
            <a:ext cx="14710523" cy="6108192"/>
            <a:chOff x="128016" y="-256032"/>
            <a:chExt cx="14710523" cy="61081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818" b="44404"/>
            <a:stretch/>
          </p:blipFill>
          <p:spPr>
            <a:xfrm>
              <a:off x="128016" y="2706624"/>
              <a:ext cx="4645152" cy="3145536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853881" y="-256032"/>
              <a:ext cx="6984658" cy="6108192"/>
              <a:chOff x="7853881" y="-256032"/>
              <a:chExt cx="6984658" cy="610819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46" t="-324" r="21515" b="44728"/>
              <a:stretch/>
            </p:blipFill>
            <p:spPr>
              <a:xfrm>
                <a:off x="8990774" y="-256032"/>
                <a:ext cx="5847765" cy="6108192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46" t="-324" r="21515" b="44728"/>
              <a:stretch/>
            </p:blipFill>
            <p:spPr>
              <a:xfrm>
                <a:off x="7853881" y="721645"/>
                <a:ext cx="4911772" cy="5130515"/>
              </a:xfrm>
              <a:prstGeom prst="rect">
                <a:avLst/>
              </a:prstGeom>
            </p:spPr>
          </p:pic>
        </p:grp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5" t="-1385" r="-1144" b="40928"/>
          <a:stretch/>
        </p:blipFill>
        <p:spPr>
          <a:xfrm>
            <a:off x="2852928" y="-237744"/>
            <a:ext cx="8726114" cy="697760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886110" y="3443813"/>
            <a:ext cx="13287082" cy="3981115"/>
            <a:chOff x="-886110" y="3443813"/>
            <a:chExt cx="13287082" cy="398111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55273" r="45818" b="-10869"/>
            <a:stretch/>
          </p:blipFill>
          <p:spPr>
            <a:xfrm flipH="1">
              <a:off x="-886110" y="4097243"/>
              <a:ext cx="4645152" cy="314553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55273" r="45818" b="-10869"/>
            <a:stretch/>
          </p:blipFill>
          <p:spPr>
            <a:xfrm>
              <a:off x="2260883" y="4279392"/>
              <a:ext cx="4645152" cy="314553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11" t="39994" r="-5636" b="-7313"/>
            <a:stretch/>
          </p:blipFill>
          <p:spPr>
            <a:xfrm>
              <a:off x="8727102" y="3443813"/>
              <a:ext cx="3673870" cy="3808842"/>
            </a:xfrm>
            <a:prstGeom prst="rect">
              <a:avLst/>
            </a:prstGeom>
          </p:spPr>
        </p:pic>
      </p:grpSp>
      <p:pic>
        <p:nvPicPr>
          <p:cNvPr id="16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29.693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9488870" y="1219805"/>
            <a:ext cx="2278967" cy="26551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957195" y="2377830"/>
            <a:ext cx="2449008" cy="285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20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98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41" r="-286" b="7339"/>
          <a:stretch/>
        </p:blipFill>
        <p:spPr>
          <a:xfrm>
            <a:off x="0" y="-39190"/>
            <a:ext cx="12226834" cy="6936377"/>
          </a:xfrm>
          <a:prstGeom prst="rect">
            <a:avLst/>
          </a:prstGeom>
        </p:spPr>
      </p:pic>
      <p:sp>
        <p:nvSpPr>
          <p:cNvPr id="25" name="Hình chữ nhật: Góc Tròn 3">
            <a:extLst>
              <a:ext uri="{FF2B5EF4-FFF2-40B4-BE49-F238E27FC236}">
                <a16:creationId xmlns:a16="http://schemas.microsoft.com/office/drawing/2014/main" id="{FD1C116F-5A53-3627-C653-3E4550C99D90}"/>
              </a:ext>
            </a:extLst>
          </p:cNvPr>
          <p:cNvSpPr/>
          <p:nvPr/>
        </p:nvSpPr>
        <p:spPr>
          <a:xfrm>
            <a:off x="592537" y="1539013"/>
            <a:ext cx="6880559" cy="5044658"/>
          </a:xfrm>
          <a:custGeom>
            <a:avLst/>
            <a:gdLst>
              <a:gd name="connsiteX0" fmla="*/ 0 w 6880559"/>
              <a:gd name="connsiteY0" fmla="*/ 840793 h 5044658"/>
              <a:gd name="connsiteX1" fmla="*/ 840793 w 6880559"/>
              <a:gd name="connsiteY1" fmla="*/ 0 h 5044658"/>
              <a:gd name="connsiteX2" fmla="*/ 6039766 w 6880559"/>
              <a:gd name="connsiteY2" fmla="*/ 0 h 5044658"/>
              <a:gd name="connsiteX3" fmla="*/ 6880559 w 6880559"/>
              <a:gd name="connsiteY3" fmla="*/ 840793 h 5044658"/>
              <a:gd name="connsiteX4" fmla="*/ 6880559 w 6880559"/>
              <a:gd name="connsiteY4" fmla="*/ 4203865 h 5044658"/>
              <a:gd name="connsiteX5" fmla="*/ 6039766 w 6880559"/>
              <a:gd name="connsiteY5" fmla="*/ 5044658 h 5044658"/>
              <a:gd name="connsiteX6" fmla="*/ 840793 w 6880559"/>
              <a:gd name="connsiteY6" fmla="*/ 5044658 h 5044658"/>
              <a:gd name="connsiteX7" fmla="*/ 0 w 6880559"/>
              <a:gd name="connsiteY7" fmla="*/ 4203865 h 5044658"/>
              <a:gd name="connsiteX8" fmla="*/ 0 w 6880559"/>
              <a:gd name="connsiteY8" fmla="*/ 840793 h 50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559" h="5044658" fill="none" extrusionOk="0">
                <a:moveTo>
                  <a:pt x="0" y="840793"/>
                </a:moveTo>
                <a:cubicBezTo>
                  <a:pt x="-36271" y="378691"/>
                  <a:pt x="366639" y="55631"/>
                  <a:pt x="840793" y="0"/>
                </a:cubicBezTo>
                <a:cubicBezTo>
                  <a:pt x="2422487" y="77600"/>
                  <a:pt x="4104574" y="-27269"/>
                  <a:pt x="6039766" y="0"/>
                </a:cubicBezTo>
                <a:cubicBezTo>
                  <a:pt x="6534753" y="-40406"/>
                  <a:pt x="6886005" y="378039"/>
                  <a:pt x="6880559" y="840793"/>
                </a:cubicBezTo>
                <a:cubicBezTo>
                  <a:pt x="6989559" y="1845335"/>
                  <a:pt x="6802350" y="3332090"/>
                  <a:pt x="6880559" y="4203865"/>
                </a:cubicBezTo>
                <a:cubicBezTo>
                  <a:pt x="6844718" y="4654201"/>
                  <a:pt x="6464275" y="5062232"/>
                  <a:pt x="6039766" y="5044658"/>
                </a:cubicBezTo>
                <a:cubicBezTo>
                  <a:pt x="5132095" y="5093835"/>
                  <a:pt x="1971963" y="4921956"/>
                  <a:pt x="840793" y="5044658"/>
                </a:cubicBezTo>
                <a:cubicBezTo>
                  <a:pt x="369174" y="5100434"/>
                  <a:pt x="-26969" y="4691442"/>
                  <a:pt x="0" y="4203865"/>
                </a:cubicBezTo>
                <a:cubicBezTo>
                  <a:pt x="47022" y="3374851"/>
                  <a:pt x="104569" y="1978849"/>
                  <a:pt x="0" y="840793"/>
                </a:cubicBezTo>
                <a:close/>
              </a:path>
              <a:path w="6880559" h="5044658" stroke="0" extrusionOk="0">
                <a:moveTo>
                  <a:pt x="0" y="840793"/>
                </a:moveTo>
                <a:cubicBezTo>
                  <a:pt x="48296" y="370916"/>
                  <a:pt x="387240" y="-721"/>
                  <a:pt x="840793" y="0"/>
                </a:cubicBezTo>
                <a:cubicBezTo>
                  <a:pt x="2783026" y="-129276"/>
                  <a:pt x="4908678" y="-77778"/>
                  <a:pt x="6039766" y="0"/>
                </a:cubicBezTo>
                <a:cubicBezTo>
                  <a:pt x="6486445" y="-56357"/>
                  <a:pt x="6877351" y="394931"/>
                  <a:pt x="6880559" y="840793"/>
                </a:cubicBezTo>
                <a:cubicBezTo>
                  <a:pt x="6962158" y="1491911"/>
                  <a:pt x="7034859" y="3779628"/>
                  <a:pt x="6880559" y="4203865"/>
                </a:cubicBezTo>
                <a:cubicBezTo>
                  <a:pt x="6907657" y="4725370"/>
                  <a:pt x="6481321" y="5052407"/>
                  <a:pt x="6039766" y="5044658"/>
                </a:cubicBezTo>
                <a:cubicBezTo>
                  <a:pt x="4132454" y="5088878"/>
                  <a:pt x="1873451" y="5015276"/>
                  <a:pt x="840793" y="5044658"/>
                </a:cubicBezTo>
                <a:cubicBezTo>
                  <a:pt x="355406" y="4963855"/>
                  <a:pt x="-58535" y="4654693"/>
                  <a:pt x="0" y="4203865"/>
                </a:cubicBezTo>
                <a:cubicBezTo>
                  <a:pt x="-159954" y="3220932"/>
                  <a:pt x="22140" y="2496367"/>
                  <a:pt x="0" y="8407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E77D2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98165" y="1598812"/>
            <a:ext cx="6655476" cy="1031003"/>
            <a:chOff x="5266189" y="1443269"/>
            <a:chExt cx="6655476" cy="1031003"/>
          </a:xfrm>
        </p:grpSpPr>
        <p:sp>
          <p:nvSpPr>
            <p:cNvPr id="30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402804" y="1586382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1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66189" y="1443269"/>
              <a:ext cx="1136648" cy="1031003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906281" y="2759254"/>
            <a:ext cx="6613984" cy="1058675"/>
            <a:chOff x="5274305" y="2603711"/>
            <a:chExt cx="6613984" cy="1058675"/>
          </a:xfrm>
        </p:grpSpPr>
        <p:sp>
          <p:nvSpPr>
            <p:cNvPr id="33" name="TextBox 47">
              <a:extLst>
                <a:ext uri="{FF2B5EF4-FFF2-40B4-BE49-F238E27FC236}">
                  <a16:creationId xmlns:a16="http://schemas.microsoft.com/office/drawing/2014/main" id="{F4B6113A-6656-82AB-DB02-710FC286F47E}"/>
                </a:ext>
              </a:extLst>
            </p:cNvPr>
            <p:cNvSpPr txBox="1"/>
            <p:nvPr/>
          </p:nvSpPr>
          <p:spPr>
            <a:xfrm>
              <a:off x="6369428" y="2880249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4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74305" y="2603711"/>
              <a:ext cx="1136648" cy="1031003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906281" y="4110444"/>
            <a:ext cx="6613984" cy="1031003"/>
            <a:chOff x="5274305" y="3954901"/>
            <a:chExt cx="6613984" cy="1031003"/>
          </a:xfrm>
        </p:grpSpPr>
        <p:sp>
          <p:nvSpPr>
            <p:cNvPr id="36" name="TextBox 47">
              <a:extLst>
                <a:ext uri="{FF2B5EF4-FFF2-40B4-BE49-F238E27FC236}">
                  <a16:creationId xmlns:a16="http://schemas.microsoft.com/office/drawing/2014/main" id="{680AF40C-22F8-7516-B045-6F12465D198B}"/>
                </a:ext>
              </a:extLst>
            </p:cNvPr>
            <p:cNvSpPr txBox="1"/>
            <p:nvPr/>
          </p:nvSpPr>
          <p:spPr>
            <a:xfrm>
              <a:off x="6369428" y="4122847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7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74305" y="3954901"/>
              <a:ext cx="1136648" cy="1031003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906281" y="5365585"/>
            <a:ext cx="6655509" cy="1031003"/>
            <a:chOff x="5274305" y="5210042"/>
            <a:chExt cx="6655509" cy="1031003"/>
          </a:xfrm>
        </p:grpSpPr>
        <p:sp>
          <p:nvSpPr>
            <p:cNvPr id="39" name="TextBox 47">
              <a:extLst>
                <a:ext uri="{FF2B5EF4-FFF2-40B4-BE49-F238E27FC236}">
                  <a16:creationId xmlns:a16="http://schemas.microsoft.com/office/drawing/2014/main" id="{AB206B57-C5B5-1F2A-29C1-62F117C9EDE5}"/>
                </a:ext>
              </a:extLst>
            </p:cNvPr>
            <p:cNvSpPr txBox="1"/>
            <p:nvPr/>
          </p:nvSpPr>
          <p:spPr>
            <a:xfrm>
              <a:off x="6410953" y="5394526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0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74305" y="5210042"/>
              <a:ext cx="1136648" cy="1031003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02" y="741168"/>
            <a:ext cx="6098177" cy="60981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6D8C6C-61D0-7A6A-4D81-DD054E1B4A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175" y="0"/>
            <a:ext cx="6105035" cy="188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3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41" r="-286" b="7339"/>
          <a:stretch/>
        </p:blipFill>
        <p:spPr>
          <a:xfrm>
            <a:off x="0" y="-39190"/>
            <a:ext cx="12226834" cy="69363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02" y="741168"/>
            <a:ext cx="6098177" cy="609817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6885287" y="996535"/>
            <a:ext cx="2278967" cy="26551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113962" y="238134"/>
            <a:ext cx="2449008" cy="28532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F0D31A-1871-ACB1-7379-89E3F0F3E3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96" y="859772"/>
            <a:ext cx="8492464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651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72ECBE-C425-D6FD-50D0-398A41E48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645" y="189187"/>
            <a:ext cx="6977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57905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84E042-2460-3972-5058-1638894CE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242" y="1102551"/>
            <a:ext cx="9205758" cy="54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5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10DD34F-92E7-C377-0115-2BCF3EDA80E8}"/>
              </a:ext>
            </a:extLst>
          </p:cNvPr>
          <p:cNvGrpSpPr/>
          <p:nvPr/>
        </p:nvGrpSpPr>
        <p:grpSpPr>
          <a:xfrm>
            <a:off x="826661" y="468245"/>
            <a:ext cx="11155789" cy="1323439"/>
            <a:chOff x="437634" y="438913"/>
            <a:chExt cx="11155789" cy="1323439"/>
          </a:xfrm>
        </p:grpSpPr>
        <p:sp>
          <p:nvSpPr>
            <p:cNvPr id="4" name="TextBox 9">
              <a:extLst>
                <a:ext uri="{FF2B5EF4-FFF2-40B4-BE49-F238E27FC236}">
                  <a16:creationId xmlns:a16="http://schemas.microsoft.com/office/drawing/2014/main" id="{9DCA0BAE-CD7E-B895-DF09-CFB14E876FA3}"/>
                </a:ext>
              </a:extLst>
            </p:cNvPr>
            <p:cNvSpPr txBox="1"/>
            <p:nvPr/>
          </p:nvSpPr>
          <p:spPr>
            <a:xfrm>
              <a:off x="1154962" y="438913"/>
              <a:ext cx="104384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 quả bật xa của đội 1 và đội 2 được ghi lại như sau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5" name="Group 16">
              <a:extLst>
                <a:ext uri="{FF2B5EF4-FFF2-40B4-BE49-F238E27FC236}">
                  <a16:creationId xmlns:a16="http://schemas.microsoft.com/office/drawing/2014/main" id="{E0254415-850D-946B-3DA7-977CCF979B5A}"/>
                </a:ext>
              </a:extLst>
            </p:cNvPr>
            <p:cNvGrpSpPr/>
            <p:nvPr/>
          </p:nvGrpSpPr>
          <p:grpSpPr>
            <a:xfrm>
              <a:off x="437634" y="516277"/>
              <a:ext cx="772160" cy="757670"/>
              <a:chOff x="391023" y="437767"/>
              <a:chExt cx="772160" cy="757670"/>
            </a:xfrm>
            <a:solidFill>
              <a:srgbClr val="00B0F0"/>
            </a:solidFill>
          </p:grpSpPr>
          <p:sp>
            <p:nvSpPr>
              <p:cNvPr id="6" name="Isosceles Triangle 8">
                <a:extLst>
                  <a:ext uri="{FF2B5EF4-FFF2-40B4-BE49-F238E27FC236}">
                    <a16:creationId xmlns:a16="http://schemas.microsoft.com/office/drawing/2014/main" id="{AF1B9023-4D2A-DFDB-6442-4EC70519CB0E}"/>
                  </a:ext>
                </a:extLst>
              </p:cNvPr>
              <p:cNvSpPr/>
              <p:nvPr/>
            </p:nvSpPr>
            <p:spPr>
              <a:xfrm>
                <a:off x="391023" y="437767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" name="TextBox 15">
                <a:extLst>
                  <a:ext uri="{FF2B5EF4-FFF2-40B4-BE49-F238E27FC236}">
                    <a16:creationId xmlns:a16="http://schemas.microsoft.com/office/drawing/2014/main" id="{D827E115-DF84-D74D-E6C4-0856CB2394A2}"/>
                  </a:ext>
                </a:extLst>
              </p:cNvPr>
              <p:cNvSpPr txBox="1"/>
              <p:nvPr/>
            </p:nvSpPr>
            <p:spPr>
              <a:xfrm>
                <a:off x="553583" y="610662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4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941CD49-8AD3-083A-043A-94058591D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378" y="1866899"/>
            <a:ext cx="7738672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015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6B461D-6D59-033A-0D97-3CA6A73C5C84}"/>
              </a:ext>
            </a:extLst>
          </p:cNvPr>
          <p:cNvSpPr txBox="1"/>
          <p:nvPr/>
        </p:nvSpPr>
        <p:spPr>
          <a:xfrm>
            <a:off x="1266825" y="590550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a) Em </a:t>
            </a:r>
            <a:r>
              <a:rPr lang="en-US" sz="4000" b="1" dirty="0" err="1"/>
              <a:t>hãy</a:t>
            </a:r>
            <a:r>
              <a:rPr lang="en-US" sz="4000" b="1" dirty="0"/>
              <a:t> </a:t>
            </a:r>
            <a:r>
              <a:rPr lang="en-US" sz="4000" b="1" dirty="0" err="1"/>
              <a:t>hoàn</a:t>
            </a:r>
            <a:r>
              <a:rPr lang="en-US" sz="4000" b="1" dirty="0"/>
              <a:t> </a:t>
            </a:r>
            <a:r>
              <a:rPr lang="en-US" sz="4000" b="1" dirty="0" err="1"/>
              <a:t>thành</a:t>
            </a:r>
            <a:r>
              <a:rPr lang="en-US" sz="4000" b="1" dirty="0"/>
              <a:t> </a:t>
            </a:r>
            <a:r>
              <a:rPr lang="en-US" sz="4000" b="1" dirty="0" err="1"/>
              <a:t>bảng</a:t>
            </a:r>
            <a:r>
              <a:rPr lang="en-US" sz="4000" b="1" dirty="0"/>
              <a:t> </a:t>
            </a:r>
            <a:r>
              <a:rPr lang="en-US" sz="4000" b="1" dirty="0" err="1"/>
              <a:t>sau</a:t>
            </a:r>
            <a:r>
              <a:rPr lang="en-US" sz="4000" b="1" dirty="0"/>
              <a:t>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BA686-DBA2-BF19-7094-FB85BBC50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4" y="2057399"/>
            <a:ext cx="9803661" cy="2381251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1719219-E7EC-34DC-5949-49BE209E3214}"/>
              </a:ext>
            </a:extLst>
          </p:cNvPr>
          <p:cNvSpPr/>
          <p:nvPr/>
        </p:nvSpPr>
        <p:spPr>
          <a:xfrm>
            <a:off x="3829050" y="3886200"/>
            <a:ext cx="609600" cy="3714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324A5C7-3C39-1FCF-5B69-AF2A1F5B6ABB}"/>
              </a:ext>
            </a:extLst>
          </p:cNvPr>
          <p:cNvSpPr/>
          <p:nvPr/>
        </p:nvSpPr>
        <p:spPr>
          <a:xfrm>
            <a:off x="5810250" y="3886200"/>
            <a:ext cx="609600" cy="3714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551F569-754F-870A-FE42-7005EFF92E3F}"/>
              </a:ext>
            </a:extLst>
          </p:cNvPr>
          <p:cNvSpPr/>
          <p:nvPr/>
        </p:nvSpPr>
        <p:spPr>
          <a:xfrm>
            <a:off x="7915275" y="3448050"/>
            <a:ext cx="609600" cy="3714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620204-323E-464E-765D-61027AE9CC12}"/>
              </a:ext>
            </a:extLst>
          </p:cNvPr>
          <p:cNvSpPr/>
          <p:nvPr/>
        </p:nvSpPr>
        <p:spPr>
          <a:xfrm>
            <a:off x="7924800" y="3914775"/>
            <a:ext cx="609600" cy="3714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28B7FFC-2F06-90B6-D395-A4E509C014C4}"/>
              </a:ext>
            </a:extLst>
          </p:cNvPr>
          <p:cNvSpPr/>
          <p:nvPr/>
        </p:nvSpPr>
        <p:spPr>
          <a:xfrm>
            <a:off x="9839325" y="3448050"/>
            <a:ext cx="609600" cy="3714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9615697-23BE-6D88-4BD5-AAFA76900E6E}"/>
              </a:ext>
            </a:extLst>
          </p:cNvPr>
          <p:cNvSpPr/>
          <p:nvPr/>
        </p:nvSpPr>
        <p:spPr>
          <a:xfrm>
            <a:off x="9858375" y="3886200"/>
            <a:ext cx="609600" cy="3714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5770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2" r="53507"/>
          <a:stretch/>
        </p:blipFill>
        <p:spPr>
          <a:xfrm>
            <a:off x="2347996" y="-222072"/>
            <a:ext cx="6923314" cy="76799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204" b="91633" l="25918" r="72041">
                        <a14:foregroundMark x1="41327" y1="66837" x2="52143" y2="73163"/>
                        <a14:foregroundMark x1="48776" y1="68367" x2="56735" y2="70102"/>
                        <a14:foregroundMark x1="50102" y1="64796" x2="51633" y2="71224"/>
                        <a14:foregroundMark x1="56122" y1="67041" x2="61327" y2="71633"/>
                        <a14:foregroundMark x1="42857" y1="67245" x2="37857" y2="69694"/>
                        <a14:foregroundMark x1="43980" y1="72755" x2="43163" y2="76224"/>
                        <a14:foregroundMark x1="45510" y1="71837" x2="47347" y2="75408"/>
                        <a14:foregroundMark x1="52143" y1="72551" x2="55918" y2="78061"/>
                        <a14:foregroundMark x1="55000" y1="71633" x2="56735" y2="77143"/>
                        <a14:foregroundMark x1="43061" y1="71429" x2="44184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6666" r="22699" b="6666"/>
          <a:stretch/>
        </p:blipFill>
        <p:spPr>
          <a:xfrm>
            <a:off x="0" y="914813"/>
            <a:ext cx="2929875" cy="48476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 rot="11262041" flipH="1" flipV="1">
            <a:off x="2863474" y="-745293"/>
            <a:ext cx="6815541" cy="31680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>
            <a:off x="3371203" y="3300771"/>
            <a:ext cx="6815541" cy="31680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 flipH="1">
            <a:off x="2155407" y="572605"/>
            <a:ext cx="6815541" cy="31680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47" y="1826276"/>
            <a:ext cx="5440679" cy="54406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7" t="62575" r="33186" b="7725"/>
          <a:stretch/>
        </p:blipFill>
        <p:spPr>
          <a:xfrm>
            <a:off x="4401411" y="2030754"/>
            <a:ext cx="4034198" cy="3378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>
            <a:off x="1829360" y="2281611"/>
            <a:ext cx="3577144" cy="50171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7" t="62575" r="33186" b="7725"/>
          <a:stretch/>
        </p:blipFill>
        <p:spPr>
          <a:xfrm flipH="1">
            <a:off x="1698473" y="136926"/>
            <a:ext cx="4034198" cy="3378700"/>
          </a:xfrm>
          <a:prstGeom prst="rect">
            <a:avLst/>
          </a:prstGeom>
        </p:spPr>
      </p:pic>
      <p:pic>
        <p:nvPicPr>
          <p:cNvPr id="26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4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41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78426" y="562455"/>
            <a:ext cx="12416533" cy="824990"/>
            <a:chOff x="678426" y="296984"/>
            <a:chExt cx="12416533" cy="824990"/>
          </a:xfrm>
        </p:grpSpPr>
        <p:grpSp>
          <p:nvGrpSpPr>
            <p:cNvPr id="17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337144"/>
              <a:ext cx="793415" cy="784830"/>
              <a:chOff x="678426" y="514924"/>
              <a:chExt cx="793415" cy="784830"/>
            </a:xfrm>
          </p:grpSpPr>
          <p:sp>
            <p:nvSpPr>
              <p:cNvPr id="19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4</a:t>
                </a:r>
                <a:endParaRPr kumimoji="0" lang="vi-VN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657006" y="296984"/>
              <a:ext cx="114379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b) Quan sát bảng trên và nêu nhận xét.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B1F421F-37FB-6CF1-B092-03B76653B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971" y="1335036"/>
            <a:ext cx="9429750" cy="2457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89AEE8-65F0-B5D6-848E-5FF3741227D4}"/>
              </a:ext>
            </a:extLst>
          </p:cNvPr>
          <p:cNvSpPr txBox="1"/>
          <p:nvPr/>
        </p:nvSpPr>
        <p:spPr>
          <a:xfrm>
            <a:off x="521110" y="3834581"/>
            <a:ext cx="10933471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 xét: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Đội 1 có số thành viên có kết quả bật xa nhỏ hơn 136 cm ít hơn đội 2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Đội 1 có số thành viên có kết quả bật xa từ 137 cm đến 152 cm nhiều hơn đội 2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Đội 1 có số thành viên có kết quả bật xa từ 153 cm đến 163 cm nhiều hơn đội 2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Đội 1 có số thành viên có kết quả bật xa lớn hơn 164 cm nhiều hơn đội 2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62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" r="43454"/>
          <a:stretch/>
        </p:blipFill>
        <p:spPr>
          <a:xfrm>
            <a:off x="3098933" y="2594214"/>
            <a:ext cx="5872015" cy="37995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2" r="53507"/>
          <a:stretch/>
        </p:blipFill>
        <p:spPr>
          <a:xfrm>
            <a:off x="2347996" y="-222072"/>
            <a:ext cx="6923314" cy="76799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204" b="91633" l="25918" r="72041">
                        <a14:foregroundMark x1="41327" y1="66837" x2="52143" y2="73163"/>
                        <a14:foregroundMark x1="48776" y1="68367" x2="56735" y2="70102"/>
                        <a14:foregroundMark x1="50102" y1="64796" x2="51633" y2="71224"/>
                        <a14:foregroundMark x1="56122" y1="67041" x2="61327" y2="71633"/>
                        <a14:foregroundMark x1="42857" y1="67245" x2="37857" y2="69694"/>
                        <a14:foregroundMark x1="43980" y1="72755" x2="43163" y2="76224"/>
                        <a14:foregroundMark x1="45510" y1="71837" x2="47347" y2="75408"/>
                        <a14:foregroundMark x1="52143" y1="72551" x2="55918" y2="78061"/>
                        <a14:foregroundMark x1="55000" y1="71633" x2="56735" y2="77143"/>
                        <a14:foregroundMark x1="43061" y1="71429" x2="44184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6666" r="22699" b="6666"/>
          <a:stretch/>
        </p:blipFill>
        <p:spPr>
          <a:xfrm>
            <a:off x="0" y="914813"/>
            <a:ext cx="2929875" cy="48476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 rot="11262041" flipH="1" flipV="1">
            <a:off x="2820695" y="-339929"/>
            <a:ext cx="6815541" cy="31680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>
            <a:off x="3649365" y="3447795"/>
            <a:ext cx="6815541" cy="31680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 flipH="1">
            <a:off x="2155407" y="572605"/>
            <a:ext cx="6815541" cy="31680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961" y="1930480"/>
            <a:ext cx="5440679" cy="54406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7" t="62575" r="33186" b="7725"/>
          <a:stretch/>
        </p:blipFill>
        <p:spPr>
          <a:xfrm>
            <a:off x="6277753" y="2650349"/>
            <a:ext cx="4034198" cy="33787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7" t="62575" r="33186" b="7725"/>
          <a:stretch/>
        </p:blipFill>
        <p:spPr>
          <a:xfrm flipH="1">
            <a:off x="1698473" y="136926"/>
            <a:ext cx="4034198" cy="3378700"/>
          </a:xfrm>
          <a:prstGeom prst="rect">
            <a:avLst/>
          </a:prstGeom>
        </p:spPr>
      </p:pic>
      <p:pic>
        <p:nvPicPr>
          <p:cNvPr id="26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>
            <a:off x="1435917" y="2163912"/>
            <a:ext cx="3577144" cy="501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5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41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78426" y="574689"/>
            <a:ext cx="12317469" cy="812756"/>
            <a:chOff x="678426" y="309218"/>
            <a:chExt cx="12317469" cy="812756"/>
          </a:xfrm>
        </p:grpSpPr>
        <p:grpSp>
          <p:nvGrpSpPr>
            <p:cNvPr id="17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337144"/>
              <a:ext cx="793415" cy="784830"/>
              <a:chOff x="678426" y="514924"/>
              <a:chExt cx="793415" cy="784830"/>
            </a:xfrm>
          </p:grpSpPr>
          <p:sp>
            <p:nvSpPr>
              <p:cNvPr id="19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5</a:t>
                </a:r>
                <a:endParaRPr kumimoji="0" lang="vi-VN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557942" y="309218"/>
              <a:ext cx="114379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Quan sát biểu đồ dưới đây và nêu nhận xét.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B38FB40-A135-D46A-11E2-22883C6A5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50" y="1406975"/>
            <a:ext cx="9577387" cy="50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49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264</Words>
  <Application>Microsoft Office PowerPoint</Application>
  <PresentationFormat>Widescreen</PresentationFormat>
  <Paragraphs>30</Paragraphs>
  <Slides>18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等线</vt:lpstr>
      <vt:lpstr>iCiel Cadena</vt:lpstr>
      <vt:lpstr>Lato Regular</vt:lpstr>
      <vt:lpstr>UTM Cookies</vt:lpstr>
      <vt:lpstr>UTM Duepuntozero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23</cp:revision>
  <dcterms:created xsi:type="dcterms:W3CDTF">2024-03-30T07:23:18Z</dcterms:created>
  <dcterms:modified xsi:type="dcterms:W3CDTF">2024-05-02T00:56:46Z</dcterms:modified>
</cp:coreProperties>
</file>