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344" r:id="rId3"/>
    <p:sldId id="256" r:id="rId4"/>
    <p:sldId id="275" r:id="rId5"/>
    <p:sldId id="294" r:id="rId6"/>
    <p:sldId id="326" r:id="rId7"/>
    <p:sldId id="339" r:id="rId8"/>
    <p:sldId id="340" r:id="rId9"/>
    <p:sldId id="341" r:id="rId10"/>
    <p:sldId id="342" r:id="rId11"/>
    <p:sldId id="307" r:id="rId12"/>
    <p:sldId id="308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Questrial" charset="-93"/>
      <p:regular r:id="rId19"/>
    </p:embeddedFont>
    <p:embeddedFont>
      <p:font typeface="微软雅黑" pitchFamily="34" charset="-122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3333FF"/>
    <a:srgbClr val="F8F8F8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2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9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850783" y="2448218"/>
            <a:ext cx="43846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956524" y="2834861"/>
            <a:ext cx="4278952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Ki – lô – mét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90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8" y="2185604"/>
            <a:ext cx="11260809" cy="222367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68.</a:t>
            </a: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vi 1000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68.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795713" y="3668079"/>
            <a:ext cx="10600574" cy="31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ArchUp">
              <a:avLst/>
            </a:prstTxWarp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 mừng các con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</a:t>
            </a: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ến với tiết học hôm nay</a:t>
            </a: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18508" y="1733244"/>
            <a:ext cx="5791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121351" y="2635861"/>
            <a:ext cx="1137812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Ki-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60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ét</a:t>
            </a:r>
            <a:r>
              <a:rPr lang="en-US" sz="60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67</a:t>
            </a:r>
            <a:r>
              <a:rPr lang="en-US" sz="60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60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4862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 smtClean="0"/>
              <a:t>- </a:t>
            </a:r>
            <a:r>
              <a:rPr lang="vi-VN" sz="3200" dirty="0" smtClean="0">
                <a:latin typeface="+mj-lt"/>
              </a:rPr>
              <a:t>Thực </a:t>
            </a:r>
            <a:r>
              <a:rPr lang="vi-VN" sz="3200" dirty="0">
                <a:latin typeface="+mj-lt"/>
              </a:rPr>
              <a:t>hiện được các phép tính với đơn vị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ki-lô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latin typeface="+mj-lt"/>
              </a:rPr>
              <a:t>mét </a:t>
            </a:r>
            <a:r>
              <a:rPr lang="vi-VN" sz="3200" dirty="0">
                <a:latin typeface="+mj-lt"/>
              </a:rPr>
              <a:t>và </a:t>
            </a:r>
            <a:r>
              <a:rPr lang="vi-VN" sz="3200" dirty="0" smtClean="0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dụng gi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quyết vấn đề thực tế.</a:t>
            </a:r>
            <a:endParaRPr lang="en-US" sz="3200" dirty="0">
              <a:latin typeface="+mj-lt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ki-lô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2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609528"/>
            <a:ext cx="11837606" cy="502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69" y="1260368"/>
            <a:ext cx="507194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tỉnh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– Lai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450 km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825" y="3200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2798" y="3126932"/>
            <a:ext cx="4944076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Vinh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xa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Quảng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Ninh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300 km &gt; 153 km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5824" y="3962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5824" y="2438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901" y="1460310"/>
            <a:ext cx="6637791" cy="41784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2798" y="1260368"/>
            <a:ext cx="5176088" cy="1815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14284" y="2994922"/>
            <a:ext cx="5213116" cy="21098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87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2" y="7392"/>
            <a:ext cx="11875852" cy="68506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737684" y="6333423"/>
            <a:ext cx="1790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681987" y="6352778"/>
            <a:ext cx="1900579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38046" y="6343100"/>
            <a:ext cx="497902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4046" y="6737736"/>
            <a:ext cx="760396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98232" y="2156059"/>
            <a:ext cx="3734601" cy="142454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03083" y="3580599"/>
            <a:ext cx="895149" cy="81814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964581" y="4437246"/>
            <a:ext cx="1260910" cy="134754"/>
          </a:xfrm>
          <a:custGeom>
            <a:avLst/>
            <a:gdLst>
              <a:gd name="connsiteX0" fmla="*/ 0 w 1260910"/>
              <a:gd name="connsiteY0" fmla="*/ 0 h 134754"/>
              <a:gd name="connsiteX1" fmla="*/ 288758 w 1260910"/>
              <a:gd name="connsiteY1" fmla="*/ 19251 h 134754"/>
              <a:gd name="connsiteX2" fmla="*/ 404261 w 1260910"/>
              <a:gd name="connsiteY2" fmla="*/ 38501 h 134754"/>
              <a:gd name="connsiteX3" fmla="*/ 577516 w 1260910"/>
              <a:gd name="connsiteY3" fmla="*/ 96253 h 134754"/>
              <a:gd name="connsiteX4" fmla="*/ 693019 w 1260910"/>
              <a:gd name="connsiteY4" fmla="*/ 105878 h 134754"/>
              <a:gd name="connsiteX5" fmla="*/ 760396 w 1260910"/>
              <a:gd name="connsiteY5" fmla="*/ 125129 h 134754"/>
              <a:gd name="connsiteX6" fmla="*/ 798897 w 1260910"/>
              <a:gd name="connsiteY6" fmla="*/ 134754 h 134754"/>
              <a:gd name="connsiteX7" fmla="*/ 1039528 w 1260910"/>
              <a:gd name="connsiteY7" fmla="*/ 115503 h 134754"/>
              <a:gd name="connsiteX8" fmla="*/ 1260910 w 1260910"/>
              <a:gd name="connsiteY8" fmla="*/ 125129 h 13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910" h="134754">
                <a:moveTo>
                  <a:pt x="0" y="0"/>
                </a:moveTo>
                <a:cubicBezTo>
                  <a:pt x="40196" y="2365"/>
                  <a:pt x="235632" y="12876"/>
                  <a:pt x="288758" y="19251"/>
                </a:cubicBezTo>
                <a:cubicBezTo>
                  <a:pt x="327512" y="23901"/>
                  <a:pt x="365823" y="31718"/>
                  <a:pt x="404261" y="38501"/>
                </a:cubicBezTo>
                <a:cubicBezTo>
                  <a:pt x="579136" y="69362"/>
                  <a:pt x="210589" y="8192"/>
                  <a:pt x="577516" y="96253"/>
                </a:cubicBezTo>
                <a:cubicBezTo>
                  <a:pt x="615084" y="105269"/>
                  <a:pt x="654518" y="102670"/>
                  <a:pt x="693019" y="105878"/>
                </a:cubicBezTo>
                <a:cubicBezTo>
                  <a:pt x="813378" y="135967"/>
                  <a:pt x="663737" y="97511"/>
                  <a:pt x="760396" y="125129"/>
                </a:cubicBezTo>
                <a:cubicBezTo>
                  <a:pt x="773116" y="128763"/>
                  <a:pt x="786063" y="131546"/>
                  <a:pt x="798897" y="134754"/>
                </a:cubicBezTo>
                <a:cubicBezTo>
                  <a:pt x="879107" y="128337"/>
                  <a:pt x="959079" y="117179"/>
                  <a:pt x="1039528" y="115503"/>
                </a:cubicBezTo>
                <a:cubicBezTo>
                  <a:pt x="1113376" y="113965"/>
                  <a:pt x="1260910" y="125129"/>
                  <a:pt x="1260910" y="125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03083" y="4398747"/>
            <a:ext cx="1260910" cy="21175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263993" y="3432697"/>
            <a:ext cx="2271561" cy="113930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535554" y="3432696"/>
            <a:ext cx="3701776" cy="100455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98232" y="2065317"/>
            <a:ext cx="3734601" cy="14245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03083" y="3489857"/>
            <a:ext cx="895149" cy="81814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983832" y="4377812"/>
            <a:ext cx="7411452" cy="790954"/>
          </a:xfrm>
          <a:custGeom>
            <a:avLst/>
            <a:gdLst>
              <a:gd name="connsiteX0" fmla="*/ 0 w 7411452"/>
              <a:gd name="connsiteY0" fmla="*/ 1683 h 790954"/>
              <a:gd name="connsiteX1" fmla="*/ 28875 w 7411452"/>
              <a:gd name="connsiteY1" fmla="*/ 78685 h 790954"/>
              <a:gd name="connsiteX2" fmla="*/ 77002 w 7411452"/>
              <a:gd name="connsiteY2" fmla="*/ 174937 h 790954"/>
              <a:gd name="connsiteX3" fmla="*/ 105877 w 7411452"/>
              <a:gd name="connsiteY3" fmla="*/ 261565 h 790954"/>
              <a:gd name="connsiteX4" fmla="*/ 221381 w 7411452"/>
              <a:gd name="connsiteY4" fmla="*/ 396319 h 790954"/>
              <a:gd name="connsiteX5" fmla="*/ 250256 w 7411452"/>
              <a:gd name="connsiteY5" fmla="*/ 415569 h 790954"/>
              <a:gd name="connsiteX6" fmla="*/ 308008 w 7411452"/>
              <a:gd name="connsiteY6" fmla="*/ 473321 h 790954"/>
              <a:gd name="connsiteX7" fmla="*/ 423511 w 7411452"/>
              <a:gd name="connsiteY7" fmla="*/ 531072 h 790954"/>
              <a:gd name="connsiteX8" fmla="*/ 529389 w 7411452"/>
              <a:gd name="connsiteY8" fmla="*/ 598449 h 790954"/>
              <a:gd name="connsiteX9" fmla="*/ 664143 w 7411452"/>
              <a:gd name="connsiteY9" fmla="*/ 646575 h 790954"/>
              <a:gd name="connsiteX10" fmla="*/ 808522 w 7411452"/>
              <a:gd name="connsiteY10" fmla="*/ 685076 h 790954"/>
              <a:gd name="connsiteX11" fmla="*/ 875899 w 7411452"/>
              <a:gd name="connsiteY11" fmla="*/ 713952 h 790954"/>
              <a:gd name="connsiteX12" fmla="*/ 981776 w 7411452"/>
              <a:gd name="connsiteY12" fmla="*/ 723577 h 790954"/>
              <a:gd name="connsiteX13" fmla="*/ 1068404 w 7411452"/>
              <a:gd name="connsiteY13" fmla="*/ 752453 h 790954"/>
              <a:gd name="connsiteX14" fmla="*/ 1280160 w 7411452"/>
              <a:gd name="connsiteY14" fmla="*/ 781329 h 790954"/>
              <a:gd name="connsiteX15" fmla="*/ 1318661 w 7411452"/>
              <a:gd name="connsiteY15" fmla="*/ 790954 h 790954"/>
              <a:gd name="connsiteX16" fmla="*/ 1703671 w 7411452"/>
              <a:gd name="connsiteY16" fmla="*/ 742828 h 790954"/>
              <a:gd name="connsiteX17" fmla="*/ 1992429 w 7411452"/>
              <a:gd name="connsiteY17" fmla="*/ 656201 h 790954"/>
              <a:gd name="connsiteX18" fmla="*/ 2059806 w 7411452"/>
              <a:gd name="connsiteY18" fmla="*/ 627325 h 790954"/>
              <a:gd name="connsiteX19" fmla="*/ 2136808 w 7411452"/>
              <a:gd name="connsiteY19" fmla="*/ 598449 h 790954"/>
              <a:gd name="connsiteX20" fmla="*/ 2348564 w 7411452"/>
              <a:gd name="connsiteY20" fmla="*/ 434820 h 790954"/>
              <a:gd name="connsiteX21" fmla="*/ 2579570 w 7411452"/>
              <a:gd name="connsiteY21" fmla="*/ 300066 h 790954"/>
              <a:gd name="connsiteX22" fmla="*/ 2646947 w 7411452"/>
              <a:gd name="connsiteY22" fmla="*/ 261565 h 790954"/>
              <a:gd name="connsiteX23" fmla="*/ 2752825 w 7411452"/>
              <a:gd name="connsiteY23" fmla="*/ 184563 h 790954"/>
              <a:gd name="connsiteX24" fmla="*/ 2964581 w 7411452"/>
              <a:gd name="connsiteY24" fmla="*/ 117186 h 790954"/>
              <a:gd name="connsiteX25" fmla="*/ 3012707 w 7411452"/>
              <a:gd name="connsiteY25" fmla="*/ 107561 h 790954"/>
              <a:gd name="connsiteX26" fmla="*/ 3147461 w 7411452"/>
              <a:gd name="connsiteY26" fmla="*/ 88310 h 790954"/>
              <a:gd name="connsiteX27" fmla="*/ 3214837 w 7411452"/>
              <a:gd name="connsiteY27" fmla="*/ 69060 h 790954"/>
              <a:gd name="connsiteX28" fmla="*/ 3426593 w 7411452"/>
              <a:gd name="connsiteY28" fmla="*/ 30559 h 790954"/>
              <a:gd name="connsiteX29" fmla="*/ 3503595 w 7411452"/>
              <a:gd name="connsiteY29" fmla="*/ 1683 h 790954"/>
              <a:gd name="connsiteX30" fmla="*/ 3955983 w 7411452"/>
              <a:gd name="connsiteY30" fmla="*/ 30559 h 790954"/>
              <a:gd name="connsiteX31" fmla="*/ 4119612 w 7411452"/>
              <a:gd name="connsiteY31" fmla="*/ 97935 h 790954"/>
              <a:gd name="connsiteX32" fmla="*/ 4148488 w 7411452"/>
              <a:gd name="connsiteY32" fmla="*/ 117186 h 790954"/>
              <a:gd name="connsiteX33" fmla="*/ 4254366 w 7411452"/>
              <a:gd name="connsiteY33" fmla="*/ 155687 h 790954"/>
              <a:gd name="connsiteX34" fmla="*/ 4369869 w 7411452"/>
              <a:gd name="connsiteY34" fmla="*/ 213439 h 790954"/>
              <a:gd name="connsiteX35" fmla="*/ 4398745 w 7411452"/>
              <a:gd name="connsiteY35" fmla="*/ 232689 h 790954"/>
              <a:gd name="connsiteX36" fmla="*/ 4466122 w 7411452"/>
              <a:gd name="connsiteY36" fmla="*/ 261565 h 790954"/>
              <a:gd name="connsiteX37" fmla="*/ 4572000 w 7411452"/>
              <a:gd name="connsiteY37" fmla="*/ 290441 h 790954"/>
              <a:gd name="connsiteX38" fmla="*/ 4600875 w 7411452"/>
              <a:gd name="connsiteY38" fmla="*/ 300066 h 790954"/>
              <a:gd name="connsiteX39" fmla="*/ 4745254 w 7411452"/>
              <a:gd name="connsiteY39" fmla="*/ 328942 h 790954"/>
              <a:gd name="connsiteX40" fmla="*/ 4966635 w 7411452"/>
              <a:gd name="connsiteY40" fmla="*/ 377068 h 790954"/>
              <a:gd name="connsiteX41" fmla="*/ 5159141 w 7411452"/>
              <a:gd name="connsiteY41" fmla="*/ 415569 h 790954"/>
              <a:gd name="connsiteX42" fmla="*/ 5544151 w 7411452"/>
              <a:gd name="connsiteY42" fmla="*/ 463695 h 790954"/>
              <a:gd name="connsiteX43" fmla="*/ 6275671 w 7411452"/>
              <a:gd name="connsiteY43" fmla="*/ 434820 h 790954"/>
              <a:gd name="connsiteX44" fmla="*/ 6304547 w 7411452"/>
              <a:gd name="connsiteY44" fmla="*/ 425194 h 790954"/>
              <a:gd name="connsiteX45" fmla="*/ 6545179 w 7411452"/>
              <a:gd name="connsiteY45" fmla="*/ 386693 h 790954"/>
              <a:gd name="connsiteX46" fmla="*/ 6756934 w 7411452"/>
              <a:gd name="connsiteY46" fmla="*/ 338567 h 790954"/>
              <a:gd name="connsiteX47" fmla="*/ 6949440 w 7411452"/>
              <a:gd name="connsiteY47" fmla="*/ 309691 h 790954"/>
              <a:gd name="connsiteX48" fmla="*/ 7064943 w 7411452"/>
              <a:gd name="connsiteY48" fmla="*/ 280815 h 790954"/>
              <a:gd name="connsiteX49" fmla="*/ 7122694 w 7411452"/>
              <a:gd name="connsiteY49" fmla="*/ 271190 h 790954"/>
              <a:gd name="connsiteX50" fmla="*/ 7286324 w 7411452"/>
              <a:gd name="connsiteY50" fmla="*/ 223064 h 790954"/>
              <a:gd name="connsiteX51" fmla="*/ 7353701 w 7411452"/>
              <a:gd name="connsiteY51" fmla="*/ 165312 h 790954"/>
              <a:gd name="connsiteX52" fmla="*/ 7382576 w 7411452"/>
              <a:gd name="connsiteY52" fmla="*/ 146062 h 790954"/>
              <a:gd name="connsiteX53" fmla="*/ 7411452 w 7411452"/>
              <a:gd name="connsiteY53" fmla="*/ 97935 h 7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11452" h="790954">
                <a:moveTo>
                  <a:pt x="0" y="1683"/>
                </a:moveTo>
                <a:cubicBezTo>
                  <a:pt x="9625" y="27350"/>
                  <a:pt x="17742" y="53635"/>
                  <a:pt x="28875" y="78685"/>
                </a:cubicBezTo>
                <a:cubicBezTo>
                  <a:pt x="43444" y="111464"/>
                  <a:pt x="63082" y="141877"/>
                  <a:pt x="77002" y="174937"/>
                </a:cubicBezTo>
                <a:cubicBezTo>
                  <a:pt x="88814" y="202990"/>
                  <a:pt x="89250" y="236070"/>
                  <a:pt x="105877" y="261565"/>
                </a:cubicBezTo>
                <a:cubicBezTo>
                  <a:pt x="138194" y="311119"/>
                  <a:pt x="172156" y="363503"/>
                  <a:pt x="221381" y="396319"/>
                </a:cubicBezTo>
                <a:cubicBezTo>
                  <a:pt x="231006" y="402736"/>
                  <a:pt x="241610" y="407884"/>
                  <a:pt x="250256" y="415569"/>
                </a:cubicBezTo>
                <a:cubicBezTo>
                  <a:pt x="270604" y="433656"/>
                  <a:pt x="286601" y="456501"/>
                  <a:pt x="308008" y="473321"/>
                </a:cubicBezTo>
                <a:cubicBezTo>
                  <a:pt x="369762" y="521842"/>
                  <a:pt x="367213" y="516998"/>
                  <a:pt x="423511" y="531072"/>
                </a:cubicBezTo>
                <a:cubicBezTo>
                  <a:pt x="458804" y="553531"/>
                  <a:pt x="490548" y="582912"/>
                  <a:pt x="529389" y="598449"/>
                </a:cubicBezTo>
                <a:cubicBezTo>
                  <a:pt x="583291" y="620011"/>
                  <a:pt x="600734" y="628081"/>
                  <a:pt x="664143" y="646575"/>
                </a:cubicBezTo>
                <a:cubicBezTo>
                  <a:pt x="711959" y="660521"/>
                  <a:pt x="761026" y="670077"/>
                  <a:pt x="808522" y="685076"/>
                </a:cubicBezTo>
                <a:cubicBezTo>
                  <a:pt x="840599" y="695206"/>
                  <a:pt x="844370" y="709448"/>
                  <a:pt x="875899" y="713952"/>
                </a:cubicBezTo>
                <a:cubicBezTo>
                  <a:pt x="910981" y="718964"/>
                  <a:pt x="946484" y="720369"/>
                  <a:pt x="981776" y="723577"/>
                </a:cubicBezTo>
                <a:cubicBezTo>
                  <a:pt x="1010652" y="733202"/>
                  <a:pt x="1038661" y="745987"/>
                  <a:pt x="1068404" y="752453"/>
                </a:cubicBezTo>
                <a:cubicBezTo>
                  <a:pt x="1099411" y="759194"/>
                  <a:pt x="1231877" y="775294"/>
                  <a:pt x="1280160" y="781329"/>
                </a:cubicBezTo>
                <a:cubicBezTo>
                  <a:pt x="1292994" y="784537"/>
                  <a:pt x="1305432" y="790954"/>
                  <a:pt x="1318661" y="790954"/>
                </a:cubicBezTo>
                <a:cubicBezTo>
                  <a:pt x="1529522" y="790954"/>
                  <a:pt x="1518588" y="789099"/>
                  <a:pt x="1703671" y="742828"/>
                </a:cubicBezTo>
                <a:cubicBezTo>
                  <a:pt x="1792263" y="720680"/>
                  <a:pt x="1912650" y="683817"/>
                  <a:pt x="1992429" y="656201"/>
                </a:cubicBezTo>
                <a:cubicBezTo>
                  <a:pt x="2015519" y="648208"/>
                  <a:pt x="2037119" y="636400"/>
                  <a:pt x="2059806" y="627325"/>
                </a:cubicBezTo>
                <a:cubicBezTo>
                  <a:pt x="2085258" y="617144"/>
                  <a:pt x="2111918" y="609937"/>
                  <a:pt x="2136808" y="598449"/>
                </a:cubicBezTo>
                <a:cubicBezTo>
                  <a:pt x="2226418" y="557090"/>
                  <a:pt x="2242650" y="491308"/>
                  <a:pt x="2348564" y="434820"/>
                </a:cubicBezTo>
                <a:cubicBezTo>
                  <a:pt x="2617879" y="291184"/>
                  <a:pt x="2387550" y="420078"/>
                  <a:pt x="2579570" y="300066"/>
                </a:cubicBezTo>
                <a:cubicBezTo>
                  <a:pt x="2601505" y="286356"/>
                  <a:pt x="2625424" y="275913"/>
                  <a:pt x="2646947" y="261565"/>
                </a:cubicBezTo>
                <a:cubicBezTo>
                  <a:pt x="2683257" y="237358"/>
                  <a:pt x="2712307" y="200770"/>
                  <a:pt x="2752825" y="184563"/>
                </a:cubicBezTo>
                <a:cubicBezTo>
                  <a:pt x="2874338" y="135957"/>
                  <a:pt x="2828860" y="149120"/>
                  <a:pt x="2964581" y="117186"/>
                </a:cubicBezTo>
                <a:cubicBezTo>
                  <a:pt x="2980506" y="113439"/>
                  <a:pt x="2996548" y="110113"/>
                  <a:pt x="3012707" y="107561"/>
                </a:cubicBezTo>
                <a:cubicBezTo>
                  <a:pt x="3057526" y="100484"/>
                  <a:pt x="3147461" y="88310"/>
                  <a:pt x="3147461" y="88310"/>
                </a:cubicBezTo>
                <a:cubicBezTo>
                  <a:pt x="3169920" y="81893"/>
                  <a:pt x="3192101" y="74410"/>
                  <a:pt x="3214837" y="69060"/>
                </a:cubicBezTo>
                <a:cubicBezTo>
                  <a:pt x="3280191" y="53683"/>
                  <a:pt x="3361333" y="41435"/>
                  <a:pt x="3426593" y="30559"/>
                </a:cubicBezTo>
                <a:cubicBezTo>
                  <a:pt x="3452260" y="20934"/>
                  <a:pt x="3476188" y="2242"/>
                  <a:pt x="3503595" y="1683"/>
                </a:cubicBezTo>
                <a:cubicBezTo>
                  <a:pt x="3764571" y="-3643"/>
                  <a:pt x="3791016" y="3063"/>
                  <a:pt x="3955983" y="30559"/>
                </a:cubicBezTo>
                <a:cubicBezTo>
                  <a:pt x="4010526" y="53018"/>
                  <a:pt x="4070533" y="65215"/>
                  <a:pt x="4119612" y="97935"/>
                </a:cubicBezTo>
                <a:cubicBezTo>
                  <a:pt x="4129237" y="104352"/>
                  <a:pt x="4137855" y="112629"/>
                  <a:pt x="4148488" y="117186"/>
                </a:cubicBezTo>
                <a:cubicBezTo>
                  <a:pt x="4183005" y="131979"/>
                  <a:pt x="4219927" y="140713"/>
                  <a:pt x="4254366" y="155687"/>
                </a:cubicBezTo>
                <a:cubicBezTo>
                  <a:pt x="4293842" y="172850"/>
                  <a:pt x="4331888" y="193182"/>
                  <a:pt x="4369869" y="213439"/>
                </a:cubicBezTo>
                <a:cubicBezTo>
                  <a:pt x="4380076" y="218883"/>
                  <a:pt x="4388398" y="227516"/>
                  <a:pt x="4398745" y="232689"/>
                </a:cubicBezTo>
                <a:cubicBezTo>
                  <a:pt x="4420600" y="243616"/>
                  <a:pt x="4443435" y="252490"/>
                  <a:pt x="4466122" y="261565"/>
                </a:cubicBezTo>
                <a:cubicBezTo>
                  <a:pt x="4497770" y="274224"/>
                  <a:pt x="4543378" y="282635"/>
                  <a:pt x="4572000" y="290441"/>
                </a:cubicBezTo>
                <a:cubicBezTo>
                  <a:pt x="4581788" y="293111"/>
                  <a:pt x="4590971" y="297865"/>
                  <a:pt x="4600875" y="300066"/>
                </a:cubicBezTo>
                <a:cubicBezTo>
                  <a:pt x="4648786" y="310713"/>
                  <a:pt x="4697545" y="317426"/>
                  <a:pt x="4745254" y="328942"/>
                </a:cubicBezTo>
                <a:cubicBezTo>
                  <a:pt x="4963310" y="381576"/>
                  <a:pt x="4799145" y="358458"/>
                  <a:pt x="4966635" y="377068"/>
                </a:cubicBezTo>
                <a:cubicBezTo>
                  <a:pt x="5113006" y="420979"/>
                  <a:pt x="5011043" y="397057"/>
                  <a:pt x="5159141" y="415569"/>
                </a:cubicBezTo>
                <a:cubicBezTo>
                  <a:pt x="5648809" y="476777"/>
                  <a:pt x="5120369" y="416610"/>
                  <a:pt x="5544151" y="463695"/>
                </a:cubicBezTo>
                <a:lnTo>
                  <a:pt x="6275671" y="434820"/>
                </a:lnTo>
                <a:cubicBezTo>
                  <a:pt x="6285804" y="434307"/>
                  <a:pt x="6294643" y="427395"/>
                  <a:pt x="6304547" y="425194"/>
                </a:cubicBezTo>
                <a:cubicBezTo>
                  <a:pt x="6448536" y="393197"/>
                  <a:pt x="6421119" y="399100"/>
                  <a:pt x="6545179" y="386693"/>
                </a:cubicBezTo>
                <a:cubicBezTo>
                  <a:pt x="6649027" y="345155"/>
                  <a:pt x="6562514" y="375956"/>
                  <a:pt x="6756934" y="338567"/>
                </a:cubicBezTo>
                <a:cubicBezTo>
                  <a:pt x="6913919" y="308377"/>
                  <a:pt x="6771258" y="325889"/>
                  <a:pt x="6949440" y="309691"/>
                </a:cubicBezTo>
                <a:cubicBezTo>
                  <a:pt x="6987941" y="300066"/>
                  <a:pt x="7026202" y="289424"/>
                  <a:pt x="7064943" y="280815"/>
                </a:cubicBezTo>
                <a:cubicBezTo>
                  <a:pt x="7083994" y="276581"/>
                  <a:pt x="7103557" y="275017"/>
                  <a:pt x="7122694" y="271190"/>
                </a:cubicBezTo>
                <a:cubicBezTo>
                  <a:pt x="7180611" y="259607"/>
                  <a:pt x="7233031" y="249711"/>
                  <a:pt x="7286324" y="223064"/>
                </a:cubicBezTo>
                <a:cubicBezTo>
                  <a:pt x="7322370" y="205041"/>
                  <a:pt x="7324805" y="189392"/>
                  <a:pt x="7353701" y="165312"/>
                </a:cubicBezTo>
                <a:cubicBezTo>
                  <a:pt x="7362588" y="157906"/>
                  <a:pt x="7372951" y="152479"/>
                  <a:pt x="7382576" y="146062"/>
                </a:cubicBezTo>
                <a:cubicBezTo>
                  <a:pt x="7393942" y="100601"/>
                  <a:pt x="7380370" y="113478"/>
                  <a:pt x="7411452" y="9793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30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730" y="4242871"/>
            <a:ext cx="6078033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+ 100 + 100 + 200 + 300 = 1000 (m)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 = 1 km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5372" y="4238625"/>
            <a:ext cx="553524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+ 100 + 600 = 1000 (m)</a:t>
            </a:r>
          </a:p>
          <a:p>
            <a:pPr algn="ctr"/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 = 1 km</a:t>
            </a:r>
            <a:endParaRPr lang="en-US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196" y="6030757"/>
            <a:ext cx="107984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km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88" y="0"/>
            <a:ext cx="9708081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13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8" y="1715226"/>
            <a:ext cx="10849093" cy="1089180"/>
          </a:xfrm>
          <a:prstGeom prst="rect">
            <a:avLst/>
          </a:prstGeom>
        </p:spPr>
      </p:pic>
      <p:pic>
        <p:nvPicPr>
          <p:cNvPr id="1026" name="Picture 2" descr="Trí thông minh ở trẻ được nhận biết như thế nào? | WABOOKS - CHUYÊN GIA  SÁCH EH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8" y="3618688"/>
            <a:ext cx="3603529" cy="20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262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9399846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268</Words>
  <Application>Microsoft Office PowerPoint</Application>
  <PresentationFormat>Custom</PresentationFormat>
  <Paragraphs>29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Calibri</vt:lpstr>
      <vt:lpstr>Helvetica-Narrow</vt:lpstr>
      <vt:lpstr>Questrial</vt:lpstr>
      <vt:lpstr>微软雅黑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74</cp:revision>
  <dcterms:created xsi:type="dcterms:W3CDTF">2021-05-10T04:25:00Z</dcterms:created>
  <dcterms:modified xsi:type="dcterms:W3CDTF">2024-04-08T06:53:33Z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