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7"/>
  </p:notesMasterIdLst>
  <p:sldIdLst>
    <p:sldId id="376" r:id="rId3"/>
    <p:sldId id="342" r:id="rId4"/>
    <p:sldId id="370" r:id="rId5"/>
    <p:sldId id="326" r:id="rId6"/>
    <p:sldId id="372" r:id="rId7"/>
    <p:sldId id="373" r:id="rId8"/>
    <p:sldId id="374" r:id="rId9"/>
    <p:sldId id="371" r:id="rId10"/>
    <p:sldId id="363" r:id="rId11"/>
    <p:sldId id="367" r:id="rId12"/>
    <p:sldId id="304" r:id="rId13"/>
    <p:sldId id="306" r:id="rId14"/>
    <p:sldId id="366" r:id="rId15"/>
    <p:sldId id="3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8BE"/>
    <a:srgbClr val="660066"/>
    <a:srgbClr val="F94973"/>
    <a:srgbClr val="800080"/>
    <a:srgbClr val="96B0DE"/>
    <a:srgbClr val="9900CC"/>
    <a:srgbClr val="99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86388" autoAdjust="0"/>
  </p:normalViewPr>
  <p:slideViewPr>
    <p:cSldViewPr snapToGrid="0">
      <p:cViewPr varScale="1">
        <p:scale>
          <a:sx n="63" d="100"/>
          <a:sy n="63" d="100"/>
        </p:scale>
        <p:origin x="-67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8198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01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BF565-3BDB-4351-92F1-64D96A3BA5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5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  <p:sldLayoutId id="214748372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7828" y="2448218"/>
            <a:ext cx="554373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127828" y="2793829"/>
            <a:ext cx="593634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Thư gửi bố ngoài đảo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09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45567" y="367288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indent="463550" algn="just"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463550" algn="just">
              <a:defRPr/>
            </a:pP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318320" y="1084715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 algn="just" defTabSz="914400"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xôi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304260" y="1811682"/>
            <a:ext cx="11679025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 algn="just" defTabSz="914400">
              <a:defRPr/>
            </a:pP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318335" y="2530683"/>
            <a:ext cx="77681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 algn="just" defTabSz="914400"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6B0697-3091-42F1-95FF-3891F3D7A411}"/>
              </a:ext>
            </a:extLst>
          </p:cNvPr>
          <p:cNvSpPr txBox="1"/>
          <p:nvPr/>
        </p:nvSpPr>
        <p:spPr>
          <a:xfrm>
            <a:off x="2318326" y="3986008"/>
            <a:ext cx="109193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63550" algn="just"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chắc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56A5ED-9038-4E25-B35B-40DAC7956B87}"/>
              </a:ext>
            </a:extLst>
          </p:cNvPr>
          <p:cNvSpPr txBox="1"/>
          <p:nvPr/>
        </p:nvSpPr>
        <p:spPr>
          <a:xfrm>
            <a:off x="2318318" y="4710956"/>
            <a:ext cx="7335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63550" algn="just"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F56254A-5217-4BAA-B572-F5BECB1A8ED9}"/>
              </a:ext>
            </a:extLst>
          </p:cNvPr>
          <p:cNvSpPr txBox="1"/>
          <p:nvPr/>
        </p:nvSpPr>
        <p:spPr>
          <a:xfrm>
            <a:off x="2330047" y="5432635"/>
            <a:ext cx="109193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63550" algn="just"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chắc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72834A-26C1-4C47-BD04-3D77C0D0A574}"/>
              </a:ext>
            </a:extLst>
          </p:cNvPr>
          <p:cNvSpPr txBox="1"/>
          <p:nvPr/>
        </p:nvSpPr>
        <p:spPr>
          <a:xfrm>
            <a:off x="2330039" y="6171651"/>
            <a:ext cx="7335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63550" algn="just"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3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A7446F-E5F6-4234-9879-86F8B166093A}"/>
              </a:ext>
            </a:extLst>
          </p:cNvPr>
          <p:cNvSpPr txBox="1"/>
          <p:nvPr/>
        </p:nvSpPr>
        <p:spPr>
          <a:xfrm>
            <a:off x="792285" y="420116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F45B42-CF92-40AF-87AE-17411DD95958}"/>
              </a:ext>
            </a:extLst>
          </p:cNvPr>
          <p:cNvSpPr txBox="1"/>
          <p:nvPr/>
        </p:nvSpPr>
        <p:spPr>
          <a:xfrm>
            <a:off x="900333" y="1633794"/>
            <a:ext cx="999723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(</a:t>
            </a:r>
            <a:r>
              <a:rPr lang="en-US" sz="3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giang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</a:t>
            </a:r>
          </a:p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dở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dang</a:t>
            </a:r>
            <a:endParaRPr lang="vi-VN" sz="3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xmlns="" id="{71A653EB-7EC7-47A7-8424-EE8F9504D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407" y="2306825"/>
            <a:ext cx="1757119" cy="175711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xmlns="" id="{0FAA8135-4734-44E5-8E0F-4F504D1D4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1" y="2357581"/>
            <a:ext cx="1757119" cy="175711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C16BF688-0F74-485B-9A72-81D195173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940" y="2296708"/>
            <a:ext cx="1735356" cy="17353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8ACC71-6B82-4070-952C-1094BFCA0F3B}"/>
              </a:ext>
            </a:extLst>
          </p:cNvPr>
          <p:cNvSpPr txBox="1"/>
          <p:nvPr/>
        </p:nvSpPr>
        <p:spPr>
          <a:xfrm>
            <a:off x="944251" y="4165456"/>
            <a:ext cx="9997238" cy="187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 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giành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</a:t>
            </a:r>
          </a:p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dỗ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giành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endParaRPr lang="vi-VN" sz="3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xmlns="" id="{27970FA6-350E-4850-8E90-099AC0DC7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76" y="4816288"/>
            <a:ext cx="1757119" cy="175711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xmlns="" id="{E4983AF3-D398-4C8A-BE44-4FA93ADF1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02" y="4771048"/>
            <a:ext cx="1757119" cy="175711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xmlns="" id="{A50783E0-F6BF-4E03-8518-7CBF1D59D1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940" y="4838051"/>
            <a:ext cx="1735356" cy="17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490836" y="1406513"/>
            <a:ext cx="1159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x.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6AEBA1-264E-47B2-AF2E-FF5066E3F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30" y="1952732"/>
            <a:ext cx="10450727" cy="4041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7B4792-5133-4F6C-A51F-890BD9CF50B7}"/>
              </a:ext>
            </a:extLst>
          </p:cNvPr>
          <p:cNvSpPr txBox="1"/>
          <p:nvPr/>
        </p:nvSpPr>
        <p:spPr>
          <a:xfrm>
            <a:off x="2334401" y="3973565"/>
            <a:ext cx="109097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oài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FFC5AC-4801-4A24-9DD3-1CE96300105F}"/>
              </a:ext>
            </a:extLst>
          </p:cNvPr>
          <p:cNvSpPr txBox="1"/>
          <p:nvPr/>
        </p:nvSpPr>
        <p:spPr>
          <a:xfrm>
            <a:off x="7839944" y="3700456"/>
            <a:ext cx="121697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6ED18B-E7EB-4D2B-BB1B-363ED566DBE4}"/>
              </a:ext>
            </a:extLst>
          </p:cNvPr>
          <p:cNvSpPr txBox="1"/>
          <p:nvPr/>
        </p:nvSpPr>
        <p:spPr>
          <a:xfrm>
            <a:off x="4462928" y="5834454"/>
            <a:ext cx="182435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ầu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riêng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914E2D-D08C-4DAF-A87C-83C736FC373C}"/>
              </a:ext>
            </a:extLst>
          </p:cNvPr>
          <p:cNvSpPr txBox="1"/>
          <p:nvPr/>
        </p:nvSpPr>
        <p:spPr>
          <a:xfrm>
            <a:off x="9056914" y="5834454"/>
            <a:ext cx="83986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560857" y="375518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7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C47F40E-AB3D-405D-BE95-EB1FDB85F834}"/>
              </a:ext>
            </a:extLst>
          </p:cNvPr>
          <p:cNvSpPr txBox="1"/>
          <p:nvPr/>
        </p:nvSpPr>
        <p:spPr>
          <a:xfrm>
            <a:off x="203200" y="1866639"/>
            <a:ext cx="93036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ịp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iệp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Sa.</a:t>
            </a: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xmlns="" id="{4D5367DF-80BA-4FA7-98BE-4CEC17F3A8EE}"/>
              </a:ext>
            </a:extLst>
          </p:cNvPr>
          <p:cNvSpPr/>
          <p:nvPr/>
        </p:nvSpPr>
        <p:spPr>
          <a:xfrm>
            <a:off x="4655246" y="4790194"/>
            <a:ext cx="571098" cy="554320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xmlns="" id="{BB4C0FE5-C869-4D48-B2B1-04867F4EC750}"/>
              </a:ext>
            </a:extLst>
          </p:cNvPr>
          <p:cNvSpPr/>
          <p:nvPr/>
        </p:nvSpPr>
        <p:spPr>
          <a:xfrm>
            <a:off x="2053678" y="2118445"/>
            <a:ext cx="526798" cy="585124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xmlns="" id="{7833B34C-6710-4A85-A479-D164D77BBADE}"/>
              </a:ext>
            </a:extLst>
          </p:cNvPr>
          <p:cNvSpPr/>
          <p:nvPr/>
        </p:nvSpPr>
        <p:spPr>
          <a:xfrm>
            <a:off x="7409534" y="2118445"/>
            <a:ext cx="590482" cy="585124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3" name="Picture 2" descr="A body of water with clouds above it&#10;&#10;Description automatically generated with low confidence">
            <a:extLst>
              <a:ext uri="{FF2B5EF4-FFF2-40B4-BE49-F238E27FC236}">
                <a16:creationId xmlns:a16="http://schemas.microsoft.com/office/drawing/2014/main" xmlns="" id="{DE42DEAB-6511-4F60-B6EC-D6DA9C7F4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10" y="4433573"/>
            <a:ext cx="3238900" cy="1821882"/>
          </a:xfrm>
          <a:prstGeom prst="rect">
            <a:avLst/>
          </a:prstGeom>
        </p:spPr>
      </p:pic>
      <p:pic>
        <p:nvPicPr>
          <p:cNvPr id="7" name="Picture 6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xmlns="" id="{59EDB8B8-98DA-4B35-9A07-C3043E903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0728" l="10000" r="90000">
                        <a14:foregroundMark x1="45556" y1="51821" x2="43444" y2="54470"/>
                        <a14:foregroundMark x1="51333" y1="49007" x2="48556" y2="67053"/>
                        <a14:foregroundMark x1="59778" y1="52649" x2="62889" y2="57616"/>
                        <a14:foregroundMark x1="64000" y1="58444" x2="65333" y2="56126"/>
                        <a14:foregroundMark x1="37444" y1="74338" x2="46111" y2="75662"/>
                        <a14:foregroundMark x1="52667" y1="72020" x2="51667" y2="84934"/>
                        <a14:foregroundMark x1="51667" y1="76490" x2="56778" y2="83278"/>
                        <a14:foregroundMark x1="54667" y1="74669" x2="59778" y2="77649"/>
                        <a14:foregroundMark x1="57889" y1="78311" x2="50333" y2="83609"/>
                        <a14:foregroundMark x1="59889" y1="81291" x2="56222" y2="86921"/>
                        <a14:foregroundMark x1="62889" y1="80960" x2="53889" y2="90728"/>
                        <a14:foregroundMark x1="36556" y1="82947" x2="43778" y2="83775"/>
                        <a14:foregroundMark x1="32556" y1="71192" x2="31667" y2="87086"/>
                        <a14:foregroundMark x1="62000" y1="71523" x2="68333" y2="75166"/>
                        <a14:foregroundMark x1="69444" y1="83278" x2="58778" y2="88576"/>
                        <a14:foregroundMark x1="68333" y1="77318" x2="68333" y2="80795"/>
                        <a14:foregroundMark x1="42889" y1="71523" x2="46444" y2="71192"/>
                        <a14:foregroundMark x1="53333" y1="76490" x2="45667" y2="81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59" y="548743"/>
            <a:ext cx="4398545" cy="2951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1030090" y="103702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30090" y="893326"/>
            <a:ext cx="782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ip</a:t>
            </a:r>
            <a:r>
              <a:rPr lang="en-US" sz="36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xmlns="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xmlns="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xmlns="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xmlns="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xmlns="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xmlns="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xmlns="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xmlns="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xmlns="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xmlns="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xmlns="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xmlns="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xmlns="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xmlns="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xmlns="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xmlns="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xmlns="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xmlns="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xmlns="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xmlns="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xmlns="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xmlns="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xmlns="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xmlns="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xmlns="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xmlns="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xmlns="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262;p33">
            <a:extLst>
              <a:ext uri="{FF2B5EF4-FFF2-40B4-BE49-F238E27FC236}">
                <a16:creationId xmlns:a16="http://schemas.microsoft.com/office/drawing/2014/main" xmlns="" id="{0D5AEE75-839E-4E49-B544-558E1CFEC82F}"/>
              </a:ext>
            </a:extLst>
          </p:cNvPr>
          <p:cNvSpPr/>
          <p:nvPr/>
        </p:nvSpPr>
        <p:spPr>
          <a:xfrm>
            <a:off x="3520232" y="3578367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xmlns="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xmlns="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xmlns="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xmlns="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xmlns="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xmlns="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xmlns="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xmlns="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xmlns="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B8A520BC-A0AE-41C8-888A-1AE795691C2C}"/>
              </a:ext>
            </a:extLst>
          </p:cNvPr>
          <p:cNvSpPr txBox="1"/>
          <p:nvPr/>
        </p:nvSpPr>
        <p:spPr>
          <a:xfrm>
            <a:off x="5363936" y="4022131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S/97</a:t>
            </a:r>
          </a:p>
        </p:txBody>
      </p: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xmlns="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880751" y="2318373"/>
            <a:ext cx="9278311" cy="106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gửi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ngoài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đảo</a:t>
            </a:r>
            <a:endParaRPr lang="vi-VN" sz="60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5057" y="1219499"/>
            <a:ext cx="252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627998" y="384542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086" y="1742107"/>
            <a:ext cx="1125582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3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khổ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Thư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gửi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bố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ngoài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đảo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mỗi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dòng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d/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s/x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30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739529"/>
            <a:ext cx="10631980" cy="5396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0517" y="975826"/>
            <a:ext cx="5123543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4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4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3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3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lang="en-US" sz="34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D7DEB4-54E6-46B0-8C7F-D95B002C42F9}"/>
              </a:ext>
            </a:extLst>
          </p:cNvPr>
          <p:cNvSpPr txBox="1"/>
          <p:nvPr/>
        </p:nvSpPr>
        <p:spPr>
          <a:xfrm>
            <a:off x="780010" y="1792047"/>
            <a:ext cx="5407768" cy="32315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indent="463550" algn="just">
              <a:defRPr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ồi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</a:t>
            </a:r>
            <a:endParaRPr lang="en-US" sz="3200" baseline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endParaRPr kumimoji="0" lang="en-US" sz="3200" i="0" u="none" strike="noStrike" kern="1200" cap="none" spc="0" normalizeH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kumimoji="0" lang="en-US" sz="3200" i="0" u="none" strike="noStrike" kern="1200" cap="none" spc="0" normalizeH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hòm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0A6E2A-3856-4475-BBBB-78B64DDF6AFA}"/>
              </a:ext>
            </a:extLst>
          </p:cNvPr>
          <p:cNvSpPr txBox="1"/>
          <p:nvPr/>
        </p:nvSpPr>
        <p:spPr>
          <a:xfrm>
            <a:off x="5632289" y="1792047"/>
            <a:ext cx="540776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2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endParaRPr kumimoji="0" lang="en-US" sz="3200" i="0" u="none" strike="noStrike" kern="1200" cap="none" spc="0" normalizeH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F0EFEA-2699-4DFE-8BE2-EC6B9619859C}"/>
              </a:ext>
            </a:extLst>
          </p:cNvPr>
          <p:cNvSpPr txBox="1"/>
          <p:nvPr/>
        </p:nvSpPr>
        <p:spPr>
          <a:xfrm>
            <a:off x="5632289" y="3921783"/>
            <a:ext cx="540776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kumimoji="0" lang="en-US" sz="3200" i="0" u="none" strike="noStrike" kern="1200" cap="none" spc="0" normalizeH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endParaRPr lang="en-US" sz="3200" noProof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3200" i="0" u="none" strike="noStrike" kern="1200" cap="none" spc="0" normalizeH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200" i="0" u="none" strike="noStrike" kern="1200" cap="none" spc="0" normalizeH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kumimoji="0" lang="en-US" sz="3200" i="0" u="none" strike="noStrike" kern="1200" cap="none" spc="0" normalizeH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3200" i="0" u="none" strike="noStrike" kern="1200" cap="none" spc="0" normalizeH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endParaRPr kumimoji="0" lang="en-US" sz="3200" i="0" u="none" strike="noStrike" kern="1200" cap="none" spc="0" normalizeH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463550" algn="just">
              <a:defRPr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823" y="62485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B1B78D2-3E3A-487E-A46B-A303ABE680F3}"/>
              </a:ext>
            </a:extLst>
          </p:cNvPr>
          <p:cNvSpPr/>
          <p:nvPr/>
        </p:nvSpPr>
        <p:spPr>
          <a:xfrm>
            <a:off x="551543" y="20565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575725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247337" y="1518669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1247337" y="1971943"/>
            <a:ext cx="8336245" cy="8544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600" dirty="0" err="1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dịp</a:t>
            </a:r>
            <a:r>
              <a:rPr lang="en-US" sz="3600" dirty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050971"/>
            <a:ext cx="1807029" cy="180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439483" y="520600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" y="2915292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247337" y="2876793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814789" y="3611841"/>
            <a:ext cx="1052086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chưng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vi-VN" sz="3600" b="1" dirty="0">
              <a:solidFill>
                <a:srgbClr val="0033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47CF222-BF6F-4DFA-965D-F6AA15F1B6DD}"/>
              </a:ext>
            </a:extLst>
          </p:cNvPr>
          <p:cNvSpPr/>
          <p:nvPr/>
        </p:nvSpPr>
        <p:spPr>
          <a:xfrm>
            <a:off x="547025" y="364266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852" y="2564339"/>
            <a:ext cx="904135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(…)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9852" y="1456408"/>
            <a:ext cx="925906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9852" y="347188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3489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104316" y="2392189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09132" y="342237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3299" y="4081972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héo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xôi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08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332521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0458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739529"/>
            <a:ext cx="10631980" cy="5396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0517" y="975826"/>
            <a:ext cx="5123543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D7DEB4-54E6-46B0-8C7F-D95B002C42F9}"/>
              </a:ext>
            </a:extLst>
          </p:cNvPr>
          <p:cNvSpPr txBox="1"/>
          <p:nvPr/>
        </p:nvSpPr>
        <p:spPr>
          <a:xfrm>
            <a:off x="780010" y="1792047"/>
            <a:ext cx="5407768" cy="32315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ồi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0A6E2A-3856-4475-BBBB-78B64DDF6AFA}"/>
              </a:ext>
            </a:extLst>
          </p:cNvPr>
          <p:cNvSpPr txBox="1"/>
          <p:nvPr/>
        </p:nvSpPr>
        <p:spPr>
          <a:xfrm>
            <a:off x="5632289" y="1792047"/>
            <a:ext cx="540776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F0EFEA-2699-4DFE-8BE2-EC6B9619859C}"/>
              </a:ext>
            </a:extLst>
          </p:cNvPr>
          <p:cNvSpPr txBox="1"/>
          <p:nvPr/>
        </p:nvSpPr>
        <p:spPr>
          <a:xfrm>
            <a:off x="5632289" y="3921783"/>
            <a:ext cx="540776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823" y="62485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800080"/>
                </a:solidFill>
                <a:latin typeface="HP001 4 hàng" pitchFamily="34" charset="0"/>
              </a:rPr>
              <a:t>Thứ</a:t>
            </a: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800080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 smtClean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800080"/>
                </a:solidFill>
                <a:latin typeface="HP001 4 hàng" pitchFamily="34" charset="0"/>
              </a:rPr>
              <a:t>ngày</a:t>
            </a: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800080"/>
                </a:solidFill>
                <a:latin typeface="HP001 4 hàng" pitchFamily="34" charset="0"/>
              </a:rPr>
              <a:t>21 </a:t>
            </a:r>
            <a:r>
              <a:rPr lang="en-US" sz="3600" b="1" dirty="0" err="1">
                <a:solidFill>
                  <a:srgbClr val="80008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600" b="1" dirty="0" err="1">
                <a:solidFill>
                  <a:srgbClr val="800080"/>
                </a:solidFill>
                <a:latin typeface="HP001 4 hàng" pitchFamily="34" charset="0"/>
              </a:rPr>
              <a:t>háng</a:t>
            </a: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800080"/>
                </a:solidFill>
                <a:latin typeface="HP001 4 hàng" pitchFamily="34" charset="0"/>
              </a:rPr>
              <a:t>4 </a:t>
            </a:r>
            <a:r>
              <a:rPr lang="en-US" altLang="en-US" sz="3600" b="1" dirty="0" err="1">
                <a:solidFill>
                  <a:srgbClr val="800080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3099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smtClean="0">
                <a:solidFill>
                  <a:srgbClr val="800080"/>
                </a:solidFill>
                <a:latin typeface="HP001 4 hàng" pitchFamily="34" charset="0"/>
              </a:rPr>
              <a:t>Chính tả</a:t>
            </a: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130991" y="1794794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Thư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gửi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bố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ngoài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đảo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45567" y="2547779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 algn="just"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ồi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318320" y="3265206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 algn="just" defTabSz="914400">
              <a:defRPr/>
            </a:pP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304260" y="3992173"/>
            <a:ext cx="11679025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 algn="just" defTabSz="914400">
              <a:spcBef>
                <a:spcPts val="1200"/>
              </a:spcBef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318335" y="4711174"/>
            <a:ext cx="77681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 algn="just" defTabSz="914400"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6B0697-3091-42F1-95FF-3891F3D7A411}"/>
              </a:ext>
            </a:extLst>
          </p:cNvPr>
          <p:cNvSpPr txBox="1"/>
          <p:nvPr/>
        </p:nvSpPr>
        <p:spPr>
          <a:xfrm>
            <a:off x="2754427" y="5434979"/>
            <a:ext cx="109193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56A5ED-9038-4E25-B35B-40DAC7956B87}"/>
              </a:ext>
            </a:extLst>
          </p:cNvPr>
          <p:cNvSpPr txBox="1"/>
          <p:nvPr/>
        </p:nvSpPr>
        <p:spPr>
          <a:xfrm>
            <a:off x="2318318" y="6173995"/>
            <a:ext cx="7335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63550" algn="just"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618</Words>
  <Application>Microsoft Office PowerPoint</Application>
  <PresentationFormat>Custom</PresentationFormat>
  <Paragraphs>109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77</cp:revision>
  <dcterms:created xsi:type="dcterms:W3CDTF">2021-06-21T09:45:27Z</dcterms:created>
  <dcterms:modified xsi:type="dcterms:W3CDTF">2024-04-08T06:34:37Z</dcterms:modified>
</cp:coreProperties>
</file>