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5"/>
  </p:notesMasterIdLst>
  <p:sldIdLst>
    <p:sldId id="320" r:id="rId3"/>
    <p:sldId id="327" r:id="rId4"/>
    <p:sldId id="324" r:id="rId5"/>
    <p:sldId id="4411" r:id="rId6"/>
    <p:sldId id="328" r:id="rId7"/>
    <p:sldId id="329" r:id="rId8"/>
    <p:sldId id="330" r:id="rId9"/>
    <p:sldId id="4412" r:id="rId10"/>
    <p:sldId id="4413" r:id="rId11"/>
    <p:sldId id="300" r:id="rId12"/>
    <p:sldId id="312" r:id="rId13"/>
    <p:sldId id="44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EF7EE-97C4-40E1-9997-50F54AA64C2F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AFB42-B208-4215-9A83-C28E1B9F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6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40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9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9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4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2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1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9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1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9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75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6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1BEA3CE-FFC7-36A9-1FA2-24BD49F52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910" y="133350"/>
            <a:ext cx="1290097" cy="12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2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1.png"/><Relationship Id="rId7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22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1" r="32950"/>
          <a:stretch/>
        </p:blipFill>
        <p:spPr>
          <a:xfrm>
            <a:off x="7610047" y="2428936"/>
            <a:ext cx="2831858" cy="5117903"/>
          </a:xfrm>
          <a:prstGeom prst="rect">
            <a:avLst/>
          </a:prstGeom>
        </p:spPr>
      </p:pic>
      <p:pic>
        <p:nvPicPr>
          <p:cNvPr id="7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r="35788"/>
          <a:stretch/>
        </p:blipFill>
        <p:spPr>
          <a:xfrm>
            <a:off x="9776087" y="1332382"/>
            <a:ext cx="2543418" cy="61128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3E7494-CA94-77CF-AF27-6E534B69B24B}"/>
              </a:ext>
            </a:extLst>
          </p:cNvPr>
          <p:cNvSpPr/>
          <p:nvPr/>
        </p:nvSpPr>
        <p:spPr>
          <a:xfrm>
            <a:off x="866775" y="1743075"/>
            <a:ext cx="6696075" cy="3771900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30AD8-B0CC-B773-5475-72EF94DB7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494" y="1903813"/>
            <a:ext cx="4895512" cy="1012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730267-687D-8C73-54C4-D968C17E0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923" y="3157665"/>
            <a:ext cx="6931753" cy="14570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9923" y="167224"/>
            <a:ext cx="9672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TRƯỜNG TIỂU HỌC ÁI MỘ 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şļïdê">
            <a:extLst>
              <a:ext uri="{FF2B5EF4-FFF2-40B4-BE49-F238E27FC236}">
                <a16:creationId xmlns:a16="http://schemas.microsoft.com/office/drawing/2014/main" id="{5048C95B-C820-4827-9D9A-36366EA7C004}"/>
              </a:ext>
            </a:extLst>
          </p:cNvPr>
          <p:cNvSpPr/>
          <p:nvPr/>
        </p:nvSpPr>
        <p:spPr>
          <a:xfrm flipH="1">
            <a:off x="6096000" y="2678667"/>
            <a:ext cx="4996160" cy="1308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" y="7053"/>
                </a:moveTo>
                <a:lnTo>
                  <a:pt x="1857" y="0"/>
                </a:lnTo>
                <a:lnTo>
                  <a:pt x="18828" y="0"/>
                </a:lnTo>
                <a:lnTo>
                  <a:pt x="21600" y="10843"/>
                </a:lnTo>
                <a:lnTo>
                  <a:pt x="18751" y="21600"/>
                </a:lnTo>
                <a:lnTo>
                  <a:pt x="1831" y="21600"/>
                </a:lnTo>
                <a:lnTo>
                  <a:pt x="0" y="14446"/>
                </a:lnTo>
                <a:lnTo>
                  <a:pt x="8" y="7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>
                <a:solidFill>
                  <a:srgbClr val="000000"/>
                </a:solidFill>
              </a:defRPr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13" name="îS1íḋe">
            <a:extLst>
              <a:ext uri="{FF2B5EF4-FFF2-40B4-BE49-F238E27FC236}">
                <a16:creationId xmlns:a16="http://schemas.microsoft.com/office/drawing/2014/main" id="{D15CEFA9-0B59-4C42-BB66-0D6081B939AE}"/>
              </a:ext>
            </a:extLst>
          </p:cNvPr>
          <p:cNvSpPr/>
          <p:nvPr/>
        </p:nvSpPr>
        <p:spPr>
          <a:xfrm flipH="1">
            <a:off x="10873569" y="3117434"/>
            <a:ext cx="223612" cy="431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0834"/>
                </a:lnTo>
                <a:lnTo>
                  <a:pt x="1088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>
                <a:solidFill>
                  <a:srgbClr val="000000"/>
                </a:solidFill>
              </a:defRPr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14" name="îṩḻíḓê">
            <a:extLst>
              <a:ext uri="{FF2B5EF4-FFF2-40B4-BE49-F238E27FC236}">
                <a16:creationId xmlns:a16="http://schemas.microsoft.com/office/drawing/2014/main" id="{AF2FC814-FC21-478F-B7D1-3DF4E7FBAA54}"/>
              </a:ext>
            </a:extLst>
          </p:cNvPr>
          <p:cNvSpPr/>
          <p:nvPr/>
        </p:nvSpPr>
        <p:spPr>
          <a:xfrm flipH="1">
            <a:off x="6341885" y="2820305"/>
            <a:ext cx="1019328" cy="102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7"/>
                </a:moveTo>
                <a:lnTo>
                  <a:pt x="10690" y="0"/>
                </a:lnTo>
                <a:lnTo>
                  <a:pt x="21600" y="10896"/>
                </a:lnTo>
                <a:lnTo>
                  <a:pt x="10740" y="21600"/>
                </a:lnTo>
                <a:lnTo>
                  <a:pt x="0" y="10807"/>
                </a:ln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+mn-ea"/>
                <a:cs typeface="+mn-cs"/>
              </a:rPr>
              <a:t>01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15" name="îṥļïḑè">
            <a:extLst>
              <a:ext uri="{FF2B5EF4-FFF2-40B4-BE49-F238E27FC236}">
                <a16:creationId xmlns:a16="http://schemas.microsoft.com/office/drawing/2014/main" id="{2615EEC3-B3B3-49E5-9B35-385636425C3A}"/>
              </a:ext>
            </a:extLst>
          </p:cNvPr>
          <p:cNvSpPr/>
          <p:nvPr/>
        </p:nvSpPr>
        <p:spPr>
          <a:xfrm flipH="1">
            <a:off x="7058189" y="2784360"/>
            <a:ext cx="577543" cy="1097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52" y="0"/>
                </a:moveTo>
                <a:lnTo>
                  <a:pt x="0" y="10594"/>
                </a:lnTo>
                <a:lnTo>
                  <a:pt x="21600" y="21600"/>
                </a:lnTo>
              </a:path>
            </a:pathLst>
          </a:cu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custDash>
              <a:ds d="100000" sp="200000"/>
            </a:custDash>
            <a:round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>
                <a:solidFill>
                  <a:srgbClr val="000000"/>
                </a:solidFill>
              </a:defRPr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5" name="ïsḻíḍe">
            <a:extLst>
              <a:ext uri="{FF2B5EF4-FFF2-40B4-BE49-F238E27FC236}">
                <a16:creationId xmlns:a16="http://schemas.microsoft.com/office/drawing/2014/main" id="{923804C8-6D77-452F-9061-5F9D702E0173}"/>
              </a:ext>
            </a:extLst>
          </p:cNvPr>
          <p:cNvSpPr txBox="1"/>
          <p:nvPr/>
        </p:nvSpPr>
        <p:spPr bwMode="auto">
          <a:xfrm flipH="1">
            <a:off x="7726016" y="3064588"/>
            <a:ext cx="2987519" cy="51041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Hoàn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tập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7" name="iṡ1îḑè">
            <a:extLst>
              <a:ext uri="{FF2B5EF4-FFF2-40B4-BE49-F238E27FC236}">
                <a16:creationId xmlns:a16="http://schemas.microsoft.com/office/drawing/2014/main" id="{9913E9F4-A232-4462-9AE5-9BB84555F952}"/>
              </a:ext>
            </a:extLst>
          </p:cNvPr>
          <p:cNvSpPr/>
          <p:nvPr/>
        </p:nvSpPr>
        <p:spPr>
          <a:xfrm flipH="1">
            <a:off x="6096000" y="4613874"/>
            <a:ext cx="4996160" cy="1308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" y="7053"/>
                </a:moveTo>
                <a:lnTo>
                  <a:pt x="1857" y="0"/>
                </a:lnTo>
                <a:lnTo>
                  <a:pt x="18828" y="0"/>
                </a:lnTo>
                <a:lnTo>
                  <a:pt x="21600" y="10843"/>
                </a:lnTo>
                <a:lnTo>
                  <a:pt x="18751" y="21600"/>
                </a:lnTo>
                <a:lnTo>
                  <a:pt x="1831" y="21600"/>
                </a:lnTo>
                <a:lnTo>
                  <a:pt x="0" y="14446"/>
                </a:lnTo>
                <a:lnTo>
                  <a:pt x="8" y="7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18" name="íṩḻiḍe">
            <a:extLst>
              <a:ext uri="{FF2B5EF4-FFF2-40B4-BE49-F238E27FC236}">
                <a16:creationId xmlns:a16="http://schemas.microsoft.com/office/drawing/2014/main" id="{21531383-16E0-4C53-A290-1D7789339C58}"/>
              </a:ext>
            </a:extLst>
          </p:cNvPr>
          <p:cNvSpPr/>
          <p:nvPr/>
        </p:nvSpPr>
        <p:spPr>
          <a:xfrm flipH="1">
            <a:off x="10873569" y="5052641"/>
            <a:ext cx="223612" cy="431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0834"/>
                </a:lnTo>
                <a:lnTo>
                  <a:pt x="108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564A94">
                  <a:alpha val="0"/>
                </a:srgbClr>
              </a:gs>
              <a:gs pos="100000">
                <a:srgbClr val="D09EC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19" name="ïSḷiḓe">
            <a:extLst>
              <a:ext uri="{FF2B5EF4-FFF2-40B4-BE49-F238E27FC236}">
                <a16:creationId xmlns:a16="http://schemas.microsoft.com/office/drawing/2014/main" id="{2C477A07-2EDD-4A22-A7AC-93A30BB87240}"/>
              </a:ext>
            </a:extLst>
          </p:cNvPr>
          <p:cNvSpPr/>
          <p:nvPr/>
        </p:nvSpPr>
        <p:spPr>
          <a:xfrm flipH="1">
            <a:off x="6341885" y="4755511"/>
            <a:ext cx="1019328" cy="102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7"/>
                </a:moveTo>
                <a:lnTo>
                  <a:pt x="10690" y="0"/>
                </a:lnTo>
                <a:lnTo>
                  <a:pt x="21600" y="10896"/>
                </a:lnTo>
                <a:lnTo>
                  <a:pt x="10740" y="21600"/>
                </a:lnTo>
                <a:lnTo>
                  <a:pt x="0" y="108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玄三M W05" panose="02020400000000000000" pitchFamily="18" charset="-122"/>
                <a:ea typeface="+mn-ea"/>
                <a:cs typeface="+mn-cs"/>
              </a:rPr>
              <a:t>02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0" name="ïṡľiḍè">
            <a:extLst>
              <a:ext uri="{FF2B5EF4-FFF2-40B4-BE49-F238E27FC236}">
                <a16:creationId xmlns:a16="http://schemas.microsoft.com/office/drawing/2014/main" id="{49810BE9-3A4C-465B-B8B7-5A30DF0178D0}"/>
              </a:ext>
            </a:extLst>
          </p:cNvPr>
          <p:cNvSpPr/>
          <p:nvPr/>
        </p:nvSpPr>
        <p:spPr>
          <a:xfrm flipH="1">
            <a:off x="7058189" y="4719567"/>
            <a:ext cx="577543" cy="1097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52" y="0"/>
                </a:moveTo>
                <a:lnTo>
                  <a:pt x="0" y="10594"/>
                </a:lnTo>
                <a:lnTo>
                  <a:pt x="21600" y="21600"/>
                </a:lnTo>
              </a:path>
            </a:pathLst>
          </a:cu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custDash>
              <a:ds d="100000" sp="200000"/>
            </a:custDash>
            <a:round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>
                <a:solidFill>
                  <a:srgbClr val="000000"/>
                </a:solidFill>
              </a:defRPr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仓耳玄三M W05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8" name="箭头: 五边形 27">
            <a:extLst>
              <a:ext uri="{FF2B5EF4-FFF2-40B4-BE49-F238E27FC236}">
                <a16:creationId xmlns:a16="http://schemas.microsoft.com/office/drawing/2014/main" id="{A5F600B7-0A42-47AE-BA7B-B12399CA76AD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  <p:sp>
        <p:nvSpPr>
          <p:cNvPr id="29" name="箭头: V 形 28">
            <a:extLst>
              <a:ext uri="{FF2B5EF4-FFF2-40B4-BE49-F238E27FC236}">
                <a16:creationId xmlns:a16="http://schemas.microsoft.com/office/drawing/2014/main" id="{77ED0B42-E591-4F22-A33A-1FDCA20BDF98}"/>
              </a:ext>
            </a:extLst>
          </p:cNvPr>
          <p:cNvSpPr/>
          <p:nvPr/>
        </p:nvSpPr>
        <p:spPr>
          <a:xfrm>
            <a:off x="1235946" y="533400"/>
            <a:ext cx="2254767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  <p:sp>
        <p:nvSpPr>
          <p:cNvPr id="30" name="箭头: V 形 29">
            <a:extLst>
              <a:ext uri="{FF2B5EF4-FFF2-40B4-BE49-F238E27FC236}">
                <a16:creationId xmlns:a16="http://schemas.microsoft.com/office/drawing/2014/main" id="{5907271C-4FAE-4681-ADBC-8B6DEA1EF0E5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280D89C6-BC71-4ACA-B709-83149DCED708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6605C0C1-0304-4DD7-94E0-8E4F376F9C66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  <p:pic>
        <p:nvPicPr>
          <p:cNvPr id="27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7367" y="1909263"/>
            <a:ext cx="6921037" cy="5582729"/>
          </a:xfrm>
          <a:prstGeom prst="rect">
            <a:avLst/>
          </a:prstGeom>
        </p:spPr>
      </p:pic>
      <p:sp>
        <p:nvSpPr>
          <p:cNvPr id="40" name="ïsḻíḍe">
            <a:extLst>
              <a:ext uri="{FF2B5EF4-FFF2-40B4-BE49-F238E27FC236}">
                <a16:creationId xmlns:a16="http://schemas.microsoft.com/office/drawing/2014/main" id="{923804C8-6D77-452F-9061-5F9D702E0173}"/>
              </a:ext>
            </a:extLst>
          </p:cNvPr>
          <p:cNvSpPr txBox="1"/>
          <p:nvPr/>
        </p:nvSpPr>
        <p:spPr bwMode="auto">
          <a:xfrm flipH="1">
            <a:off x="7671815" y="4973236"/>
            <a:ext cx="2987519" cy="51041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Chuẩn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sau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6CD6F-E50D-1576-0564-B1EEE5B44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69" y="4795899"/>
            <a:ext cx="568806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5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35" grpId="0"/>
      <p:bldP spid="17" grpId="0" animBg="1"/>
      <p:bldP spid="18" grpId="0" animBg="1"/>
      <p:bldP spid="19" grpId="0" animBg="1"/>
      <p:bldP spid="20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78" y="1219200"/>
            <a:ext cx="8495643" cy="5999614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CFC13-6731-F8A1-C4C6-E0BD77863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568" y="2123896"/>
            <a:ext cx="761456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543202"/>
            <a:ext cx="11256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78" y="1219200"/>
            <a:ext cx="8495643" cy="5999614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1A2E43-E158-A685-513B-5F40B1E26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054" y="2279345"/>
            <a:ext cx="6511092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Orange tree isolated on white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1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9" y="2415281"/>
            <a:ext cx="4492983" cy="432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228600" y="247650"/>
            <a:ext cx="11563350" cy="629602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787BF3-2CB6-AC95-D812-A32ABDA47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438150"/>
            <a:ext cx="2114550" cy="1009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AE99D3-FA0B-098C-05B7-72395AF6E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64" y="2171700"/>
            <a:ext cx="11056486" cy="2271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C892AA-7604-E986-036B-10C2E115CF10}"/>
                  </a:ext>
                </a:extLst>
              </p:cNvPr>
              <p:cNvSpPr txBox="1"/>
              <p:nvPr/>
            </p:nvSpPr>
            <p:spPr>
              <a:xfrm>
                <a:off x="752475" y="4552950"/>
                <a:ext cx="4019550" cy="1917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C892AA-7604-E986-036B-10C2E115C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" y="4552950"/>
                <a:ext cx="4019550" cy="19174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9C06AB-3721-3A5B-96B6-97C60CB044A0}"/>
              </a:ext>
            </a:extLst>
          </p:cNvPr>
          <p:cNvSpPr/>
          <p:nvPr/>
        </p:nvSpPr>
        <p:spPr>
          <a:xfrm>
            <a:off x="3971925" y="3581400"/>
            <a:ext cx="55245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6B9157-3196-B031-F999-C1136D7F98AF}"/>
                  </a:ext>
                </a:extLst>
              </p:cNvPr>
              <p:cNvSpPr txBox="1"/>
              <p:nvPr/>
            </p:nvSpPr>
            <p:spPr>
              <a:xfrm>
                <a:off x="6724650" y="4381500"/>
                <a:ext cx="4019550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6B9157-3196-B031-F999-C1136D7F9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4381500"/>
                <a:ext cx="4019550" cy="1261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B2FFE0-C176-D8B0-0289-AE0E1039D1E2}"/>
              </a:ext>
            </a:extLst>
          </p:cNvPr>
          <p:cNvSpPr/>
          <p:nvPr/>
        </p:nvSpPr>
        <p:spPr>
          <a:xfrm>
            <a:off x="9334500" y="3571875"/>
            <a:ext cx="55245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3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Orange tree isolated on white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1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9" y="2415281"/>
            <a:ext cx="4492983" cy="432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228600" y="247650"/>
            <a:ext cx="11563350" cy="629602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787BF3-2CB6-AC95-D812-A32ABDA47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438150"/>
            <a:ext cx="2114550" cy="1009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7E1911-DF90-3636-9B7A-18CB85BFA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33587"/>
            <a:ext cx="11315700" cy="20669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B967E3-5D6F-33DC-D139-D2D61C6BA981}"/>
              </a:ext>
            </a:extLst>
          </p:cNvPr>
          <p:cNvSpPr/>
          <p:nvPr/>
        </p:nvSpPr>
        <p:spPr>
          <a:xfrm>
            <a:off x="3257550" y="2152650"/>
            <a:ext cx="571500" cy="5714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CA6DB1-563A-04AB-EF7D-748A0F517B8D}"/>
              </a:ext>
            </a:extLst>
          </p:cNvPr>
          <p:cNvSpPr/>
          <p:nvPr/>
        </p:nvSpPr>
        <p:spPr>
          <a:xfrm>
            <a:off x="3228975" y="3162300"/>
            <a:ext cx="571500" cy="5714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49B63-1EAE-E22C-4990-2AD85A07E2B6}"/>
              </a:ext>
            </a:extLst>
          </p:cNvPr>
          <p:cNvSpPr/>
          <p:nvPr/>
        </p:nvSpPr>
        <p:spPr>
          <a:xfrm>
            <a:off x="6981825" y="2162175"/>
            <a:ext cx="723900" cy="5714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BCC65E-1BE0-8A82-7D84-F14D2860E7E2}"/>
              </a:ext>
            </a:extLst>
          </p:cNvPr>
          <p:cNvSpPr/>
          <p:nvPr/>
        </p:nvSpPr>
        <p:spPr>
          <a:xfrm>
            <a:off x="6943725" y="3143250"/>
            <a:ext cx="723900" cy="5714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A72B3B-3458-F6CD-7E91-E2E21B0EB250}"/>
              </a:ext>
            </a:extLst>
          </p:cNvPr>
          <p:cNvSpPr/>
          <p:nvPr/>
        </p:nvSpPr>
        <p:spPr>
          <a:xfrm>
            <a:off x="10858500" y="2152650"/>
            <a:ext cx="723900" cy="5714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59F343-F453-8A1F-CC3F-99E16A2FB86E}"/>
              </a:ext>
            </a:extLst>
          </p:cNvPr>
          <p:cNvSpPr/>
          <p:nvPr/>
        </p:nvSpPr>
        <p:spPr>
          <a:xfrm>
            <a:off x="10868025" y="3162300"/>
            <a:ext cx="723900" cy="5714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43C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242417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228600" y="247650"/>
            <a:ext cx="11563350" cy="629602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CAD16C-F451-50D3-03DC-97CC313E5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66725"/>
            <a:ext cx="3219450" cy="8001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E3562C-44E4-7798-0FB1-BE792C8C41CF}"/>
              </a:ext>
            </a:extLst>
          </p:cNvPr>
          <p:cNvSpPr/>
          <p:nvPr/>
        </p:nvSpPr>
        <p:spPr>
          <a:xfrm>
            <a:off x="714375" y="1352550"/>
            <a:ext cx="10315575" cy="17716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D5F80E-DDC7-0D01-4E49-B489DAB8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37" y="1438275"/>
            <a:ext cx="3400425" cy="704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5534B0-3564-4DDC-4B51-4F0CBD3DD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2181225"/>
            <a:ext cx="8572500" cy="76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6174E6-6573-9432-A92D-B0F2B90AD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150" y="3276600"/>
            <a:ext cx="79819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27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228600" y="247650"/>
            <a:ext cx="11563350" cy="629602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836B15-B567-4C37-9675-4BDF635B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76225"/>
            <a:ext cx="7524750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DB269-F7A3-23A6-6BDE-62002D958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87" y="2509837"/>
            <a:ext cx="7820025" cy="8667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70FF6B-BB5F-0156-52FD-C54C08432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325" y="4424362"/>
            <a:ext cx="7486650" cy="809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B59FE0-6A4B-C326-0CF3-201063039140}"/>
                  </a:ext>
                </a:extLst>
              </p:cNvPr>
              <p:cNvSpPr txBox="1"/>
              <p:nvPr/>
            </p:nvSpPr>
            <p:spPr>
              <a:xfrm>
                <a:off x="942975" y="1171575"/>
                <a:ext cx="4867275" cy="133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20 ×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5. </a:t>
                </a:r>
              </a:p>
              <a:p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20 km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5 kg.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B59FE0-6A4B-C326-0CF3-201063039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" y="1171575"/>
                <a:ext cx="4867275" cy="1332929"/>
              </a:xfrm>
              <a:prstGeom prst="rect">
                <a:avLst/>
              </a:prstGeom>
              <a:blipFill>
                <a:blip r:embed="rId5"/>
                <a:stretch>
                  <a:fillRect l="-2632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33E14C-67AB-0C54-0078-688E4ED4D469}"/>
                  </a:ext>
                </a:extLst>
              </p:cNvPr>
              <p:cNvSpPr txBox="1"/>
              <p:nvPr/>
            </p:nvSpPr>
            <p:spPr>
              <a:xfrm>
                <a:off x="6296025" y="1171575"/>
                <a:ext cx="4867275" cy="133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28 ×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4. </a:t>
                </a:r>
              </a:p>
              <a:p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28 g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4 g.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33E14C-67AB-0C54-0078-688E4ED4D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25" y="1171575"/>
                <a:ext cx="4867275" cy="1332929"/>
              </a:xfrm>
              <a:prstGeom prst="rect">
                <a:avLst/>
              </a:prstGeom>
              <a:blipFill>
                <a:blip r:embed="rId6"/>
                <a:stretch>
                  <a:fillRect l="-2632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2F490-788F-B9DF-4CF8-488713839EBC}"/>
                  </a:ext>
                </a:extLst>
              </p:cNvPr>
              <p:cNvSpPr txBox="1"/>
              <p:nvPr/>
            </p:nvSpPr>
            <p:spPr>
              <a:xfrm>
                <a:off x="1057275" y="3162300"/>
                <a:ext cx="4867275" cy="13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100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×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30. </a:t>
                </a:r>
              </a:p>
              <a:p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100 </a:t>
                </a:r>
                <a:r>
                  <a:rPr lang="en-US" sz="2800" b="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30 </a:t>
                </a:r>
                <a:r>
                  <a:rPr lang="en-US" sz="2800" b="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2F490-788F-B9DF-4CF8-488713839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3162300"/>
                <a:ext cx="4867275" cy="1360052"/>
              </a:xfrm>
              <a:prstGeom prst="rect">
                <a:avLst/>
              </a:prstGeom>
              <a:blipFill>
                <a:blip r:embed="rId7"/>
                <a:stretch>
                  <a:fillRect l="-2503" b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854928-C775-1CF8-669C-9361BDC02F6D}"/>
                  </a:ext>
                </a:extLst>
              </p:cNvPr>
              <p:cNvSpPr txBox="1"/>
              <p:nvPr/>
            </p:nvSpPr>
            <p:spPr>
              <a:xfrm>
                <a:off x="6362700" y="3124200"/>
                <a:ext cx="4867275" cy="13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640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×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480. </a:t>
                </a:r>
              </a:p>
              <a:p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640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480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854928-C775-1CF8-669C-9361BDC02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3124200"/>
                <a:ext cx="4867275" cy="1360052"/>
              </a:xfrm>
              <a:prstGeom prst="rect">
                <a:avLst/>
              </a:prstGeom>
              <a:blipFill>
                <a:blip r:embed="rId8"/>
                <a:stretch>
                  <a:fillRect l="-2632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3BE5E2-E9EE-A603-3226-98359616172A}"/>
                  </a:ext>
                </a:extLst>
              </p:cNvPr>
              <p:cNvSpPr txBox="1"/>
              <p:nvPr/>
            </p:nvSpPr>
            <p:spPr>
              <a:xfrm>
                <a:off x="1133475" y="5076825"/>
                <a:ext cx="4867275" cy="13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40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×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25. </a:t>
                </a:r>
              </a:p>
              <a:p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40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m²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25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m²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3BE5E2-E9EE-A603-3226-983596161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475" y="5076825"/>
                <a:ext cx="4867275" cy="1360052"/>
              </a:xfrm>
              <a:prstGeom prst="rect">
                <a:avLst/>
              </a:prstGeom>
              <a:blipFill>
                <a:blip r:embed="rId9"/>
                <a:stretch>
                  <a:fillRect l="-2632" b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E8C828-5B23-F1CC-D9B7-AC3D57EA1F8E}"/>
                  </a:ext>
                </a:extLst>
              </p:cNvPr>
              <p:cNvSpPr txBox="1"/>
              <p:nvPr/>
            </p:nvSpPr>
            <p:spPr>
              <a:xfrm>
                <a:off x="6391275" y="5076825"/>
                <a:ext cx="4867275" cy="13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60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×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40. </a:t>
                </a:r>
              </a:p>
              <a:p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40 </a:t>
                </a:r>
                <a:r>
                  <a:rPr lang="en-US" sz="28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E8C828-5B23-F1CC-D9B7-AC3D57EA1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275" y="5076825"/>
                <a:ext cx="4867275" cy="1360052"/>
              </a:xfrm>
              <a:prstGeom prst="rect">
                <a:avLst/>
              </a:prstGeom>
              <a:blipFill>
                <a:blip r:embed="rId10"/>
                <a:stretch>
                  <a:fillRect l="-2503" b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31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228600" y="247650"/>
            <a:ext cx="11563350" cy="629602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A0271A-AEEF-196C-8AC0-B0A29E597BB5}"/>
              </a:ext>
            </a:extLst>
          </p:cNvPr>
          <p:cNvSpPr/>
          <p:nvPr/>
        </p:nvSpPr>
        <p:spPr>
          <a:xfrm>
            <a:off x="790575" y="504825"/>
            <a:ext cx="619125" cy="5619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441905-A3DF-4788-2A62-A83D08159069}"/>
                  </a:ext>
                </a:extLst>
              </p:cNvPr>
              <p:cNvSpPr txBox="1"/>
              <p:nvPr/>
            </p:nvSpPr>
            <p:spPr>
              <a:xfrm>
                <a:off x="1495425" y="457200"/>
                <a:ext cx="9620250" cy="1788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 tiết kiệm được 980 000 đồng. Mai đã dùng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tiền để mua sách vở và đồ dùng chuẩn bị cho năm học mới. Hỏi Mai còn lại bao nhiêu tiền?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441905-A3DF-4788-2A62-A83D08159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25" y="457200"/>
                <a:ext cx="9620250" cy="1788567"/>
              </a:xfrm>
              <a:prstGeom prst="rect">
                <a:avLst/>
              </a:prstGeom>
              <a:blipFill>
                <a:blip r:embed="rId2"/>
                <a:stretch>
                  <a:fillRect l="-1584" r="-1648" b="-10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325ED6B-0768-ADA6-DD63-AEFCC5E4F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12" y="2457450"/>
            <a:ext cx="4314825" cy="3219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3BE575-99FA-1D70-E841-BDB54EE3CD95}"/>
                  </a:ext>
                </a:extLst>
              </p:cNvPr>
              <p:cNvSpPr txBox="1"/>
              <p:nvPr/>
            </p:nvSpPr>
            <p:spPr>
              <a:xfrm>
                <a:off x="390525" y="2752725"/>
                <a:ext cx="6362700" cy="324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giải: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tiền Mai đã dùng để mua sách vở và đồ dùng học tập là: 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980 000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:r>
                  <a:rPr lang="nl-NL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392 000 (đồng)</a:t>
                </a:r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tiền Mai còn lại là: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980 000 – 392 000 = 588 000( đồng)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588 000 đồng.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3BE575-99FA-1D70-E841-BDB54EE3C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2752725"/>
                <a:ext cx="6362700" cy="3244221"/>
              </a:xfrm>
              <a:prstGeom prst="rect">
                <a:avLst/>
              </a:prstGeom>
              <a:blipFill>
                <a:blip r:embed="rId4"/>
                <a:stretch>
                  <a:fillRect t="-564" r="-1533" b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05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78" y="1219200"/>
            <a:ext cx="8495643" cy="5999614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62C9DF-F477-B24E-098F-E200DEF65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397" y="3208698"/>
            <a:ext cx="552345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1BB8F6-1D3A-B3BE-D5E8-B2528040580F}"/>
              </a:ext>
            </a:extLst>
          </p:cNvPr>
          <p:cNvSpPr/>
          <p:nvPr/>
        </p:nvSpPr>
        <p:spPr>
          <a:xfrm>
            <a:off x="228600" y="247650"/>
            <a:ext cx="11563350" cy="629602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F64917C-5F2A-F13F-C08F-85B4FB168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495" y="1446960"/>
            <a:ext cx="2918553" cy="54110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61632CE-77D3-EFB2-77E3-CDB10D364097}"/>
                  </a:ext>
                </a:extLst>
              </p:cNvPr>
              <p:cNvSpPr/>
              <p:nvPr/>
            </p:nvSpPr>
            <p:spPr>
              <a:xfrm>
                <a:off x="3395343" y="701771"/>
                <a:ext cx="7796532" cy="2441479"/>
              </a:xfrm>
              <a:prstGeom prst="roundRect">
                <a:avLst/>
              </a:prstGeom>
              <a:solidFill>
                <a:srgbClr val="CCFFFF"/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Hôm nay, mẹ đi chợ về mua cho em 1 gói kẹo. Em bóc ra đếm thì gói kẹo có 20 cái kẹo. Mẹ bảo: “Con chia cho em Bo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số kẹo đó”. Vậy em tính xem phần của em được bao nhiêu cái kẹo?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61632CE-77D3-EFB2-77E3-CDB10D364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43" y="701771"/>
                <a:ext cx="7796532" cy="244147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422296-F9F5-273A-B329-8935EA1F42C3}"/>
                  </a:ext>
                </a:extLst>
              </p:cNvPr>
              <p:cNvSpPr txBox="1"/>
              <p:nvPr/>
            </p:nvSpPr>
            <p:spPr>
              <a:xfrm>
                <a:off x="3676650" y="3781425"/>
                <a:ext cx="7229475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 Bo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=12 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422296-F9F5-273A-B329-8935EA1F4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3781425"/>
                <a:ext cx="7229475" cy="791820"/>
              </a:xfrm>
              <a:prstGeom prst="rect">
                <a:avLst/>
              </a:prstGeom>
              <a:blipFill>
                <a:blip r:embed="rId5"/>
                <a:stretch>
                  <a:fillRect l="-33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B6D76C-8F92-0BFB-AABA-2E6DE3F8615E}"/>
                  </a:ext>
                </a:extLst>
              </p:cNvPr>
              <p:cNvSpPr txBox="1"/>
              <p:nvPr/>
            </p:nvSpPr>
            <p:spPr>
              <a:xfrm>
                <a:off x="3771900" y="4762500"/>
                <a:ext cx="72294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kẹo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20 -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12=8 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B6D76C-8F92-0BFB-AABA-2E6DE3F86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0" y="4762500"/>
                <a:ext cx="7229475" cy="584775"/>
              </a:xfrm>
              <a:prstGeom prst="rect">
                <a:avLst/>
              </a:prstGeom>
              <a:blipFill>
                <a:blip r:embed="rId6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71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546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等线</vt:lpstr>
      <vt:lpstr>等线 Light</vt:lpstr>
      <vt:lpstr>DFPOP1-W9</vt:lpstr>
      <vt:lpstr>Times New Roman</vt:lpstr>
      <vt:lpstr>仓耳玄三M W05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20</cp:revision>
  <dcterms:created xsi:type="dcterms:W3CDTF">2024-03-07T13:17:39Z</dcterms:created>
  <dcterms:modified xsi:type="dcterms:W3CDTF">2024-04-08T05:31:42Z</dcterms:modified>
</cp:coreProperties>
</file>