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4"/>
  </p:notesMasterIdLst>
  <p:sldIdLst>
    <p:sldId id="280" r:id="rId3"/>
    <p:sldId id="257" r:id="rId4"/>
    <p:sldId id="263" r:id="rId5"/>
    <p:sldId id="4411" r:id="rId6"/>
    <p:sldId id="4412" r:id="rId7"/>
    <p:sldId id="355" r:id="rId8"/>
    <p:sldId id="284" r:id="rId9"/>
    <p:sldId id="281" r:id="rId10"/>
    <p:sldId id="337" r:id="rId11"/>
    <p:sldId id="4413" r:id="rId12"/>
    <p:sldId id="338" r:id="rId13"/>
    <p:sldId id="339" r:id="rId14"/>
    <p:sldId id="282" r:id="rId15"/>
    <p:sldId id="344" r:id="rId16"/>
    <p:sldId id="356" r:id="rId17"/>
    <p:sldId id="4414" r:id="rId18"/>
    <p:sldId id="299" r:id="rId19"/>
    <p:sldId id="348" r:id="rId20"/>
    <p:sldId id="283" r:id="rId21"/>
    <p:sldId id="324" r:id="rId22"/>
    <p:sldId id="29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2" d="100"/>
          <a:sy n="42" d="100"/>
        </p:scale>
        <p:origin x="1818"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96108-266B-4E00-826E-F4093881B468}" type="datetimeFigureOut">
              <a:rPr lang="en-US" smtClean="0"/>
              <a:t>3/19/2024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80A1A-89F0-445C-8A4C-2C510725608C}" type="slidenum">
              <a:rPr lang="en-US" smtClean="0"/>
              <a:t>‹#›</a:t>
            </a:fld>
            <a:endParaRPr lang="en-US"/>
          </a:p>
        </p:txBody>
      </p:sp>
    </p:spTree>
    <p:extLst>
      <p:ext uri="{BB962C8B-B14F-4D97-AF65-F5344CB8AC3E}">
        <p14:creationId xmlns:p14="http://schemas.microsoft.com/office/powerpoint/2010/main" val="129042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4915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8834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86958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41715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7450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71459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82665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285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608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50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7224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469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954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1039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5008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3298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9913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extLst>
      <p:ext uri="{BB962C8B-B14F-4D97-AF65-F5344CB8AC3E}">
        <p14:creationId xmlns:p14="http://schemas.microsoft.com/office/powerpoint/2010/main" val="1169714618"/>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576875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3EA1-621B-2E84-0060-6F57F94D970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D97905-C22E-D7CA-53D6-DF563746ED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CAC631-A6E6-5CA1-4949-7D93C5187732}"/>
              </a:ext>
            </a:extLst>
          </p:cNvPr>
          <p:cNvSpPr>
            <a:spLocks noGrp="1"/>
          </p:cNvSpPr>
          <p:nvPr>
            <p:ph type="dt" sz="half" idx="10"/>
          </p:nvPr>
        </p:nvSpPr>
        <p:spPr>
          <a:xfrm>
            <a:off x="838200" y="6356350"/>
            <a:ext cx="2743200" cy="365125"/>
          </a:xfrm>
          <a:prstGeom prst="rect">
            <a:avLst/>
          </a:prstGeom>
        </p:spPr>
        <p:txBody>
          <a:bodyPr/>
          <a:lstStyle/>
          <a:p>
            <a:fld id="{56A036B5-9903-4CFB-985C-6A4B61284A3A}" type="datetimeFigureOut">
              <a:rPr lang="en-US" smtClean="0"/>
              <a:t>3/19/2024</a:t>
            </a:fld>
            <a:endParaRPr lang="en-US"/>
          </a:p>
        </p:txBody>
      </p:sp>
      <p:sp>
        <p:nvSpPr>
          <p:cNvPr id="5" name="Footer Placeholder 4">
            <a:extLst>
              <a:ext uri="{FF2B5EF4-FFF2-40B4-BE49-F238E27FC236}">
                <a16:creationId xmlns:a16="http://schemas.microsoft.com/office/drawing/2014/main" id="{74C599F7-2F0C-43E8-D104-9FCD44AA85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62FB87-AB3E-12B2-6250-3C109A923A05}"/>
              </a:ext>
            </a:extLst>
          </p:cNvPr>
          <p:cNvSpPr>
            <a:spLocks noGrp="1"/>
          </p:cNvSpPr>
          <p:nvPr>
            <p:ph type="sldNum" sz="quarter" idx="12"/>
          </p:nvPr>
        </p:nvSpPr>
        <p:spPr>
          <a:xfrm>
            <a:off x="8610600" y="6356350"/>
            <a:ext cx="2743200" cy="365125"/>
          </a:xfrm>
          <a:prstGeom prst="rect">
            <a:avLst/>
          </a:prstGeom>
        </p:spPr>
        <p:txBody>
          <a:bodyPr/>
          <a:lstStyle/>
          <a:p>
            <a:fld id="{B8253EC1-AB04-4D1F-A77C-39A99A07114A}" type="slidenum">
              <a:rPr lang="en-US" smtClean="0"/>
              <a:t>‹#›</a:t>
            </a:fld>
            <a:endParaRPr lang="en-US"/>
          </a:p>
        </p:txBody>
      </p:sp>
    </p:spTree>
    <p:extLst>
      <p:ext uri="{BB962C8B-B14F-4D97-AF65-F5344CB8AC3E}">
        <p14:creationId xmlns:p14="http://schemas.microsoft.com/office/powerpoint/2010/main" val="13424449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0A85-5B47-0EDD-E6B4-142E4E9B64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8BE21B6-3B4E-0D36-7782-FE9C046D561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B2017-A71C-3A6D-DFCB-ACFBB3A21096}"/>
              </a:ext>
            </a:extLst>
          </p:cNvPr>
          <p:cNvSpPr>
            <a:spLocks noGrp="1"/>
          </p:cNvSpPr>
          <p:nvPr>
            <p:ph type="dt" sz="half" idx="10"/>
          </p:nvPr>
        </p:nvSpPr>
        <p:spPr>
          <a:xfrm>
            <a:off x="838200" y="6356350"/>
            <a:ext cx="2743200" cy="365125"/>
          </a:xfrm>
          <a:prstGeom prst="rect">
            <a:avLst/>
          </a:prstGeom>
        </p:spPr>
        <p:txBody>
          <a:bodyPr/>
          <a:lstStyle/>
          <a:p>
            <a:fld id="{56A036B5-9903-4CFB-985C-6A4B61284A3A}" type="datetimeFigureOut">
              <a:rPr lang="en-US" smtClean="0"/>
              <a:t>3/19/2024</a:t>
            </a:fld>
            <a:endParaRPr lang="en-US"/>
          </a:p>
        </p:txBody>
      </p:sp>
      <p:sp>
        <p:nvSpPr>
          <p:cNvPr id="5" name="Footer Placeholder 4">
            <a:extLst>
              <a:ext uri="{FF2B5EF4-FFF2-40B4-BE49-F238E27FC236}">
                <a16:creationId xmlns:a16="http://schemas.microsoft.com/office/drawing/2014/main" id="{0024DC17-92CC-A63D-D67B-46E5C45D9A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39A503F-92A6-D476-2453-11E662442C0A}"/>
              </a:ext>
            </a:extLst>
          </p:cNvPr>
          <p:cNvSpPr>
            <a:spLocks noGrp="1"/>
          </p:cNvSpPr>
          <p:nvPr>
            <p:ph type="sldNum" sz="quarter" idx="12"/>
          </p:nvPr>
        </p:nvSpPr>
        <p:spPr>
          <a:xfrm>
            <a:off x="8610600" y="6356350"/>
            <a:ext cx="2743200" cy="365125"/>
          </a:xfrm>
          <a:prstGeom prst="rect">
            <a:avLst/>
          </a:prstGeom>
        </p:spPr>
        <p:txBody>
          <a:bodyPr/>
          <a:lstStyle/>
          <a:p>
            <a:fld id="{B8253EC1-AB04-4D1F-A77C-39A99A07114A}" type="slidenum">
              <a:rPr lang="en-US" smtClean="0"/>
              <a:t>‹#›</a:t>
            </a:fld>
            <a:endParaRPr lang="en-US"/>
          </a:p>
        </p:txBody>
      </p:sp>
    </p:spTree>
    <p:extLst>
      <p:ext uri="{BB962C8B-B14F-4D97-AF65-F5344CB8AC3E}">
        <p14:creationId xmlns:p14="http://schemas.microsoft.com/office/powerpoint/2010/main" val="40838825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2010-68F1-A180-169E-7C03F1F7FC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5BD383-9AD1-AC94-8132-4193F267255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BD0D07-B3A7-433B-AEF4-420EF67D7258}"/>
              </a:ext>
            </a:extLst>
          </p:cNvPr>
          <p:cNvSpPr>
            <a:spLocks noGrp="1"/>
          </p:cNvSpPr>
          <p:nvPr>
            <p:ph type="dt" sz="half" idx="10"/>
          </p:nvPr>
        </p:nvSpPr>
        <p:spPr>
          <a:xfrm>
            <a:off x="838200" y="6356350"/>
            <a:ext cx="2743200" cy="365125"/>
          </a:xfrm>
          <a:prstGeom prst="rect">
            <a:avLst/>
          </a:prstGeom>
        </p:spPr>
        <p:txBody>
          <a:bodyPr/>
          <a:lstStyle/>
          <a:p>
            <a:fld id="{56A036B5-9903-4CFB-985C-6A4B61284A3A}" type="datetimeFigureOut">
              <a:rPr lang="en-US" smtClean="0"/>
              <a:t>3/19/2024</a:t>
            </a:fld>
            <a:endParaRPr lang="en-US"/>
          </a:p>
        </p:txBody>
      </p:sp>
      <p:sp>
        <p:nvSpPr>
          <p:cNvPr id="5" name="Footer Placeholder 4">
            <a:extLst>
              <a:ext uri="{FF2B5EF4-FFF2-40B4-BE49-F238E27FC236}">
                <a16:creationId xmlns:a16="http://schemas.microsoft.com/office/drawing/2014/main" id="{ECC9455E-F994-C46B-3AC4-8507865FA6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BA476F-3580-3B91-AFF0-24E0FDACCCCE}"/>
              </a:ext>
            </a:extLst>
          </p:cNvPr>
          <p:cNvSpPr>
            <a:spLocks noGrp="1"/>
          </p:cNvSpPr>
          <p:nvPr>
            <p:ph type="sldNum" sz="quarter" idx="12"/>
          </p:nvPr>
        </p:nvSpPr>
        <p:spPr>
          <a:xfrm>
            <a:off x="8610600" y="6356350"/>
            <a:ext cx="2743200" cy="365125"/>
          </a:xfrm>
          <a:prstGeom prst="rect">
            <a:avLst/>
          </a:prstGeom>
        </p:spPr>
        <p:txBody>
          <a:bodyPr/>
          <a:lstStyle/>
          <a:p>
            <a:fld id="{B8253EC1-AB04-4D1F-A77C-39A99A07114A}" type="slidenum">
              <a:rPr lang="en-US" smtClean="0"/>
              <a:t>‹#›</a:t>
            </a:fld>
            <a:endParaRPr lang="en-US"/>
          </a:p>
        </p:txBody>
      </p:sp>
    </p:spTree>
    <p:extLst>
      <p:ext uri="{BB962C8B-B14F-4D97-AF65-F5344CB8AC3E}">
        <p14:creationId xmlns:p14="http://schemas.microsoft.com/office/powerpoint/2010/main" val="41716724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3DDB-2E3A-EBB9-E36D-1594F57048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D4BA8CB-31D9-8297-2720-15E33AE6ED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30C448-8B8F-993C-6554-D2776B73DF3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300812-7535-AEC0-C305-0EB30E333C09}"/>
              </a:ext>
            </a:extLst>
          </p:cNvPr>
          <p:cNvSpPr>
            <a:spLocks noGrp="1"/>
          </p:cNvSpPr>
          <p:nvPr>
            <p:ph type="dt" sz="half" idx="10"/>
          </p:nvPr>
        </p:nvSpPr>
        <p:spPr>
          <a:xfrm>
            <a:off x="838200" y="6356350"/>
            <a:ext cx="2743200" cy="365125"/>
          </a:xfrm>
          <a:prstGeom prst="rect">
            <a:avLst/>
          </a:prstGeom>
        </p:spPr>
        <p:txBody>
          <a:bodyPr/>
          <a:lstStyle/>
          <a:p>
            <a:fld id="{56A036B5-9903-4CFB-985C-6A4B61284A3A}" type="datetimeFigureOut">
              <a:rPr lang="en-US" smtClean="0"/>
              <a:t>3/19/2024</a:t>
            </a:fld>
            <a:endParaRPr lang="en-US"/>
          </a:p>
        </p:txBody>
      </p:sp>
      <p:sp>
        <p:nvSpPr>
          <p:cNvPr id="6" name="Footer Placeholder 5">
            <a:extLst>
              <a:ext uri="{FF2B5EF4-FFF2-40B4-BE49-F238E27FC236}">
                <a16:creationId xmlns:a16="http://schemas.microsoft.com/office/drawing/2014/main" id="{951DA51A-B741-A3BE-3063-C20378C17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E355D5-04E3-3F4B-B68E-0D103C48156D}"/>
              </a:ext>
            </a:extLst>
          </p:cNvPr>
          <p:cNvSpPr>
            <a:spLocks noGrp="1"/>
          </p:cNvSpPr>
          <p:nvPr>
            <p:ph type="sldNum" sz="quarter" idx="12"/>
          </p:nvPr>
        </p:nvSpPr>
        <p:spPr>
          <a:xfrm>
            <a:off x="8610600" y="6356350"/>
            <a:ext cx="2743200" cy="365125"/>
          </a:xfrm>
          <a:prstGeom prst="rect">
            <a:avLst/>
          </a:prstGeom>
        </p:spPr>
        <p:txBody>
          <a:bodyPr/>
          <a:lstStyle/>
          <a:p>
            <a:fld id="{B8253EC1-AB04-4D1F-A77C-39A99A07114A}" type="slidenum">
              <a:rPr lang="en-US" smtClean="0"/>
              <a:t>‹#›</a:t>
            </a:fld>
            <a:endParaRPr lang="en-US"/>
          </a:p>
        </p:txBody>
      </p:sp>
    </p:spTree>
    <p:extLst>
      <p:ext uri="{BB962C8B-B14F-4D97-AF65-F5344CB8AC3E}">
        <p14:creationId xmlns:p14="http://schemas.microsoft.com/office/powerpoint/2010/main" val="40430945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4010-5C55-17A4-4F22-D6C0DE64302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490A868-34F3-1A9D-2BC9-80E56CFA36B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8C3F6F-239B-487B-A3FA-9FB8DAE7AEF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127AD5-A025-99D6-05D1-0B7EB4CDB79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54BF54-1244-BB1D-6E70-1B0ED5ECDE1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D9843D-764E-5D34-C9E6-2A59E9A6204B}"/>
              </a:ext>
            </a:extLst>
          </p:cNvPr>
          <p:cNvSpPr>
            <a:spLocks noGrp="1"/>
          </p:cNvSpPr>
          <p:nvPr>
            <p:ph type="dt" sz="half" idx="10"/>
          </p:nvPr>
        </p:nvSpPr>
        <p:spPr>
          <a:xfrm>
            <a:off x="838200" y="6356350"/>
            <a:ext cx="2743200" cy="365125"/>
          </a:xfrm>
          <a:prstGeom prst="rect">
            <a:avLst/>
          </a:prstGeom>
        </p:spPr>
        <p:txBody>
          <a:bodyPr/>
          <a:lstStyle/>
          <a:p>
            <a:fld id="{56A036B5-9903-4CFB-985C-6A4B61284A3A}" type="datetimeFigureOut">
              <a:rPr lang="en-US" smtClean="0"/>
              <a:t>3/19/2024</a:t>
            </a:fld>
            <a:endParaRPr lang="en-US"/>
          </a:p>
        </p:txBody>
      </p:sp>
      <p:sp>
        <p:nvSpPr>
          <p:cNvPr id="8" name="Footer Placeholder 7">
            <a:extLst>
              <a:ext uri="{FF2B5EF4-FFF2-40B4-BE49-F238E27FC236}">
                <a16:creationId xmlns:a16="http://schemas.microsoft.com/office/drawing/2014/main" id="{59850AA2-B01C-F8FD-903D-4A74906ED1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B558FEC-4765-74AE-CD77-F767B00153A5}"/>
              </a:ext>
            </a:extLst>
          </p:cNvPr>
          <p:cNvSpPr>
            <a:spLocks noGrp="1"/>
          </p:cNvSpPr>
          <p:nvPr>
            <p:ph type="sldNum" sz="quarter" idx="12"/>
          </p:nvPr>
        </p:nvSpPr>
        <p:spPr>
          <a:xfrm>
            <a:off x="8610600" y="6356350"/>
            <a:ext cx="2743200" cy="365125"/>
          </a:xfrm>
          <a:prstGeom prst="rect">
            <a:avLst/>
          </a:prstGeom>
        </p:spPr>
        <p:txBody>
          <a:bodyPr/>
          <a:lstStyle/>
          <a:p>
            <a:fld id="{B8253EC1-AB04-4D1F-A77C-39A99A07114A}" type="slidenum">
              <a:rPr lang="en-US" smtClean="0"/>
              <a:t>‹#›</a:t>
            </a:fld>
            <a:endParaRPr lang="en-US"/>
          </a:p>
        </p:txBody>
      </p:sp>
    </p:spTree>
    <p:extLst>
      <p:ext uri="{BB962C8B-B14F-4D97-AF65-F5344CB8AC3E}">
        <p14:creationId xmlns:p14="http://schemas.microsoft.com/office/powerpoint/2010/main" val="31218374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A07D-543F-1EDF-B2FE-5C130DA273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FB7AB80-8C15-A70D-C96D-C96F4312F94D}"/>
              </a:ext>
            </a:extLst>
          </p:cNvPr>
          <p:cNvSpPr>
            <a:spLocks noGrp="1"/>
          </p:cNvSpPr>
          <p:nvPr>
            <p:ph type="dt" sz="half" idx="10"/>
          </p:nvPr>
        </p:nvSpPr>
        <p:spPr>
          <a:xfrm>
            <a:off x="838200" y="6356350"/>
            <a:ext cx="2743200" cy="365125"/>
          </a:xfrm>
          <a:prstGeom prst="rect">
            <a:avLst/>
          </a:prstGeom>
        </p:spPr>
        <p:txBody>
          <a:bodyPr/>
          <a:lstStyle/>
          <a:p>
            <a:fld id="{56A036B5-9903-4CFB-985C-6A4B61284A3A}" type="datetimeFigureOut">
              <a:rPr lang="en-US" smtClean="0"/>
              <a:t>3/19/2024</a:t>
            </a:fld>
            <a:endParaRPr lang="en-US"/>
          </a:p>
        </p:txBody>
      </p:sp>
      <p:sp>
        <p:nvSpPr>
          <p:cNvPr id="4" name="Footer Placeholder 3">
            <a:extLst>
              <a:ext uri="{FF2B5EF4-FFF2-40B4-BE49-F238E27FC236}">
                <a16:creationId xmlns:a16="http://schemas.microsoft.com/office/drawing/2014/main" id="{3888EDAB-5499-37AF-1298-7BB3101B7E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3302F6D-380C-8B1C-BF9A-81723E783493}"/>
              </a:ext>
            </a:extLst>
          </p:cNvPr>
          <p:cNvSpPr>
            <a:spLocks noGrp="1"/>
          </p:cNvSpPr>
          <p:nvPr>
            <p:ph type="sldNum" sz="quarter" idx="12"/>
          </p:nvPr>
        </p:nvSpPr>
        <p:spPr>
          <a:xfrm>
            <a:off x="8610600" y="6356350"/>
            <a:ext cx="2743200" cy="365125"/>
          </a:xfrm>
          <a:prstGeom prst="rect">
            <a:avLst/>
          </a:prstGeom>
        </p:spPr>
        <p:txBody>
          <a:bodyPr/>
          <a:lstStyle/>
          <a:p>
            <a:fld id="{B8253EC1-AB04-4D1F-A77C-39A99A07114A}" type="slidenum">
              <a:rPr lang="en-US" smtClean="0"/>
              <a:t>‹#›</a:t>
            </a:fld>
            <a:endParaRPr lang="en-US"/>
          </a:p>
        </p:txBody>
      </p:sp>
    </p:spTree>
    <p:extLst>
      <p:ext uri="{BB962C8B-B14F-4D97-AF65-F5344CB8AC3E}">
        <p14:creationId xmlns:p14="http://schemas.microsoft.com/office/powerpoint/2010/main" val="30511116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B0FBB-26B6-7DC3-99CB-070496BB4D5B}"/>
              </a:ext>
            </a:extLst>
          </p:cNvPr>
          <p:cNvSpPr>
            <a:spLocks noGrp="1"/>
          </p:cNvSpPr>
          <p:nvPr>
            <p:ph type="dt" sz="half" idx="10"/>
          </p:nvPr>
        </p:nvSpPr>
        <p:spPr>
          <a:xfrm>
            <a:off x="838200" y="6356350"/>
            <a:ext cx="2743200" cy="365125"/>
          </a:xfrm>
          <a:prstGeom prst="rect">
            <a:avLst/>
          </a:prstGeom>
        </p:spPr>
        <p:txBody>
          <a:bodyPr/>
          <a:lstStyle/>
          <a:p>
            <a:fld id="{56A036B5-9903-4CFB-985C-6A4B61284A3A}" type="datetimeFigureOut">
              <a:rPr lang="en-US" smtClean="0"/>
              <a:t>3/19/2024</a:t>
            </a:fld>
            <a:endParaRPr lang="en-US"/>
          </a:p>
        </p:txBody>
      </p:sp>
      <p:sp>
        <p:nvSpPr>
          <p:cNvPr id="3" name="Footer Placeholder 2">
            <a:extLst>
              <a:ext uri="{FF2B5EF4-FFF2-40B4-BE49-F238E27FC236}">
                <a16:creationId xmlns:a16="http://schemas.microsoft.com/office/drawing/2014/main" id="{A6BF23AC-C99D-03FB-92FB-21BAADDBDF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8E674AD-AECB-9F22-1668-8BFD4278809F}"/>
              </a:ext>
            </a:extLst>
          </p:cNvPr>
          <p:cNvSpPr>
            <a:spLocks noGrp="1"/>
          </p:cNvSpPr>
          <p:nvPr>
            <p:ph type="sldNum" sz="quarter" idx="12"/>
          </p:nvPr>
        </p:nvSpPr>
        <p:spPr>
          <a:xfrm>
            <a:off x="8610600" y="6356350"/>
            <a:ext cx="2743200" cy="365125"/>
          </a:xfrm>
          <a:prstGeom prst="rect">
            <a:avLst/>
          </a:prstGeom>
        </p:spPr>
        <p:txBody>
          <a:bodyPr/>
          <a:lstStyle/>
          <a:p>
            <a:fld id="{B8253EC1-AB04-4D1F-A77C-39A99A07114A}" type="slidenum">
              <a:rPr lang="en-US" smtClean="0"/>
              <a:t>‹#›</a:t>
            </a:fld>
            <a:endParaRPr lang="en-US"/>
          </a:p>
        </p:txBody>
      </p:sp>
    </p:spTree>
    <p:extLst>
      <p:ext uri="{BB962C8B-B14F-4D97-AF65-F5344CB8AC3E}">
        <p14:creationId xmlns:p14="http://schemas.microsoft.com/office/powerpoint/2010/main" val="32040558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61A5-1364-27B3-7C72-2F15EE30AC0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84BF82-D5DC-FA8E-4749-4E531C5A350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6E8BDB-8630-C5FD-60D7-E63586B4066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0549A4-C766-1ED7-06E4-653ED6A72D34}"/>
              </a:ext>
            </a:extLst>
          </p:cNvPr>
          <p:cNvSpPr>
            <a:spLocks noGrp="1"/>
          </p:cNvSpPr>
          <p:nvPr>
            <p:ph type="dt" sz="half" idx="10"/>
          </p:nvPr>
        </p:nvSpPr>
        <p:spPr>
          <a:xfrm>
            <a:off x="838200" y="6356350"/>
            <a:ext cx="2743200" cy="365125"/>
          </a:xfrm>
          <a:prstGeom prst="rect">
            <a:avLst/>
          </a:prstGeom>
        </p:spPr>
        <p:txBody>
          <a:bodyPr/>
          <a:lstStyle/>
          <a:p>
            <a:fld id="{56A036B5-9903-4CFB-985C-6A4B61284A3A}" type="datetimeFigureOut">
              <a:rPr lang="en-US" smtClean="0"/>
              <a:t>3/19/2024</a:t>
            </a:fld>
            <a:endParaRPr lang="en-US"/>
          </a:p>
        </p:txBody>
      </p:sp>
      <p:sp>
        <p:nvSpPr>
          <p:cNvPr id="6" name="Footer Placeholder 5">
            <a:extLst>
              <a:ext uri="{FF2B5EF4-FFF2-40B4-BE49-F238E27FC236}">
                <a16:creationId xmlns:a16="http://schemas.microsoft.com/office/drawing/2014/main" id="{D548354B-2846-4D8C-1B34-C92EE9DC55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60AB2E-AE79-BDF9-6119-7F933205FA09}"/>
              </a:ext>
            </a:extLst>
          </p:cNvPr>
          <p:cNvSpPr>
            <a:spLocks noGrp="1"/>
          </p:cNvSpPr>
          <p:nvPr>
            <p:ph type="sldNum" sz="quarter" idx="12"/>
          </p:nvPr>
        </p:nvSpPr>
        <p:spPr>
          <a:xfrm>
            <a:off x="8610600" y="6356350"/>
            <a:ext cx="2743200" cy="365125"/>
          </a:xfrm>
          <a:prstGeom prst="rect">
            <a:avLst/>
          </a:prstGeom>
        </p:spPr>
        <p:txBody>
          <a:bodyPr/>
          <a:lstStyle/>
          <a:p>
            <a:fld id="{B8253EC1-AB04-4D1F-A77C-39A99A07114A}" type="slidenum">
              <a:rPr lang="en-US" smtClean="0"/>
              <a:t>‹#›</a:t>
            </a:fld>
            <a:endParaRPr lang="en-US"/>
          </a:p>
        </p:txBody>
      </p:sp>
    </p:spTree>
    <p:extLst>
      <p:ext uri="{BB962C8B-B14F-4D97-AF65-F5344CB8AC3E}">
        <p14:creationId xmlns:p14="http://schemas.microsoft.com/office/powerpoint/2010/main" val="22399307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87250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B416-FC85-3364-7E45-E7F7161E627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8375C3-420B-6F67-E7EA-75E22B5EA2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40357B-E220-FC9D-B044-DEA2719920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097BD8-E280-E499-DDD3-CDBE3AC9626C}"/>
              </a:ext>
            </a:extLst>
          </p:cNvPr>
          <p:cNvSpPr>
            <a:spLocks noGrp="1"/>
          </p:cNvSpPr>
          <p:nvPr>
            <p:ph type="dt" sz="half" idx="10"/>
          </p:nvPr>
        </p:nvSpPr>
        <p:spPr>
          <a:xfrm>
            <a:off x="838200" y="6356350"/>
            <a:ext cx="2743200" cy="365125"/>
          </a:xfrm>
          <a:prstGeom prst="rect">
            <a:avLst/>
          </a:prstGeom>
        </p:spPr>
        <p:txBody>
          <a:bodyPr/>
          <a:lstStyle/>
          <a:p>
            <a:fld id="{56A036B5-9903-4CFB-985C-6A4B61284A3A}" type="datetimeFigureOut">
              <a:rPr lang="en-US" smtClean="0"/>
              <a:t>3/19/2024</a:t>
            </a:fld>
            <a:endParaRPr lang="en-US"/>
          </a:p>
        </p:txBody>
      </p:sp>
      <p:sp>
        <p:nvSpPr>
          <p:cNvPr id="6" name="Footer Placeholder 5">
            <a:extLst>
              <a:ext uri="{FF2B5EF4-FFF2-40B4-BE49-F238E27FC236}">
                <a16:creationId xmlns:a16="http://schemas.microsoft.com/office/drawing/2014/main" id="{56451727-DFC1-17E9-C845-EEC6F0C56F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B636B5-6828-2FAF-3DFF-A8240CAEBC29}"/>
              </a:ext>
            </a:extLst>
          </p:cNvPr>
          <p:cNvSpPr>
            <a:spLocks noGrp="1"/>
          </p:cNvSpPr>
          <p:nvPr>
            <p:ph type="sldNum" sz="quarter" idx="12"/>
          </p:nvPr>
        </p:nvSpPr>
        <p:spPr>
          <a:xfrm>
            <a:off x="8610600" y="6356350"/>
            <a:ext cx="2743200" cy="365125"/>
          </a:xfrm>
          <a:prstGeom prst="rect">
            <a:avLst/>
          </a:prstGeom>
        </p:spPr>
        <p:txBody>
          <a:bodyPr/>
          <a:lstStyle/>
          <a:p>
            <a:fld id="{B8253EC1-AB04-4D1F-A77C-39A99A07114A}" type="slidenum">
              <a:rPr lang="en-US" smtClean="0"/>
              <a:t>‹#›</a:t>
            </a:fld>
            <a:endParaRPr lang="en-US"/>
          </a:p>
        </p:txBody>
      </p:sp>
    </p:spTree>
    <p:extLst>
      <p:ext uri="{BB962C8B-B14F-4D97-AF65-F5344CB8AC3E}">
        <p14:creationId xmlns:p14="http://schemas.microsoft.com/office/powerpoint/2010/main" val="76344107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0BEDF-F3BC-3A4A-8DC5-4B02E7192AA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A5299C-F140-3A5E-A582-A876715A467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FDE71-C406-6552-B4C7-FFAF1343CD67}"/>
              </a:ext>
            </a:extLst>
          </p:cNvPr>
          <p:cNvSpPr>
            <a:spLocks noGrp="1"/>
          </p:cNvSpPr>
          <p:nvPr>
            <p:ph type="dt" sz="half" idx="10"/>
          </p:nvPr>
        </p:nvSpPr>
        <p:spPr>
          <a:xfrm>
            <a:off x="838200" y="6356350"/>
            <a:ext cx="2743200" cy="365125"/>
          </a:xfrm>
          <a:prstGeom prst="rect">
            <a:avLst/>
          </a:prstGeom>
        </p:spPr>
        <p:txBody>
          <a:bodyPr/>
          <a:lstStyle/>
          <a:p>
            <a:fld id="{56A036B5-9903-4CFB-985C-6A4B61284A3A}" type="datetimeFigureOut">
              <a:rPr lang="en-US" smtClean="0"/>
              <a:t>3/19/2024</a:t>
            </a:fld>
            <a:endParaRPr lang="en-US"/>
          </a:p>
        </p:txBody>
      </p:sp>
      <p:sp>
        <p:nvSpPr>
          <p:cNvPr id="5" name="Footer Placeholder 4">
            <a:extLst>
              <a:ext uri="{FF2B5EF4-FFF2-40B4-BE49-F238E27FC236}">
                <a16:creationId xmlns:a16="http://schemas.microsoft.com/office/drawing/2014/main" id="{BC43E073-F373-06A7-AF5B-3DDBBAAF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CDA431-CA0A-24B0-7721-1132C7FB228A}"/>
              </a:ext>
            </a:extLst>
          </p:cNvPr>
          <p:cNvSpPr>
            <a:spLocks noGrp="1"/>
          </p:cNvSpPr>
          <p:nvPr>
            <p:ph type="sldNum" sz="quarter" idx="12"/>
          </p:nvPr>
        </p:nvSpPr>
        <p:spPr>
          <a:xfrm>
            <a:off x="8610600" y="6356350"/>
            <a:ext cx="2743200" cy="365125"/>
          </a:xfrm>
          <a:prstGeom prst="rect">
            <a:avLst/>
          </a:prstGeom>
        </p:spPr>
        <p:txBody>
          <a:bodyPr/>
          <a:lstStyle/>
          <a:p>
            <a:fld id="{B8253EC1-AB04-4D1F-A77C-39A99A07114A}" type="slidenum">
              <a:rPr lang="en-US" smtClean="0"/>
              <a:t>‹#›</a:t>
            </a:fld>
            <a:endParaRPr lang="en-US"/>
          </a:p>
        </p:txBody>
      </p:sp>
    </p:spTree>
    <p:extLst>
      <p:ext uri="{BB962C8B-B14F-4D97-AF65-F5344CB8AC3E}">
        <p14:creationId xmlns:p14="http://schemas.microsoft.com/office/powerpoint/2010/main" val="166256834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F0A99B-4C6A-08F2-F4FE-6F37C9035F8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384172-4D17-5521-F0A8-CE9E3FF6A84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7274C-080F-5FF1-7CFC-F313C289716D}"/>
              </a:ext>
            </a:extLst>
          </p:cNvPr>
          <p:cNvSpPr>
            <a:spLocks noGrp="1"/>
          </p:cNvSpPr>
          <p:nvPr>
            <p:ph type="dt" sz="half" idx="10"/>
          </p:nvPr>
        </p:nvSpPr>
        <p:spPr>
          <a:xfrm>
            <a:off x="838200" y="6356350"/>
            <a:ext cx="2743200" cy="365125"/>
          </a:xfrm>
          <a:prstGeom prst="rect">
            <a:avLst/>
          </a:prstGeom>
        </p:spPr>
        <p:txBody>
          <a:bodyPr/>
          <a:lstStyle/>
          <a:p>
            <a:fld id="{56A036B5-9903-4CFB-985C-6A4B61284A3A}" type="datetimeFigureOut">
              <a:rPr lang="en-US" smtClean="0"/>
              <a:t>3/19/2024</a:t>
            </a:fld>
            <a:endParaRPr lang="en-US"/>
          </a:p>
        </p:txBody>
      </p:sp>
      <p:sp>
        <p:nvSpPr>
          <p:cNvPr id="5" name="Footer Placeholder 4">
            <a:extLst>
              <a:ext uri="{FF2B5EF4-FFF2-40B4-BE49-F238E27FC236}">
                <a16:creationId xmlns:a16="http://schemas.microsoft.com/office/drawing/2014/main" id="{290DBB76-C176-1FDA-6238-7E22FA55E9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75D56D-D87F-6607-70F7-36EB3AEDD98E}"/>
              </a:ext>
            </a:extLst>
          </p:cNvPr>
          <p:cNvSpPr>
            <a:spLocks noGrp="1"/>
          </p:cNvSpPr>
          <p:nvPr>
            <p:ph type="sldNum" sz="quarter" idx="12"/>
          </p:nvPr>
        </p:nvSpPr>
        <p:spPr>
          <a:xfrm>
            <a:off x="8610600" y="6356350"/>
            <a:ext cx="2743200" cy="365125"/>
          </a:xfrm>
          <a:prstGeom prst="rect">
            <a:avLst/>
          </a:prstGeom>
        </p:spPr>
        <p:txBody>
          <a:bodyPr/>
          <a:lstStyle/>
          <a:p>
            <a:fld id="{B8253EC1-AB04-4D1F-A77C-39A99A07114A}" type="slidenum">
              <a:rPr lang="en-US" smtClean="0"/>
              <a:t>‹#›</a:t>
            </a:fld>
            <a:endParaRPr lang="en-US"/>
          </a:p>
        </p:txBody>
      </p:sp>
    </p:spTree>
    <p:extLst>
      <p:ext uri="{BB962C8B-B14F-4D97-AF65-F5344CB8AC3E}">
        <p14:creationId xmlns:p14="http://schemas.microsoft.com/office/powerpoint/2010/main" val="2023194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4020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64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94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14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19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68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8648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03219" y="-2190527"/>
            <a:ext cx="2080261" cy="1939067"/>
          </a:xfrm>
          <a:prstGeom prst="rect">
            <a:avLst/>
          </a:prstGeom>
        </p:spPr>
      </p:pic>
    </p:spTree>
    <p:extLst>
      <p:ext uri="{BB962C8B-B14F-4D97-AF65-F5344CB8AC3E}">
        <p14:creationId xmlns:p14="http://schemas.microsoft.com/office/powerpoint/2010/main" val="2154844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4686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33.png"/><Relationship Id="rId7" Type="http://schemas.openxmlformats.org/officeDocument/2006/relationships/image" Target="../media/image41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400.png"/><Relationship Id="rId11" Type="http://schemas.openxmlformats.org/officeDocument/2006/relationships/image" Target="../media/image45.png"/><Relationship Id="rId10" Type="http://schemas.openxmlformats.org/officeDocument/2006/relationships/image" Target="../media/image440.png"/><Relationship Id="rId4" Type="http://schemas.openxmlformats.org/officeDocument/2006/relationships/image" Target="../media/image5.emf"/><Relationship Id="rId9" Type="http://schemas.openxmlformats.org/officeDocument/2006/relationships/image" Target="../media/image430.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7.emf"/><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46.jpeg"/><Relationship Id="rId18" Type="http://schemas.openxmlformats.org/officeDocument/2006/relationships/image" Target="../media/image58.png"/><Relationship Id="rId3" Type="http://schemas.openxmlformats.org/officeDocument/2006/relationships/notesSlide" Target="../notesSlides/notesSlide10.xml"/><Relationship Id="rId21" Type="http://schemas.openxmlformats.org/officeDocument/2006/relationships/image" Target="../media/image61.png"/><Relationship Id="rId7" Type="http://schemas.openxmlformats.org/officeDocument/2006/relationships/image" Target="../media/image49.png"/><Relationship Id="rId12" Type="http://schemas.openxmlformats.org/officeDocument/2006/relationships/image" Target="../media/image45.jpeg"/><Relationship Id="rId17" Type="http://schemas.openxmlformats.org/officeDocument/2006/relationships/image" Target="../media/image57.png"/><Relationship Id="rId2" Type="http://schemas.openxmlformats.org/officeDocument/2006/relationships/slideLayout" Target="../slideLayouts/slideLayout10.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tags" Target="../tags/tag1.xml"/><Relationship Id="rId6" Type="http://schemas.openxmlformats.org/officeDocument/2006/relationships/image" Target="../media/image42.png"/><Relationship Id="rId11" Type="http://schemas.openxmlformats.org/officeDocument/2006/relationships/image" Target="../media/image44.jpeg"/><Relationship Id="rId5" Type="http://schemas.openxmlformats.org/officeDocument/2006/relationships/image" Target="../media/image33.png"/><Relationship Id="rId15" Type="http://schemas.openxmlformats.org/officeDocument/2006/relationships/image" Target="../media/image55.png"/><Relationship Id="rId10" Type="http://schemas.microsoft.com/office/2007/relationships/hdphoto" Target="../media/hdphoto2.wdp"/><Relationship Id="rId19" Type="http://schemas.openxmlformats.org/officeDocument/2006/relationships/image" Target="../media/image59.png"/><Relationship Id="rId4" Type="http://schemas.openxmlformats.org/officeDocument/2006/relationships/audio" Target="../media/audio1.wav"/><Relationship Id="rId9" Type="http://schemas.openxmlformats.org/officeDocument/2006/relationships/image" Target="../media/image43.png"/><Relationship Id="rId14"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notesSlide" Target="../notesSlides/notesSlide11.xml"/><Relationship Id="rId7" Type="http://schemas.openxmlformats.org/officeDocument/2006/relationships/image" Target="../media/image47.png"/><Relationship Id="rId12" Type="http://schemas.openxmlformats.org/officeDocument/2006/relationships/image" Target="../media/image67.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5.emf"/><Relationship Id="rId11" Type="http://schemas.openxmlformats.org/officeDocument/2006/relationships/image" Target="../media/image66.png"/><Relationship Id="rId5" Type="http://schemas.openxmlformats.org/officeDocument/2006/relationships/image" Target="../media/image42.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33.png"/><Relationship Id="rId9" Type="http://schemas.openxmlformats.org/officeDocument/2006/relationships/image" Target="../media/image64.png"/><Relationship Id="rId14"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7.emf"/><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3.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4.emf"/><Relationship Id="rId5" Type="http://schemas.openxmlformats.org/officeDocument/2006/relationships/image" Target="../media/image50.png"/><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18" Type="http://schemas.openxmlformats.org/officeDocument/2006/relationships/image" Target="../media/image73.png"/><Relationship Id="rId3" Type="http://schemas.openxmlformats.org/officeDocument/2006/relationships/audio" Target="../media/audio1.wav"/><Relationship Id="rId7" Type="http://schemas.openxmlformats.org/officeDocument/2006/relationships/image" Target="../media/image114.png"/><Relationship Id="rId12" Type="http://schemas.openxmlformats.org/officeDocument/2006/relationships/image" Target="../media/image117.png"/><Relationship Id="rId17" Type="http://schemas.openxmlformats.org/officeDocument/2006/relationships/image" Target="../media/image72.png"/><Relationship Id="rId2" Type="http://schemas.openxmlformats.org/officeDocument/2006/relationships/notesSlide" Target="../notesSlides/notesSlide14.xml"/><Relationship Id="rId16" Type="http://schemas.openxmlformats.org/officeDocument/2006/relationships/image" Target="../media/image71.png"/><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116.png"/><Relationship Id="rId5" Type="http://schemas.openxmlformats.org/officeDocument/2006/relationships/image" Target="../media/image53.png"/><Relationship Id="rId15" Type="http://schemas.microsoft.com/office/2007/relationships/hdphoto" Target="../media/hdphoto3.wdp"/><Relationship Id="rId10" Type="http://schemas.openxmlformats.org/officeDocument/2006/relationships/image" Target="../media/image5.emf"/><Relationship Id="rId4" Type="http://schemas.openxmlformats.org/officeDocument/2006/relationships/audio" Target="../media/audio2.wav"/><Relationship Id="rId9" Type="http://schemas.openxmlformats.org/officeDocument/2006/relationships/image" Target="../media/image33.png"/><Relationship Id="rId1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74.emf"/><Relationship Id="rId5" Type="http://schemas.openxmlformats.org/officeDocument/2006/relationships/image" Target="../media/image7.emf"/><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1.xml"/><Relationship Id="rId7" Type="http://schemas.openxmlformats.org/officeDocument/2006/relationships/image" Target="../media/image7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image" Target="../media/image77.emf"/><Relationship Id="rId7"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7.emf"/><Relationship Id="rId5" Type="http://schemas.openxmlformats.org/officeDocument/2006/relationships/image" Target="../media/image7.emf"/><Relationship Id="rId4" Type="http://schemas.openxmlformats.org/officeDocument/2006/relationships/image" Target="../media/image13.emf"/><Relationship Id="rId9"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18.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Layout" Target="../slideLayouts/slideLayout18.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g"/><Relationship Id="rId1" Type="http://schemas.openxmlformats.org/officeDocument/2006/relationships/slideLayout" Target="../slideLayouts/slideLayout18.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3.emf"/><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emf"/><Relationship Id="rId10" Type="http://schemas.openxmlformats.org/officeDocument/2006/relationships/image" Target="../media/image20.png"/><Relationship Id="rId4" Type="http://schemas.openxmlformats.org/officeDocument/2006/relationships/image" Target="../media/image7.emf"/><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23.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p:cNvSpPr/>
          <p:nvPr/>
        </p:nvSpPr>
        <p:spPr bwMode="auto">
          <a:xfrm>
            <a:off x="5267739" y="1838739"/>
            <a:ext cx="6924261" cy="4532244"/>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2212356" y="-431138"/>
            <a:ext cx="8471251" cy="9553806"/>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6368738" y="-437049"/>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rPr>
              <a:t>1</a:t>
            </a:r>
            <a:endParaRPr kumimoji="0" lang="zh-CN" altLang="en-US"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rotWithShape="1">
          <a:blip r:embed="rId4">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5">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13" name="图片 12"/>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11BCD69E-48D5-F7E7-3C7C-9EDA64E56FB0}"/>
              </a:ext>
            </a:extLst>
          </p:cNvPr>
          <p:cNvPicPr>
            <a:picLocks noChangeAspect="1"/>
          </p:cNvPicPr>
          <p:nvPr/>
        </p:nvPicPr>
        <p:blipFill>
          <a:blip r:embed="rId7"/>
          <a:stretch>
            <a:fillRect/>
          </a:stretch>
        </p:blipFill>
        <p:spPr>
          <a:xfrm>
            <a:off x="6131057" y="4038104"/>
            <a:ext cx="5553937" cy="2341067"/>
          </a:xfrm>
          <a:prstGeom prst="rect">
            <a:avLst/>
          </a:prstGeom>
        </p:spPr>
      </p:pic>
    </p:spTree>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20000">
                                          <p:cBhvr additive="base">
                                            <p:cTn id="27"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1+#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228600"/>
            <a:ext cx="11605235" cy="7504043"/>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E60B340-53A3-4868-3492-06EA02C7C734}"/>
                  </a:ext>
                </a:extLst>
              </p:cNvPr>
              <p:cNvSpPr txBox="1"/>
              <p:nvPr/>
            </p:nvSpPr>
            <p:spPr>
              <a:xfrm>
                <a:off x="3819525" y="295275"/>
                <a:ext cx="6115050" cy="1159485"/>
              </a:xfrm>
              <a:prstGeom prst="rect">
                <a:avLst/>
              </a:prstGeom>
              <a:noFill/>
            </p:spPr>
            <p:txBody>
              <a:bodyPr wrap="square" rtlCol="0">
                <a:spAutoFit/>
              </a:bodyPr>
              <a:lstStyle/>
              <a:p>
                <a:r>
                  <a:rPr lang="en-US" sz="4800" dirty="0">
                    <a:latin typeface="Cambria" panose="02040503050406030204" pitchFamily="18" charset="0"/>
                    <a:ea typeface="Cambria" panose="02040503050406030204" pitchFamily="18" charset="0"/>
                  </a:rPr>
                  <a:t>1. </a:t>
                </a:r>
                <a:r>
                  <a:rPr lang="en-US" sz="4800" dirty="0" err="1">
                    <a:latin typeface="Cambria" panose="02040503050406030204" pitchFamily="18" charset="0"/>
                    <a:ea typeface="Cambria" panose="02040503050406030204" pitchFamily="18" charset="0"/>
                  </a:rPr>
                  <a:t>Tính</a:t>
                </a:r>
                <a:r>
                  <a:rPr lang="en-US" sz="4800" dirty="0">
                    <a:latin typeface="Cambria" panose="02040503050406030204" pitchFamily="18" charset="0"/>
                    <a:ea typeface="Cambria" panose="02040503050406030204" pitchFamily="18" charset="0"/>
                  </a:rPr>
                  <a:t> </a:t>
                </a:r>
                <a14:m>
                  <m:oMath xmlns:m="http://schemas.openxmlformats.org/officeDocument/2006/math">
                    <m:f>
                      <m:fPr>
                        <m:ctrlP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rPr>
                          <m:t>𝟒</m:t>
                        </m:r>
                      </m:den>
                    </m:f>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lang="en-US" sz="4800" b="1" i="1">
                            <a:solidFill>
                              <a:prstClr val="black"/>
                            </a:solidFill>
                            <a:latin typeface="Cambria Math" panose="02040503050406030204" pitchFamily="18" charset="0"/>
                          </a:rPr>
                        </m:ctrlPr>
                      </m:fPr>
                      <m:num>
                        <m:r>
                          <a:rPr lang="en-US" sz="4800" b="1" i="1" smtClean="0">
                            <a:solidFill>
                              <a:prstClr val="black"/>
                            </a:solidFill>
                            <a:latin typeface="Cambria Math" panose="02040503050406030204" pitchFamily="18" charset="0"/>
                          </a:rPr>
                          <m:t>𝟏</m:t>
                        </m:r>
                      </m:num>
                      <m:den>
                        <m:r>
                          <a:rPr lang="en-US" sz="4800" b="1" i="1" smtClean="0">
                            <a:solidFill>
                              <a:prstClr val="black"/>
                            </a:solidFill>
                            <a:latin typeface="Cambria Math" panose="02040503050406030204" pitchFamily="18" charset="0"/>
                          </a:rPr>
                          <m:t>𝟖</m:t>
                        </m:r>
                      </m:den>
                    </m:f>
                    <m:r>
                      <a:rPr lang="en-US" sz="4800" b="1" i="1" smtClean="0">
                        <a:solidFill>
                          <a:prstClr val="black"/>
                        </a:solidFill>
                        <a:latin typeface="Cambria Math" panose="02040503050406030204" pitchFamily="18" charset="0"/>
                      </a:rPr>
                      <m:t>= ?</m:t>
                    </m:r>
                  </m:oMath>
                </a14:m>
                <a:endParaRPr lang="en-US" sz="4800" dirty="0">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8E60B340-53A3-4868-3492-06EA02C7C734}"/>
                  </a:ext>
                </a:extLst>
              </p:cNvPr>
              <p:cNvSpPr txBox="1">
                <a:spLocks noRot="1" noChangeAspect="1" noMove="1" noResize="1" noEditPoints="1" noAdjustHandles="1" noChangeArrowheads="1" noChangeShapeType="1" noTextEdit="1"/>
              </p:cNvSpPr>
              <p:nvPr/>
            </p:nvSpPr>
            <p:spPr>
              <a:xfrm>
                <a:off x="3819525" y="295275"/>
                <a:ext cx="6115050" cy="1159485"/>
              </a:xfrm>
              <a:prstGeom prst="rect">
                <a:avLst/>
              </a:prstGeom>
              <a:blipFill>
                <a:blip r:embed="rId3"/>
                <a:stretch>
                  <a:fillRect l="-4586" b="-1151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DDB7D8B-031C-031D-FED4-954512CC39E3}"/>
              </a:ext>
            </a:extLst>
          </p:cNvPr>
          <p:cNvPicPr>
            <a:picLocks noChangeAspect="1"/>
          </p:cNvPicPr>
          <p:nvPr/>
        </p:nvPicPr>
        <p:blipFill>
          <a:blip r:embed="rId4"/>
          <a:stretch>
            <a:fillRect/>
          </a:stretch>
        </p:blipFill>
        <p:spPr>
          <a:xfrm>
            <a:off x="1366837" y="1781175"/>
            <a:ext cx="4352925" cy="476250"/>
          </a:xfrm>
          <a:prstGeom prst="rect">
            <a:avLst/>
          </a:prstGeom>
        </p:spPr>
      </p:pic>
      <p:sp>
        <p:nvSpPr>
          <p:cNvPr id="8" name="Arrow: Down 7">
            <a:extLst>
              <a:ext uri="{FF2B5EF4-FFF2-40B4-BE49-F238E27FC236}">
                <a16:creationId xmlns:a16="http://schemas.microsoft.com/office/drawing/2014/main" id="{B74A8937-8E00-DE1F-39E7-3D537096D733}"/>
              </a:ext>
            </a:extLst>
          </p:cNvPr>
          <p:cNvSpPr/>
          <p:nvPr/>
        </p:nvSpPr>
        <p:spPr>
          <a:xfrm>
            <a:off x="3152775" y="2219325"/>
            <a:ext cx="409575" cy="4381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3DFC8DB-F4C3-31C8-A851-084CEA2A3D4D}"/>
              </a:ext>
            </a:extLst>
          </p:cNvPr>
          <p:cNvPicPr>
            <a:picLocks noChangeAspect="1"/>
          </p:cNvPicPr>
          <p:nvPr/>
        </p:nvPicPr>
        <p:blipFill>
          <a:blip r:embed="rId5"/>
          <a:stretch>
            <a:fillRect/>
          </a:stretch>
        </p:blipFill>
        <p:spPr>
          <a:xfrm>
            <a:off x="1404937" y="2700337"/>
            <a:ext cx="4333875" cy="485775"/>
          </a:xfrm>
          <a:prstGeom prst="rect">
            <a:avLst/>
          </a:prstGeom>
        </p:spPr>
      </p:pic>
      <p:pic>
        <p:nvPicPr>
          <p:cNvPr id="19" name="Picture 18">
            <a:extLst>
              <a:ext uri="{FF2B5EF4-FFF2-40B4-BE49-F238E27FC236}">
                <a16:creationId xmlns:a16="http://schemas.microsoft.com/office/drawing/2014/main" id="{AB39CC46-4ED4-B19A-710B-3EE7BB6772F6}"/>
              </a:ext>
            </a:extLst>
          </p:cNvPr>
          <p:cNvPicPr>
            <a:picLocks noChangeAspect="1"/>
          </p:cNvPicPr>
          <p:nvPr/>
        </p:nvPicPr>
        <p:blipFill>
          <a:blip r:embed="rId6"/>
          <a:stretch>
            <a:fillRect/>
          </a:stretch>
        </p:blipFill>
        <p:spPr>
          <a:xfrm>
            <a:off x="7096126" y="1792800"/>
            <a:ext cx="3847478" cy="2775110"/>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8A18F15-60BD-1DE4-754D-1BAC5A4EFBE5}"/>
                  </a:ext>
                </a:extLst>
              </p:cNvPr>
              <p:cNvSpPr txBox="1"/>
              <p:nvPr/>
            </p:nvSpPr>
            <p:spPr>
              <a:xfrm>
                <a:off x="428625" y="3390900"/>
                <a:ext cx="7915275" cy="879600"/>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14:m>
                  <m:oMath xmlns:m="http://schemas.openxmlformats.org/officeDocument/2006/math">
                    <m:f>
                      <m:fPr>
                        <m:ctrlPr>
                          <a:rPr kumimoji="0" lang="en-US" sz="3600"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rPr>
                          <m:t>3</m:t>
                        </m:r>
                      </m:num>
                      <m:den>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rPr>
                          <m:t>4</m:t>
                        </m:r>
                      </m:den>
                    </m:f>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lang="en-US" sz="3600" i="1">
                            <a:solidFill>
                              <a:prstClr val="black"/>
                            </a:solidFill>
                            <a:latin typeface="Cambria Math" panose="02040503050406030204" pitchFamily="18" charset="0"/>
                          </a:rPr>
                        </m:ctrlPr>
                      </m:fPr>
                      <m:num>
                        <m:r>
                          <a:rPr lang="en-US" sz="3600" b="0" i="0" smtClean="0">
                            <a:solidFill>
                              <a:prstClr val="black"/>
                            </a:solidFill>
                            <a:latin typeface="Cambria Math" panose="02040503050406030204" pitchFamily="18" charset="0"/>
                          </a:rPr>
                          <m:t>1</m:t>
                        </m:r>
                      </m:num>
                      <m:den>
                        <m:r>
                          <a:rPr lang="en-US" sz="3600" b="0" i="0" smtClean="0">
                            <a:solidFill>
                              <a:prstClr val="black"/>
                            </a:solidFill>
                            <a:latin typeface="Cambria Math" panose="02040503050406030204" pitchFamily="18" charset="0"/>
                          </a:rPr>
                          <m:t>8</m:t>
                        </m:r>
                      </m:den>
                    </m:f>
                    <m:r>
                      <a:rPr lang="en-US" sz="3600" b="0" i="0" smtClean="0">
                        <a:solidFill>
                          <a:prstClr val="black"/>
                        </a:solidFill>
                        <a:latin typeface="Cambria Math" panose="02040503050406030204" pitchFamily="18" charset="0"/>
                      </a:rPr>
                      <m:t>=6. </m:t>
                    </m:r>
                    <m:r>
                      <m:rPr>
                        <m:sty m:val="p"/>
                      </m:rPr>
                      <a:rPr lang="en-US" sz="3600" b="0" i="0" smtClean="0">
                        <a:solidFill>
                          <a:prstClr val="black"/>
                        </a:solidFill>
                        <a:latin typeface="Cambria Math" panose="02040503050406030204" pitchFamily="18" charset="0"/>
                      </a:rPr>
                      <m:t>M</m:t>
                    </m:r>
                    <m:r>
                      <a:rPr lang="en-US" sz="3600" b="0" i="0" smtClean="0">
                        <a:solidFill>
                          <a:prstClr val="black"/>
                        </a:solidFill>
                        <a:latin typeface="Cambria Math" panose="02040503050406030204" pitchFamily="18" charset="0"/>
                      </a:rPr>
                      <m:t>ặ</m:t>
                    </m:r>
                    <m:r>
                      <m:rPr>
                        <m:sty m:val="p"/>
                      </m:rPr>
                      <a:rPr lang="en-US" sz="3600" b="0" i="0" smtClean="0">
                        <a:solidFill>
                          <a:prstClr val="black"/>
                        </a:solidFill>
                        <a:latin typeface="Cambria Math" panose="02040503050406030204" pitchFamily="18" charset="0"/>
                      </a:rPr>
                      <m:t>t</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kh</m:t>
                    </m:r>
                    <m:r>
                      <a:rPr lang="en-US" sz="3600" b="0" i="0" smtClean="0">
                        <a:solidFill>
                          <a:prstClr val="black"/>
                        </a:solidFill>
                        <a:latin typeface="Cambria Math" panose="02040503050406030204" pitchFamily="18" charset="0"/>
                      </a:rPr>
                      <m:t>á</m:t>
                    </m:r>
                    <m:r>
                      <m:rPr>
                        <m:sty m:val="p"/>
                      </m:rPr>
                      <a:rPr lang="en-US" sz="3600" b="0" i="0" smtClean="0">
                        <a:solidFill>
                          <a:prstClr val="black"/>
                        </a:solidFill>
                        <a:latin typeface="Cambria Math" panose="02040503050406030204" pitchFamily="18" charset="0"/>
                      </a:rPr>
                      <m:t>c</m:t>
                    </m:r>
                    <m:f>
                      <m:fPr>
                        <m:ctrlPr>
                          <a:rPr lang="en-US" sz="3600" i="1">
                            <a:solidFill>
                              <a:prstClr val="black"/>
                            </a:solidFill>
                            <a:latin typeface="Cambria Math" panose="02040503050406030204" pitchFamily="18" charset="0"/>
                          </a:rPr>
                        </m:ctrlPr>
                      </m:fPr>
                      <m:num>
                        <m:r>
                          <a:rPr lang="en-US" sz="3600" b="0" i="0">
                            <a:solidFill>
                              <a:prstClr val="black"/>
                            </a:solidFill>
                            <a:latin typeface="Cambria Math" panose="02040503050406030204" pitchFamily="18" charset="0"/>
                          </a:rPr>
                          <m:t>3</m:t>
                        </m:r>
                      </m:num>
                      <m:den>
                        <m:r>
                          <a:rPr lang="en-US" sz="3600" b="0" i="0">
                            <a:solidFill>
                              <a:prstClr val="black"/>
                            </a:solidFill>
                            <a:latin typeface="Cambria Math" panose="02040503050406030204" pitchFamily="18" charset="0"/>
                          </a:rPr>
                          <m:t>4</m:t>
                        </m:r>
                      </m:den>
                    </m:f>
                    <m:r>
                      <a:rPr lang="en-US" sz="3600" b="0" i="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x</m:t>
                    </m:r>
                    <m:r>
                      <a:rPr lang="en-US" sz="3600" b="0" i="0" smtClean="0">
                        <a:solidFill>
                          <a:prstClr val="black"/>
                        </a:solidFill>
                        <a:latin typeface="Cambria Math" panose="02040503050406030204" pitchFamily="18" charset="0"/>
                      </a:rPr>
                      <m:t> </m:t>
                    </m:r>
                    <m:f>
                      <m:fPr>
                        <m:ctrlPr>
                          <a:rPr lang="en-US" sz="3600" i="1">
                            <a:solidFill>
                              <a:prstClr val="black"/>
                            </a:solidFill>
                            <a:latin typeface="Cambria Math" panose="02040503050406030204" pitchFamily="18" charset="0"/>
                          </a:rPr>
                        </m:ctrlPr>
                      </m:fPr>
                      <m:num>
                        <m:r>
                          <a:rPr lang="en-US" sz="3600" b="0" i="0" smtClean="0">
                            <a:solidFill>
                              <a:prstClr val="black"/>
                            </a:solidFill>
                            <a:latin typeface="Cambria Math" panose="02040503050406030204" pitchFamily="18" charset="0"/>
                          </a:rPr>
                          <m:t>8</m:t>
                        </m:r>
                      </m:num>
                      <m:den>
                        <m:r>
                          <a:rPr lang="en-US" sz="3600" b="0" i="0" smtClean="0">
                            <a:solidFill>
                              <a:prstClr val="black"/>
                            </a:solidFill>
                            <a:latin typeface="Cambria Math" panose="02040503050406030204" pitchFamily="18" charset="0"/>
                          </a:rPr>
                          <m:t>1</m:t>
                        </m:r>
                      </m:den>
                    </m:f>
                    <m:r>
                      <a:rPr lang="en-US" sz="3600" b="0" i="0" smtClean="0">
                        <a:solidFill>
                          <a:prstClr val="black"/>
                        </a:solidFill>
                        <a:latin typeface="Cambria Math" panose="02040503050406030204" pitchFamily="18" charset="0"/>
                      </a:rPr>
                      <m:t>=</m:t>
                    </m:r>
                    <m:f>
                      <m:fPr>
                        <m:ctrlPr>
                          <a:rPr lang="en-US" sz="3600" i="1">
                            <a:solidFill>
                              <a:prstClr val="black"/>
                            </a:solidFill>
                            <a:latin typeface="Cambria Math" panose="02040503050406030204" pitchFamily="18" charset="0"/>
                          </a:rPr>
                        </m:ctrlPr>
                      </m:fPr>
                      <m:num>
                        <m:r>
                          <a:rPr lang="en-US" sz="3600" b="0" i="0" smtClean="0">
                            <a:solidFill>
                              <a:prstClr val="black"/>
                            </a:solidFill>
                            <a:latin typeface="Cambria Math" panose="02040503050406030204" pitchFamily="18" charset="0"/>
                          </a:rPr>
                          <m:t>24</m:t>
                        </m:r>
                      </m:num>
                      <m:den>
                        <m:r>
                          <a:rPr lang="en-US" sz="3600" b="0" i="0" smtClean="0">
                            <a:solidFill>
                              <a:prstClr val="black"/>
                            </a:solidFill>
                            <a:latin typeface="Cambria Math" panose="02040503050406030204" pitchFamily="18" charset="0"/>
                          </a:rPr>
                          <m:t>4</m:t>
                        </m:r>
                      </m:den>
                    </m:f>
                    <m:r>
                      <a:rPr lang="en-US" sz="3600" b="0" i="0" smtClean="0">
                        <a:solidFill>
                          <a:prstClr val="black"/>
                        </a:solidFill>
                        <a:latin typeface="Cambria Math" panose="02040503050406030204" pitchFamily="18" charset="0"/>
                      </a:rPr>
                      <m:t>=6</m:t>
                    </m:r>
                  </m:oMath>
                </a14:m>
                <a:endParaRPr lang="en-US" sz="3600" dirty="0">
                  <a:latin typeface="Cambria" panose="02040503050406030204" pitchFamily="18" charset="0"/>
                  <a:ea typeface="Cambria" panose="02040503050406030204" pitchFamily="18" charset="0"/>
                </a:endParaRPr>
              </a:p>
            </p:txBody>
          </p:sp>
        </mc:Choice>
        <mc:Fallback xmlns="">
          <p:sp>
            <p:nvSpPr>
              <p:cNvPr id="21" name="TextBox 20">
                <a:extLst>
                  <a:ext uri="{FF2B5EF4-FFF2-40B4-BE49-F238E27FC236}">
                    <a16:creationId xmlns:a16="http://schemas.microsoft.com/office/drawing/2014/main" id="{18A18F15-60BD-1DE4-754D-1BAC5A4EFBE5}"/>
                  </a:ext>
                </a:extLst>
              </p:cNvPr>
              <p:cNvSpPr txBox="1">
                <a:spLocks noRot="1" noChangeAspect="1" noMove="1" noResize="1" noEditPoints="1" noAdjustHandles="1" noChangeArrowheads="1" noChangeShapeType="1" noTextEdit="1"/>
              </p:cNvSpPr>
              <p:nvPr/>
            </p:nvSpPr>
            <p:spPr>
              <a:xfrm>
                <a:off x="428625" y="3390900"/>
                <a:ext cx="7915275" cy="879600"/>
              </a:xfrm>
              <a:prstGeom prst="rect">
                <a:avLst/>
              </a:prstGeom>
              <a:blipFill>
                <a:blip r:embed="rId7"/>
                <a:stretch>
                  <a:fillRect l="-2309"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A536411-8A86-FA61-0D5B-39344F015165}"/>
                  </a:ext>
                </a:extLst>
              </p:cNvPr>
              <p:cNvSpPr txBox="1"/>
              <p:nvPr/>
            </p:nvSpPr>
            <p:spPr>
              <a:xfrm>
                <a:off x="704850" y="4495800"/>
                <a:ext cx="7915275" cy="879600"/>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rPr>
                  <a:t>Vậy</a:t>
                </a:r>
                <a:r>
                  <a:rPr lang="en-US" sz="3600" dirty="0">
                    <a:latin typeface="Cambria" panose="02040503050406030204" pitchFamily="18" charset="0"/>
                    <a:ea typeface="Cambria" panose="02040503050406030204" pitchFamily="18" charset="0"/>
                  </a:rPr>
                  <a:t>: </a:t>
                </a:r>
                <a14:m>
                  <m:oMath xmlns:m="http://schemas.openxmlformats.org/officeDocument/2006/math">
                    <m:f>
                      <m:fPr>
                        <m:ctrlPr>
                          <a:rPr kumimoji="0" lang="en-US" sz="3600"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rPr>
                          <m:t>3</m:t>
                        </m:r>
                      </m:num>
                      <m:den>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rPr>
                          <m:t>4</m:t>
                        </m:r>
                      </m:den>
                    </m:f>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lang="en-US" sz="3600" i="1">
                            <a:solidFill>
                              <a:prstClr val="black"/>
                            </a:solidFill>
                            <a:latin typeface="Cambria Math" panose="02040503050406030204" pitchFamily="18" charset="0"/>
                          </a:rPr>
                        </m:ctrlPr>
                      </m:fPr>
                      <m:num>
                        <m:r>
                          <a:rPr lang="en-US" sz="3600" b="0" i="0" smtClean="0">
                            <a:solidFill>
                              <a:prstClr val="black"/>
                            </a:solidFill>
                            <a:latin typeface="Cambria Math" panose="02040503050406030204" pitchFamily="18" charset="0"/>
                          </a:rPr>
                          <m:t>1</m:t>
                        </m:r>
                      </m:num>
                      <m:den>
                        <m:r>
                          <a:rPr lang="en-US" sz="3600" b="0" i="0" smtClean="0">
                            <a:solidFill>
                              <a:prstClr val="black"/>
                            </a:solidFill>
                            <a:latin typeface="Cambria Math" panose="02040503050406030204" pitchFamily="18" charset="0"/>
                          </a:rPr>
                          <m:t>8</m:t>
                        </m:r>
                      </m:den>
                    </m:f>
                    <m:r>
                      <a:rPr lang="en-US" sz="3600" b="0" i="0" smtClean="0">
                        <a:solidFill>
                          <a:prstClr val="black"/>
                        </a:solidFill>
                        <a:latin typeface="Cambria Math" panose="02040503050406030204" pitchFamily="18" charset="0"/>
                      </a:rPr>
                      <m:t>=</m:t>
                    </m:r>
                    <m:f>
                      <m:fPr>
                        <m:ctrlPr>
                          <a:rPr lang="en-US" sz="3600" i="1">
                            <a:solidFill>
                              <a:prstClr val="black"/>
                            </a:solidFill>
                            <a:latin typeface="Cambria Math" panose="02040503050406030204" pitchFamily="18" charset="0"/>
                          </a:rPr>
                        </m:ctrlPr>
                      </m:fPr>
                      <m:num>
                        <m:r>
                          <a:rPr lang="en-US" sz="3600">
                            <a:solidFill>
                              <a:prstClr val="black"/>
                            </a:solidFill>
                            <a:latin typeface="Cambria Math" panose="02040503050406030204" pitchFamily="18" charset="0"/>
                          </a:rPr>
                          <m:t>3</m:t>
                        </m:r>
                      </m:num>
                      <m:den>
                        <m:r>
                          <a:rPr lang="en-US" sz="3600">
                            <a:solidFill>
                              <a:prstClr val="black"/>
                            </a:solidFill>
                            <a:latin typeface="Cambria Math" panose="02040503050406030204" pitchFamily="18" charset="0"/>
                          </a:rPr>
                          <m:t>4</m:t>
                        </m:r>
                      </m:den>
                    </m:f>
                    <m:r>
                      <a:rPr lang="en-US" sz="3600">
                        <a:solidFill>
                          <a:prstClr val="black"/>
                        </a:solidFill>
                        <a:latin typeface="Cambria Math" panose="02040503050406030204" pitchFamily="18" charset="0"/>
                      </a:rPr>
                      <m:t> </m:t>
                    </m:r>
                    <m:r>
                      <m:rPr>
                        <m:sty m:val="p"/>
                      </m:rPr>
                      <a:rPr lang="en-US" sz="3600">
                        <a:solidFill>
                          <a:prstClr val="black"/>
                        </a:solidFill>
                        <a:latin typeface="Cambria Math" panose="02040503050406030204" pitchFamily="18" charset="0"/>
                      </a:rPr>
                      <m:t>x</m:t>
                    </m:r>
                    <m:r>
                      <a:rPr lang="en-US" sz="3600">
                        <a:solidFill>
                          <a:prstClr val="black"/>
                        </a:solidFill>
                        <a:latin typeface="Cambria Math" panose="02040503050406030204" pitchFamily="18" charset="0"/>
                      </a:rPr>
                      <m:t> </m:t>
                    </m:r>
                    <m:f>
                      <m:fPr>
                        <m:ctrlPr>
                          <a:rPr lang="en-US" sz="3600" i="1">
                            <a:solidFill>
                              <a:prstClr val="black"/>
                            </a:solidFill>
                            <a:latin typeface="Cambria Math" panose="02040503050406030204" pitchFamily="18" charset="0"/>
                          </a:rPr>
                        </m:ctrlPr>
                      </m:fPr>
                      <m:num>
                        <m:r>
                          <a:rPr lang="en-US" sz="3600">
                            <a:solidFill>
                              <a:prstClr val="black"/>
                            </a:solidFill>
                            <a:latin typeface="Cambria Math" panose="02040503050406030204" pitchFamily="18" charset="0"/>
                          </a:rPr>
                          <m:t>8</m:t>
                        </m:r>
                      </m:num>
                      <m:den>
                        <m:r>
                          <a:rPr lang="en-US" sz="3600">
                            <a:solidFill>
                              <a:prstClr val="black"/>
                            </a:solidFill>
                            <a:latin typeface="Cambria Math" panose="02040503050406030204" pitchFamily="18" charset="0"/>
                          </a:rPr>
                          <m:t>1</m:t>
                        </m:r>
                      </m:den>
                    </m:f>
                  </m:oMath>
                </a14:m>
                <a:r>
                  <a:rPr lang="en-US" sz="3600" dirty="0">
                    <a:latin typeface="Cambria" panose="02040503050406030204" pitchFamily="18" charset="0"/>
                    <a:ea typeface="Cambria" panose="02040503050406030204" pitchFamily="18" charset="0"/>
                  </a:rPr>
                  <a:t> = 6</a:t>
                </a:r>
              </a:p>
            </p:txBody>
          </p:sp>
        </mc:Choice>
        <mc:Fallback xmlns="">
          <p:sp>
            <p:nvSpPr>
              <p:cNvPr id="22" name="TextBox 21">
                <a:extLst>
                  <a:ext uri="{FF2B5EF4-FFF2-40B4-BE49-F238E27FC236}">
                    <a16:creationId xmlns:a16="http://schemas.microsoft.com/office/drawing/2014/main" id="{8A536411-8A86-FA61-0D5B-39344F015165}"/>
                  </a:ext>
                </a:extLst>
              </p:cNvPr>
              <p:cNvSpPr txBox="1">
                <a:spLocks noRot="1" noChangeAspect="1" noMove="1" noResize="1" noEditPoints="1" noAdjustHandles="1" noChangeArrowheads="1" noChangeShapeType="1" noTextEdit="1"/>
              </p:cNvSpPr>
              <p:nvPr/>
            </p:nvSpPr>
            <p:spPr>
              <a:xfrm>
                <a:off x="704850" y="4495800"/>
                <a:ext cx="7915275" cy="879600"/>
              </a:xfrm>
              <a:prstGeom prst="rect">
                <a:avLst/>
              </a:prstGeom>
              <a:blipFill>
                <a:blip r:embed="rId8"/>
                <a:stretch>
                  <a:fillRect l="-2388" b="-10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ECF51BC-9B95-96C2-4AD0-E3200E8898FE}"/>
                  </a:ext>
                </a:extLst>
              </p:cNvPr>
              <p:cNvSpPr txBox="1"/>
              <p:nvPr/>
            </p:nvSpPr>
            <p:spPr>
              <a:xfrm>
                <a:off x="714375" y="5619750"/>
                <a:ext cx="10639425" cy="875753"/>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P</a:t>
                </a:r>
                <a14:m>
                  <m:oMath xmlns:m="http://schemas.openxmlformats.org/officeDocument/2006/math">
                    <m:r>
                      <m:rPr>
                        <m:sty m:val="p"/>
                      </m:rPr>
                      <a:rPr lang="en-US" sz="3600" b="0" i="0" smtClean="0">
                        <a:solidFill>
                          <a:prstClr val="black"/>
                        </a:solidFill>
                        <a:latin typeface="Cambria Math" panose="02040503050406030204" pitchFamily="18" charset="0"/>
                      </a:rPr>
                      <m:t>h</m:t>
                    </m:r>
                    <m:r>
                      <a:rPr lang="en-US" sz="3600" b="0" i="0" smtClean="0">
                        <a:solidFill>
                          <a:prstClr val="black"/>
                        </a:solidFill>
                        <a:latin typeface="Cambria Math" panose="02040503050406030204" pitchFamily="18" charset="0"/>
                      </a:rPr>
                      <m:t>â</m:t>
                    </m:r>
                    <m:r>
                      <m:rPr>
                        <m:sty m:val="p"/>
                      </m:rPr>
                      <a:rPr lang="en-US" sz="3600" b="0" i="0" smtClean="0">
                        <a:solidFill>
                          <a:prstClr val="black"/>
                        </a:solidFill>
                        <a:latin typeface="Cambria Math" panose="02040503050406030204" pitchFamily="18" charset="0"/>
                      </a:rPr>
                      <m:t>n</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s</m:t>
                    </m:r>
                    <m:r>
                      <a:rPr lang="en-US" sz="3600" b="0" i="0" smtClean="0">
                        <a:solidFill>
                          <a:prstClr val="black"/>
                        </a:solidFill>
                        <a:latin typeface="Cambria Math" panose="02040503050406030204" pitchFamily="18" charset="0"/>
                      </a:rPr>
                      <m:t>ố </m:t>
                    </m:r>
                    <m:f>
                      <m:fPr>
                        <m:ctrlPr>
                          <a:rPr lang="en-US" sz="3600" i="1">
                            <a:solidFill>
                              <a:prstClr val="black"/>
                            </a:solidFill>
                            <a:latin typeface="Cambria Math" panose="02040503050406030204" pitchFamily="18" charset="0"/>
                          </a:rPr>
                        </m:ctrlPr>
                      </m:fPr>
                      <m:num>
                        <m:r>
                          <a:rPr lang="en-US" sz="3600" b="0" i="0" smtClean="0">
                            <a:solidFill>
                              <a:prstClr val="black"/>
                            </a:solidFill>
                            <a:latin typeface="Cambria Math" panose="02040503050406030204" pitchFamily="18" charset="0"/>
                          </a:rPr>
                          <m:t>8</m:t>
                        </m:r>
                      </m:num>
                      <m:den>
                        <m:r>
                          <a:rPr lang="en-US" sz="3600" b="0" i="0" smtClean="0">
                            <a:solidFill>
                              <a:prstClr val="black"/>
                            </a:solidFill>
                            <a:latin typeface="Cambria Math" panose="02040503050406030204" pitchFamily="18" charset="0"/>
                          </a:rPr>
                          <m:t>1</m:t>
                        </m:r>
                      </m:den>
                    </m:f>
                    <m:r>
                      <m:rPr>
                        <m:sty m:val="p"/>
                      </m:rPr>
                      <a:rPr lang="en-US" sz="3600" b="0" i="0" smtClean="0">
                        <a:solidFill>
                          <a:prstClr val="black"/>
                        </a:solidFill>
                        <a:latin typeface="Cambria Math" panose="02040503050406030204" pitchFamily="18" charset="0"/>
                      </a:rPr>
                      <m:t>g</m:t>
                    </m:r>
                    <m:r>
                      <a:rPr lang="en-US" sz="3600" b="0" i="0" smtClean="0">
                        <a:solidFill>
                          <a:prstClr val="black"/>
                        </a:solidFill>
                        <a:latin typeface="Cambria Math" panose="02040503050406030204" pitchFamily="18" charset="0"/>
                      </a:rPr>
                      <m:t>ọ</m:t>
                    </m:r>
                    <m:r>
                      <m:rPr>
                        <m:sty m:val="p"/>
                      </m:rPr>
                      <a:rPr lang="en-US" sz="3600" b="0" i="0" smtClean="0">
                        <a:solidFill>
                          <a:prstClr val="black"/>
                        </a:solidFill>
                        <a:latin typeface="Cambria Math" panose="02040503050406030204" pitchFamily="18" charset="0"/>
                      </a:rPr>
                      <m:t>i</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l</m:t>
                    </m:r>
                    <m:r>
                      <a:rPr lang="en-US" sz="3600" b="0" i="0" smtClean="0">
                        <a:solidFill>
                          <a:prstClr val="black"/>
                        </a:solidFill>
                        <a:latin typeface="Cambria Math" panose="02040503050406030204" pitchFamily="18" charset="0"/>
                      </a:rPr>
                      <m:t>à </m:t>
                    </m:r>
                    <m:r>
                      <m:rPr>
                        <m:sty m:val="p"/>
                      </m:rPr>
                      <a:rPr lang="en-US" sz="3600" b="0" i="0" smtClean="0">
                        <a:solidFill>
                          <a:prstClr val="black"/>
                        </a:solidFill>
                        <a:latin typeface="Cambria Math" panose="02040503050406030204" pitchFamily="18" charset="0"/>
                      </a:rPr>
                      <m:t>ph</m:t>
                    </m:r>
                    <m:r>
                      <a:rPr lang="en-US" sz="3600" b="0" i="0" smtClean="0">
                        <a:solidFill>
                          <a:prstClr val="black"/>
                        </a:solidFill>
                        <a:latin typeface="Cambria Math" panose="02040503050406030204" pitchFamily="18" charset="0"/>
                      </a:rPr>
                      <m:t>â</m:t>
                    </m:r>
                    <m:r>
                      <m:rPr>
                        <m:sty m:val="p"/>
                      </m:rPr>
                      <a:rPr lang="en-US" sz="3600" b="0" i="0" smtClean="0">
                        <a:solidFill>
                          <a:prstClr val="black"/>
                        </a:solidFill>
                        <a:latin typeface="Cambria Math" panose="02040503050406030204" pitchFamily="18" charset="0"/>
                      </a:rPr>
                      <m:t>n</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s</m:t>
                    </m:r>
                    <m:r>
                      <a:rPr lang="en-US" sz="3600" b="0" i="0" smtClean="0">
                        <a:solidFill>
                          <a:prstClr val="black"/>
                        </a:solidFill>
                        <a:latin typeface="Cambria Math" panose="02040503050406030204" pitchFamily="18" charset="0"/>
                      </a:rPr>
                      <m:t>ố đả</m:t>
                    </m:r>
                    <m:r>
                      <m:rPr>
                        <m:sty m:val="p"/>
                      </m:rPr>
                      <a:rPr lang="en-US" sz="3600" b="0" i="0" smtClean="0">
                        <a:solidFill>
                          <a:prstClr val="black"/>
                        </a:solidFill>
                        <a:latin typeface="Cambria Math" panose="02040503050406030204" pitchFamily="18" charset="0"/>
                      </a:rPr>
                      <m:t>o</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ng</m:t>
                    </m:r>
                    <m:r>
                      <a:rPr lang="en-US" sz="3600" b="0" i="0" smtClean="0">
                        <a:solidFill>
                          <a:prstClr val="black"/>
                        </a:solidFill>
                        <a:latin typeface="Cambria Math" panose="02040503050406030204" pitchFamily="18" charset="0"/>
                      </a:rPr>
                      <m:t>ượ</m:t>
                    </m:r>
                    <m:r>
                      <m:rPr>
                        <m:sty m:val="p"/>
                      </m:rPr>
                      <a:rPr lang="en-US" sz="3600" b="0" i="0" smtClean="0">
                        <a:solidFill>
                          <a:prstClr val="black"/>
                        </a:solidFill>
                        <a:latin typeface="Cambria Math" panose="02040503050406030204" pitchFamily="18" charset="0"/>
                      </a:rPr>
                      <m:t>c</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c</m:t>
                    </m:r>
                    <m:r>
                      <a:rPr lang="en-US" sz="3600" b="0" i="0" smtClean="0">
                        <a:solidFill>
                          <a:prstClr val="black"/>
                        </a:solidFill>
                        <a:latin typeface="Cambria Math" panose="02040503050406030204" pitchFamily="18" charset="0"/>
                      </a:rPr>
                      <m:t>ủ</m:t>
                    </m:r>
                    <m:r>
                      <m:rPr>
                        <m:sty m:val="p"/>
                      </m:rPr>
                      <a:rPr lang="en-US" sz="3600" b="0" i="0" smtClean="0">
                        <a:solidFill>
                          <a:prstClr val="black"/>
                        </a:solidFill>
                        <a:latin typeface="Cambria Math" panose="02040503050406030204" pitchFamily="18" charset="0"/>
                      </a:rPr>
                      <m:t>a</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ph</m:t>
                    </m:r>
                    <m:r>
                      <a:rPr lang="en-US" sz="3600" b="0" i="0" smtClean="0">
                        <a:solidFill>
                          <a:prstClr val="black"/>
                        </a:solidFill>
                        <a:latin typeface="Cambria Math" panose="02040503050406030204" pitchFamily="18" charset="0"/>
                      </a:rPr>
                      <m:t>â</m:t>
                    </m:r>
                    <m:r>
                      <m:rPr>
                        <m:sty m:val="p"/>
                      </m:rPr>
                      <a:rPr lang="en-US" sz="3600" b="0" i="0" smtClean="0">
                        <a:solidFill>
                          <a:prstClr val="black"/>
                        </a:solidFill>
                        <a:latin typeface="Cambria Math" panose="02040503050406030204" pitchFamily="18" charset="0"/>
                      </a:rPr>
                      <m:t>n</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s</m:t>
                    </m:r>
                    <m:r>
                      <a:rPr lang="en-US" sz="3600" b="0" i="0" smtClean="0">
                        <a:solidFill>
                          <a:prstClr val="black"/>
                        </a:solidFill>
                        <a:latin typeface="Cambria Math" panose="02040503050406030204" pitchFamily="18" charset="0"/>
                      </a:rPr>
                      <m:t>ố </m:t>
                    </m:r>
                    <m:f>
                      <m:fPr>
                        <m:ctrlPr>
                          <a:rPr lang="en-US" sz="3600" i="1">
                            <a:solidFill>
                              <a:prstClr val="black"/>
                            </a:solidFill>
                            <a:latin typeface="Cambria Math" panose="02040503050406030204" pitchFamily="18" charset="0"/>
                          </a:rPr>
                        </m:ctrlPr>
                      </m:fPr>
                      <m:num>
                        <m:r>
                          <a:rPr lang="en-US" sz="3600" b="0" i="0" smtClean="0">
                            <a:solidFill>
                              <a:prstClr val="black"/>
                            </a:solidFill>
                            <a:latin typeface="Cambria Math" panose="02040503050406030204" pitchFamily="18" charset="0"/>
                          </a:rPr>
                          <m:t>1</m:t>
                        </m:r>
                      </m:num>
                      <m:den>
                        <m:r>
                          <a:rPr lang="en-US" sz="3600" b="0" i="0" smtClean="0">
                            <a:solidFill>
                              <a:prstClr val="black"/>
                            </a:solidFill>
                            <a:latin typeface="Cambria Math" panose="02040503050406030204" pitchFamily="18" charset="0"/>
                          </a:rPr>
                          <m:t>8</m:t>
                        </m:r>
                      </m:den>
                    </m:f>
                  </m:oMath>
                </a14:m>
                <a:endParaRPr lang="en-US" sz="3600" dirty="0">
                  <a:latin typeface="Cambria" panose="02040503050406030204" pitchFamily="18" charset="0"/>
                  <a:ea typeface="Cambria" panose="02040503050406030204" pitchFamily="18" charset="0"/>
                </a:endParaRPr>
              </a:p>
            </p:txBody>
          </p:sp>
        </mc:Choice>
        <mc:Fallback xmlns="">
          <p:sp>
            <p:nvSpPr>
              <p:cNvPr id="23" name="TextBox 22">
                <a:extLst>
                  <a:ext uri="{FF2B5EF4-FFF2-40B4-BE49-F238E27FC236}">
                    <a16:creationId xmlns:a16="http://schemas.microsoft.com/office/drawing/2014/main" id="{CECF51BC-9B95-96C2-4AD0-E3200E8898FE}"/>
                  </a:ext>
                </a:extLst>
              </p:cNvPr>
              <p:cNvSpPr txBox="1">
                <a:spLocks noRot="1" noChangeAspect="1" noMove="1" noResize="1" noEditPoints="1" noAdjustHandles="1" noChangeArrowheads="1" noChangeShapeType="1" noTextEdit="1"/>
              </p:cNvSpPr>
              <p:nvPr/>
            </p:nvSpPr>
            <p:spPr>
              <a:xfrm>
                <a:off x="714375" y="5619750"/>
                <a:ext cx="10639425" cy="875753"/>
              </a:xfrm>
              <a:prstGeom prst="rect">
                <a:avLst/>
              </a:prstGeom>
              <a:blipFill>
                <a:blip r:embed="rId9"/>
                <a:stretch>
                  <a:fillRect l="-1718" b="-11111"/>
                </a:stretch>
              </a:blipFill>
            </p:spPr>
            <p:txBody>
              <a:bodyPr/>
              <a:lstStyle/>
              <a:p>
                <a:r>
                  <a:rPr lang="en-US">
                    <a:noFill/>
                  </a:rPr>
                  <a:t> </a:t>
                </a:r>
              </a:p>
            </p:txBody>
          </p:sp>
        </mc:Fallback>
      </mc:AlternateContent>
    </p:spTree>
    <p:extLst>
      <p:ext uri="{BB962C8B-B14F-4D97-AF65-F5344CB8AC3E}">
        <p14:creationId xmlns:p14="http://schemas.microsoft.com/office/powerpoint/2010/main" val="28131454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314811" y="272216"/>
            <a:ext cx="42469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2. </a:t>
            </a:r>
            <a:r>
              <a:rPr kumimoji="0" lang="en-US" altLang="zh-CN" sz="44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Nhận</a:t>
            </a:r>
            <a:r>
              <a:rPr kumimoji="0" lang="en-US" altLang="zh-CN" sz="44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xét</a:t>
            </a:r>
            <a:endParaRPr kumimoji="0" lang="zh-CN" altLang="en-US" sz="44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6038237"/>
            <a:ext cx="12814112" cy="844528"/>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A258FE23-BEF5-B1BB-E98A-F75DEB77E966}"/>
              </a:ext>
            </a:extLst>
          </p:cNvPr>
          <p:cNvPicPr>
            <a:picLocks noChangeAspect="1"/>
          </p:cNvPicPr>
          <p:nvPr/>
        </p:nvPicPr>
        <p:blipFill>
          <a:blip r:embed="rId5"/>
          <a:stretch>
            <a:fillRect/>
          </a:stretch>
        </p:blipFill>
        <p:spPr>
          <a:xfrm>
            <a:off x="495300" y="2062162"/>
            <a:ext cx="10958656" cy="1100138"/>
          </a:xfrm>
          <a:prstGeom prst="rect">
            <a:avLst/>
          </a:prstGeom>
        </p:spPr>
      </p:pic>
      <p:pic>
        <p:nvPicPr>
          <p:cNvPr id="11" name="Picture 10">
            <a:extLst>
              <a:ext uri="{FF2B5EF4-FFF2-40B4-BE49-F238E27FC236}">
                <a16:creationId xmlns:a16="http://schemas.microsoft.com/office/drawing/2014/main" id="{9740E49F-B570-14E2-11F0-85CCFB7298A1}"/>
              </a:ext>
            </a:extLst>
          </p:cNvPr>
          <p:cNvPicPr>
            <a:picLocks noChangeAspect="1"/>
          </p:cNvPicPr>
          <p:nvPr/>
        </p:nvPicPr>
        <p:blipFill>
          <a:blip r:embed="rId6"/>
          <a:stretch>
            <a:fillRect/>
          </a:stretch>
        </p:blipFill>
        <p:spPr>
          <a:xfrm>
            <a:off x="3071812" y="3614737"/>
            <a:ext cx="6155944" cy="1214438"/>
          </a:xfrm>
          <a:prstGeom prst="rect">
            <a:avLst/>
          </a:prstGeom>
        </p:spPr>
      </p:pic>
    </p:spTree>
    <p:extLst>
      <p:ext uri="{BB962C8B-B14F-4D97-AF65-F5344CB8AC3E}">
        <p14:creationId xmlns:p14="http://schemas.microsoft.com/office/powerpoint/2010/main" val="3327472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199981"/>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1497819" y="4195678"/>
            <a:ext cx="9608331"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3.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dụ</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sym typeface="微软雅黑" panose="020B0503020204020204" charset="-122"/>
              </a:endParaRPr>
            </a:p>
          </p:txBody>
        </p:sp>
      </p:gr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4">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1041765" y="1424708"/>
                <a:ext cx="2047452" cy="14259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𝟏</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 </a:t>
                </a: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1041765" y="1424708"/>
                <a:ext cx="2047452" cy="1425968"/>
              </a:xfrm>
              <a:prstGeom prst="rect">
                <a:avLst/>
              </a:prstGeom>
              <a:blipFill>
                <a:blip r:embed="rId6"/>
                <a:stretch>
                  <a:fillRect b="-13248"/>
                </a:stretch>
              </a:blipFill>
            </p:spPr>
            <p:txBody>
              <a:bodyPr/>
              <a:lstStyle/>
              <a:p>
                <a:r>
                  <a:rPr lang="en-US">
                    <a:noFill/>
                  </a:rPr>
                  <a:t> </a:t>
                </a:r>
              </a:p>
            </p:txBody>
          </p:sp>
        </mc:Fallback>
      </mc:AlternateContent>
      <p:sp>
        <p:nvSpPr>
          <p:cNvPr id="40" name="Text Box 66">
            <a:extLst>
              <a:ext uri="{FF2B5EF4-FFF2-40B4-BE49-F238E27FC236}">
                <a16:creationId xmlns:a16="http://schemas.microsoft.com/office/drawing/2014/main" id="{AD704197-7D2E-421A-8537-6883D3E993DE}"/>
              </a:ext>
            </a:extLst>
          </p:cNvPr>
          <p:cNvSpPr txBox="1">
            <a:spLocks noChangeArrowheads="1"/>
          </p:cNvSpPr>
          <p:nvPr/>
        </p:nvSpPr>
        <p:spPr bwMode="auto">
          <a:xfrm>
            <a:off x="3467962" y="1634394"/>
            <a:ext cx="72571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Lấy</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nhất</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hai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đảo</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ngược</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nvGrpSpPr>
          <p:cNvPr id="41" name="Group 72">
            <a:extLst>
              <a:ext uri="{FF2B5EF4-FFF2-40B4-BE49-F238E27FC236}">
                <a16:creationId xmlns:a16="http://schemas.microsoft.com/office/drawing/2014/main" id="{E312C336-31D0-47B7-8328-2F2223B1E8E5}"/>
              </a:ext>
            </a:extLst>
          </p:cNvPr>
          <p:cNvGrpSpPr>
            <a:grpSpLocks/>
          </p:cNvGrpSpPr>
          <p:nvPr/>
        </p:nvGrpSpPr>
        <p:grpSpPr bwMode="auto">
          <a:xfrm>
            <a:off x="536220" y="2832155"/>
            <a:ext cx="11492808" cy="1200151"/>
            <a:chOff x="384" y="1843"/>
            <a:chExt cx="5450" cy="756"/>
          </a:xfrm>
        </p:grpSpPr>
        <p:sp>
          <p:nvSpPr>
            <p:cNvPr id="42" name="Text Box 67">
              <a:extLst>
                <a:ext uri="{FF2B5EF4-FFF2-40B4-BE49-F238E27FC236}">
                  <a16:creationId xmlns:a16="http://schemas.microsoft.com/office/drawing/2014/main" id="{BBF13AC5-B97F-4686-AD54-6EE8C5AAFA3C}"/>
                </a:ext>
              </a:extLst>
            </p:cNvPr>
            <p:cNvSpPr txBox="1">
              <a:spLocks noChangeArrowheads="1"/>
            </p:cNvSpPr>
            <p:nvPr/>
          </p:nvSpPr>
          <p:spPr bwMode="auto">
            <a:xfrm>
              <a:off x="384" y="2016"/>
              <a:ext cx="9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endParaRPr kumimoji="0" lang="en-US" altLang="en-US" sz="32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3" name="Text Box 68">
              <a:extLst>
                <a:ext uri="{FF2B5EF4-FFF2-40B4-BE49-F238E27FC236}">
                  <a16:creationId xmlns:a16="http://schemas.microsoft.com/office/drawing/2014/main" id="{F1ED1FF1-CEAC-49FC-BE93-F6B74444480B}"/>
                </a:ext>
              </a:extLst>
            </p:cNvPr>
            <p:cNvSpPr txBox="1">
              <a:spLocks noChangeArrowheads="1"/>
            </p:cNvSpPr>
            <p:nvPr/>
          </p:nvSpPr>
          <p:spPr bwMode="auto">
            <a:xfrm>
              <a:off x="1226"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  </a:t>
              </a:r>
              <a:r>
                <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44" name="Text Box 69">
              <a:extLst>
                <a:ext uri="{FF2B5EF4-FFF2-40B4-BE49-F238E27FC236}">
                  <a16:creationId xmlns:a16="http://schemas.microsoft.com/office/drawing/2014/main"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gọi</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là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mn-cs"/>
                </a:rPr>
                <a:t>đảo</a:t>
              </a:r>
              <a:r>
                <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mn-cs"/>
                </a:rPr>
                <a:t>ngược</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endPar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5" name="Text Box 70">
              <a:extLst>
                <a:ext uri="{FF2B5EF4-FFF2-40B4-BE49-F238E27FC236}">
                  <a16:creationId xmlns:a16="http://schemas.microsoft.com/office/drawing/2014/main" id="{3C6EECA0-7732-4C35-8B46-B57D62428206}"/>
                </a:ext>
              </a:extLst>
            </p:cNvPr>
            <p:cNvSpPr txBox="1">
              <a:spLocks noChangeArrowheads="1"/>
            </p:cNvSpPr>
            <p:nvPr/>
          </p:nvSpPr>
          <p:spPr bwMode="auto">
            <a:xfrm>
              <a:off x="4848" y="1843"/>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a:t>
              </a:r>
              <a:r>
                <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grpSp>
      <p:sp>
        <p:nvSpPr>
          <p:cNvPr id="2" name="TextBox 1">
            <a:extLst>
              <a:ext uri="{FF2B5EF4-FFF2-40B4-BE49-F238E27FC236}">
                <a16:creationId xmlns:a16="http://schemas.microsoft.com/office/drawing/2014/main" id="{AE69FE84-A823-4266-B605-82581CE97333}"/>
              </a:ext>
            </a:extLst>
          </p:cNvPr>
          <p:cNvSpPr txBox="1"/>
          <p:nvPr/>
        </p:nvSpPr>
        <p:spPr>
          <a:xfrm>
            <a:off x="3670698"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174240" y="4265938"/>
                <a:ext cx="863654" cy="14216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174240" y="4265938"/>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776708" y="4265938"/>
                <a:ext cx="863654" cy="14797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776708" y="4265938"/>
                <a:ext cx="863654" cy="14797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008171" y="4560095"/>
                <a:ext cx="86365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𝐱</m:t>
                      </m:r>
                    </m:oMath>
                  </m:oMathPara>
                </a14:m>
                <a:endParaRPr kumimoji="0" lang="en-US" sz="44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008171" y="4560095"/>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373434"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87697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876976" y="4265938"/>
                <a:ext cx="863654" cy="1439689"/>
              </a:xfrm>
              <a:prstGeom prst="rect">
                <a:avLst/>
              </a:prstGeom>
              <a:blipFill>
                <a:blip r:embed="rId10"/>
                <a:stretch>
                  <a:fillRect r="-92254"/>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3EB0A8C2-7D86-4845-8148-5542D10AB600}"/>
              </a:ext>
            </a:extLst>
          </p:cNvPr>
          <p:cNvSpPr txBox="1"/>
          <p:nvPr/>
        </p:nvSpPr>
        <p:spPr>
          <a:xfrm>
            <a:off x="8553044" y="4620597"/>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8397165-F853-4985-AF11-7EE6B6C5E862}"/>
                  </a:ext>
                </a:extLst>
              </p:cNvPr>
              <p:cNvSpPr txBox="1"/>
              <p:nvPr/>
            </p:nvSpPr>
            <p:spPr>
              <a:xfrm>
                <a:off x="905658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𝟑𝟖</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mc:Choice>
        <mc:Fallback xmlns="">
          <p:sp>
            <p:nvSpPr>
              <p:cNvPr id="54" name="TextBox 53">
                <a:extLst>
                  <a:ext uri="{FF2B5EF4-FFF2-40B4-BE49-F238E27FC236}">
                    <a16:creationId xmlns:a16="http://schemas.microsoft.com/office/drawing/2014/main" id="{28397165-F853-4985-AF11-7EE6B6C5E862}"/>
                  </a:ext>
                </a:extLst>
              </p:cNvPr>
              <p:cNvSpPr txBox="1">
                <a:spLocks noRot="1" noChangeAspect="1" noMove="1" noResize="1" noEditPoints="1" noAdjustHandles="1" noChangeArrowheads="1" noChangeShapeType="1" noTextEdit="1"/>
              </p:cNvSpPr>
              <p:nvPr/>
            </p:nvSpPr>
            <p:spPr>
              <a:xfrm>
                <a:off x="9056586" y="4265938"/>
                <a:ext cx="863654" cy="1439689"/>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7859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1" nodeType="clickEffect">
                                  <p:stCondLst>
                                    <p:cond delay="0"/>
                                  </p:stCondLst>
                                  <p:childTnLst>
                                    <p:animMotion origin="layout" path="M -1.04167E-6 -4.07407E-6 L 0.06315 0.40857 " pathEditMode="relative" rAng="0" ptsTypes="AA">
                                      <p:cBhvr>
                                        <p:cTn id="26" dur="2000" fill="hold"/>
                                        <p:tgtEl>
                                          <p:spTgt spid="37"/>
                                        </p:tgtEl>
                                        <p:attrNameLst>
                                          <p:attrName>ppt_x</p:attrName>
                                          <p:attrName>ppt_y</p:attrName>
                                        </p:attrNameLst>
                                      </p:cBhvr>
                                      <p:rCtr x="3151" y="20417"/>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down)">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down)">
                                      <p:cBhvr>
                                        <p:cTn id="56" dur="50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down)">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down)">
                                      <p:cBhvr>
                                        <p:cTn id="66" dur="500"/>
                                        <p:tgtEl>
                                          <p:spTgt spid="5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left)">
                                      <p:cBhvr>
                                        <p:cTn id="7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p:bldP spid="37" grpId="1"/>
      <p:bldP spid="40" grpId="0"/>
      <p:bldP spid="2" grpId="0"/>
      <p:bldP spid="47" grpId="0"/>
      <p:bldP spid="48" grpId="0"/>
      <p:bldP spid="49" grpId="0"/>
      <p:bldP spid="50" grpId="0"/>
      <p:bldP spid="51" grpId="0"/>
      <p:bldP spid="53"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文本框 15"/>
          <p:cNvSpPr txBox="1"/>
          <p:nvPr/>
        </p:nvSpPr>
        <p:spPr>
          <a:xfrm>
            <a:off x="6806494" y="-463012"/>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rPr>
              <a:t>3</a:t>
            </a:r>
            <a:endParaRPr kumimoji="0" lang="zh-CN" altLang="en-US"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E6D4B49F-46A0-1AEE-5279-4BE6486DBEBE}"/>
              </a:ext>
            </a:extLst>
          </p:cNvPr>
          <p:cNvPicPr>
            <a:picLocks noChangeAspect="1"/>
          </p:cNvPicPr>
          <p:nvPr/>
        </p:nvPicPr>
        <p:blipFill>
          <a:blip r:embed="rId7"/>
          <a:stretch>
            <a:fillRect/>
          </a:stretch>
        </p:blipFill>
        <p:spPr>
          <a:xfrm>
            <a:off x="5875997" y="3961180"/>
            <a:ext cx="6316003" cy="1774090"/>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72E0DA-7211-474D-B23B-5C3D6229473C}"/>
                  </a:ext>
                </a:extLst>
              </p:cNvPr>
              <p:cNvSpPr txBox="1"/>
              <p:nvPr/>
            </p:nvSpPr>
            <p:spPr>
              <a:xfrm>
                <a:off x="806723" y="439660"/>
                <a:ext cx="10229623" cy="803682"/>
              </a:xfrm>
              <a:prstGeom prst="rect">
                <a:avLst/>
              </a:prstGeom>
              <a:noFill/>
            </p:spPr>
            <p:txBody>
              <a:bodyPr wrap="square">
                <a:spAutoFit/>
              </a:bodyPr>
              <a:lstStyle/>
              <a:p>
                <a:r>
                  <a:rPr lang="nl-NL" sz="3200" dirty="0">
                    <a:latin typeface="Cambria" panose="02040503050406030204" pitchFamily="18" charset="0"/>
                    <a:ea typeface="Cambria" panose="02040503050406030204" pitchFamily="18" charset="0"/>
                  </a:rPr>
                  <a:t>Nêu phân số đảo ngược của mỗi phân số sau: </a:t>
                </a:r>
                <a14:m>
                  <m:oMath xmlns:m="http://schemas.openxmlformats.org/officeDocument/2006/math">
                    <m:f>
                      <m:fPr>
                        <m:ctrlPr>
                          <a:rPr lang="en-US" sz="3200" i="1">
                            <a:latin typeface="Cambria Math" panose="02040503050406030204" pitchFamily="18" charset="0"/>
                          </a:rPr>
                        </m:ctrlPr>
                      </m:fPr>
                      <m:num>
                        <m:r>
                          <a:rPr lang="nl-NL" sz="3200" i="1">
                            <a:latin typeface="Cambria Math" panose="02040503050406030204" pitchFamily="18" charset="0"/>
                          </a:rPr>
                          <m:t>3</m:t>
                        </m:r>
                      </m:num>
                      <m:den>
                        <m:r>
                          <a:rPr lang="nl-NL" sz="3200" i="1">
                            <a:latin typeface="Cambria Math" panose="02040503050406030204" pitchFamily="18" charset="0"/>
                          </a:rPr>
                          <m:t>4</m:t>
                        </m:r>
                      </m:den>
                    </m:f>
                  </m:oMath>
                </a14:m>
                <a:r>
                  <a:rPr lang="nl-NL" sz="3200" dirty="0">
                    <a:latin typeface="Cambria" panose="02040503050406030204" pitchFamily="18" charset="0"/>
                    <a:ea typeface="Cambria" panose="02040503050406030204" pitchFamily="18" charset="0"/>
                  </a:rPr>
                  <a:t> ; </a:t>
                </a:r>
                <a14:m>
                  <m:oMath xmlns:m="http://schemas.openxmlformats.org/officeDocument/2006/math">
                    <m:f>
                      <m:fPr>
                        <m:ctrlPr>
                          <a:rPr lang="en-US" sz="3200" i="1">
                            <a:latin typeface="Cambria Math" panose="02040503050406030204" pitchFamily="18" charset="0"/>
                          </a:rPr>
                        </m:ctrlPr>
                      </m:fPr>
                      <m:num>
                        <m:r>
                          <a:rPr lang="nl-NL" sz="3200" i="1">
                            <a:latin typeface="Cambria Math" panose="02040503050406030204" pitchFamily="18" charset="0"/>
                          </a:rPr>
                          <m:t>10</m:t>
                        </m:r>
                      </m:num>
                      <m:den>
                        <m:r>
                          <a:rPr lang="nl-NL" sz="3200" i="1">
                            <a:latin typeface="Cambria Math" panose="02040503050406030204" pitchFamily="18" charset="0"/>
                          </a:rPr>
                          <m:t>3</m:t>
                        </m:r>
                      </m:den>
                    </m:f>
                  </m:oMath>
                </a14:m>
                <a:r>
                  <a:rPr lang="nl-NL" sz="3200" dirty="0">
                    <a:latin typeface="Cambria" panose="02040503050406030204" pitchFamily="18" charset="0"/>
                    <a:ea typeface="Cambria" panose="02040503050406030204" pitchFamily="18" charset="0"/>
                  </a:rPr>
                  <a:t> ; </a:t>
                </a:r>
                <a14:m>
                  <m:oMath xmlns:m="http://schemas.openxmlformats.org/officeDocument/2006/math">
                    <m:f>
                      <m:fPr>
                        <m:ctrlPr>
                          <a:rPr lang="en-US" sz="3200" i="1">
                            <a:latin typeface="Cambria Math" panose="02040503050406030204" pitchFamily="18" charset="0"/>
                          </a:rPr>
                        </m:ctrlPr>
                      </m:fPr>
                      <m:num>
                        <m:r>
                          <a:rPr lang="nl-NL" sz="3200" i="1">
                            <a:latin typeface="Cambria Math" panose="02040503050406030204" pitchFamily="18" charset="0"/>
                          </a:rPr>
                          <m:t>2</m:t>
                        </m:r>
                      </m:num>
                      <m:den>
                        <m:r>
                          <a:rPr lang="nl-NL" sz="3200" i="1">
                            <a:latin typeface="Cambria Math" panose="02040503050406030204" pitchFamily="18" charset="0"/>
                          </a:rPr>
                          <m:t>5</m:t>
                        </m:r>
                      </m:den>
                    </m:f>
                  </m:oMath>
                </a14:m>
                <a:r>
                  <a:rPr lang="nl-NL" sz="3200" dirty="0">
                    <a:latin typeface="Cambria" panose="02040503050406030204" pitchFamily="18" charset="0"/>
                    <a:ea typeface="Cambria" panose="02040503050406030204" pitchFamily="18" charset="0"/>
                  </a:rPr>
                  <a:t>; </a:t>
                </a:r>
                <a14:m>
                  <m:oMath xmlns:m="http://schemas.openxmlformats.org/officeDocument/2006/math">
                    <m:f>
                      <m:fPr>
                        <m:ctrlPr>
                          <a:rPr lang="en-US" sz="3200" i="1">
                            <a:latin typeface="Cambria Math" panose="02040503050406030204" pitchFamily="18" charset="0"/>
                          </a:rPr>
                        </m:ctrlPr>
                      </m:fPr>
                      <m:num>
                        <m:r>
                          <a:rPr lang="nl-NL" sz="3200" i="1">
                            <a:latin typeface="Cambria Math" panose="02040503050406030204" pitchFamily="18" charset="0"/>
                          </a:rPr>
                          <m:t>1</m:t>
                        </m:r>
                      </m:num>
                      <m:den>
                        <m:r>
                          <a:rPr lang="nl-NL" sz="3200" i="1">
                            <a:latin typeface="Cambria Math" panose="02040503050406030204" pitchFamily="18" charset="0"/>
                          </a:rPr>
                          <m:t>4</m:t>
                        </m:r>
                      </m:den>
                    </m:f>
                  </m:oMath>
                </a14:m>
                <a:endParaRPr lang="en-US" sz="3200" dirty="0">
                  <a:latin typeface="Cambria" panose="02040503050406030204" pitchFamily="18" charset="0"/>
                  <a:ea typeface="Cambria" panose="02040503050406030204" pitchFamily="18" charset="0"/>
                </a:endParaRPr>
              </a:p>
            </p:txBody>
          </p:sp>
        </mc:Choice>
        <mc:Fallback xmlns="">
          <p:sp>
            <p:nvSpPr>
              <p:cNvPr id="22" name="TextBox 21">
                <a:extLst>
                  <a:ext uri="{FF2B5EF4-FFF2-40B4-BE49-F238E27FC236}">
                    <a16:creationId xmlns:a16="http://schemas.microsoft.com/office/drawing/2014/main" id="{E472E0DA-7211-474D-B23B-5C3D6229473C}"/>
                  </a:ext>
                </a:extLst>
              </p:cNvPr>
              <p:cNvSpPr txBox="1">
                <a:spLocks noRot="1" noChangeAspect="1" noMove="1" noResize="1" noEditPoints="1" noAdjustHandles="1" noChangeArrowheads="1" noChangeShapeType="1" noTextEdit="1"/>
              </p:cNvSpPr>
              <p:nvPr/>
            </p:nvSpPr>
            <p:spPr>
              <a:xfrm>
                <a:off x="806723" y="439660"/>
                <a:ext cx="10229623" cy="803682"/>
              </a:xfrm>
              <a:prstGeom prst="rect">
                <a:avLst/>
              </a:prstGeom>
              <a:blipFill>
                <a:blip r:embed="rId7"/>
                <a:stretch>
                  <a:fillRect l="-1490" b="-9848"/>
                </a:stretch>
              </a:blipFill>
            </p:spPr>
            <p:txBody>
              <a:bodyPr/>
              <a:lstStyle/>
              <a:p>
                <a:r>
                  <a:rPr lang="en-US">
                    <a:noFill/>
                  </a:rPr>
                  <a:t> </a:t>
                </a:r>
              </a:p>
            </p:txBody>
          </p:sp>
        </mc:Fallback>
      </mc:AlternateContent>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8">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1374098" y="1931426"/>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3</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4</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1374098" y="1931426"/>
                <a:ext cx="1901389" cy="1483932"/>
              </a:xfrm>
              <a:prstGeom prst="rect">
                <a:avLst/>
              </a:prstGeom>
              <a:blipFill>
                <a:blip r:embed="rId14"/>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3006291" y="253293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3882553" y="1950614"/>
                <a:ext cx="1901389" cy="14812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4</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3</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3882553" y="1950614"/>
                <a:ext cx="1901389" cy="1481239"/>
              </a:xfrm>
              <a:prstGeom prst="rect">
                <a:avLst/>
              </a:prstGeom>
              <a:blipFill>
                <a:blip r:embed="rId15"/>
                <a:stretch>
                  <a:fillRect/>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703E511-EB28-21C7-D374-3FA17F41B6ED}"/>
                  </a:ext>
                </a:extLst>
              </p:cNvPr>
              <p:cNvSpPr txBox="1"/>
              <p:nvPr/>
            </p:nvSpPr>
            <p:spPr>
              <a:xfrm>
                <a:off x="1393148" y="4036451"/>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10</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3</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3" name="TextBox 2">
                <a:extLst>
                  <a:ext uri="{FF2B5EF4-FFF2-40B4-BE49-F238E27FC236}">
                    <a16:creationId xmlns:a16="http://schemas.microsoft.com/office/drawing/2014/main" id="{5703E511-EB28-21C7-D374-3FA17F41B6ED}"/>
                  </a:ext>
                </a:extLst>
              </p:cNvPr>
              <p:cNvSpPr txBox="1">
                <a:spLocks noRot="1" noChangeAspect="1" noMove="1" noResize="1" noEditPoints="1" noAdjustHandles="1" noChangeArrowheads="1" noChangeShapeType="1" noTextEdit="1"/>
              </p:cNvSpPr>
              <p:nvPr/>
            </p:nvSpPr>
            <p:spPr>
              <a:xfrm>
                <a:off x="1393148" y="4036451"/>
                <a:ext cx="1901389" cy="1479123"/>
              </a:xfrm>
              <a:prstGeom prst="rect">
                <a:avLst/>
              </a:prstGeom>
              <a:blipFill>
                <a:blip r:embed="rId16"/>
                <a:stretch>
                  <a:fillRect/>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CA829310-11DC-7442-03D3-81699DDF266E}"/>
              </a:ext>
            </a:extLst>
          </p:cNvPr>
          <p:cNvSpPr/>
          <p:nvPr/>
        </p:nvSpPr>
        <p:spPr>
          <a:xfrm>
            <a:off x="3025341" y="4637962"/>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3A47914-0EAA-D13A-E15C-6AE185181294}"/>
                  </a:ext>
                </a:extLst>
              </p:cNvPr>
              <p:cNvSpPr txBox="1"/>
              <p:nvPr/>
            </p:nvSpPr>
            <p:spPr>
              <a:xfrm>
                <a:off x="3901603" y="4055639"/>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3</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10</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5" name="TextBox 4">
                <a:extLst>
                  <a:ext uri="{FF2B5EF4-FFF2-40B4-BE49-F238E27FC236}">
                    <a16:creationId xmlns:a16="http://schemas.microsoft.com/office/drawing/2014/main" id="{13A47914-0EAA-D13A-E15C-6AE185181294}"/>
                  </a:ext>
                </a:extLst>
              </p:cNvPr>
              <p:cNvSpPr txBox="1">
                <a:spLocks noRot="1" noChangeAspect="1" noMove="1" noResize="1" noEditPoints="1" noAdjustHandles="1" noChangeArrowheads="1" noChangeShapeType="1" noTextEdit="1"/>
              </p:cNvSpPr>
              <p:nvPr/>
            </p:nvSpPr>
            <p:spPr>
              <a:xfrm>
                <a:off x="3901603" y="4055639"/>
                <a:ext cx="1901389" cy="14839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0E56123-5751-3D76-CA4C-8C80959E9837}"/>
                  </a:ext>
                </a:extLst>
              </p:cNvPr>
              <p:cNvSpPr txBox="1"/>
              <p:nvPr/>
            </p:nvSpPr>
            <p:spPr>
              <a:xfrm>
                <a:off x="5993723" y="1826651"/>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2</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5</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12" name="TextBox 11">
                <a:extLst>
                  <a:ext uri="{FF2B5EF4-FFF2-40B4-BE49-F238E27FC236}">
                    <a16:creationId xmlns:a16="http://schemas.microsoft.com/office/drawing/2014/main" id="{60E56123-5751-3D76-CA4C-8C80959E9837}"/>
                  </a:ext>
                </a:extLst>
              </p:cNvPr>
              <p:cNvSpPr txBox="1">
                <a:spLocks noRot="1" noChangeAspect="1" noMove="1" noResize="1" noEditPoints="1" noAdjustHandles="1" noChangeArrowheads="1" noChangeShapeType="1" noTextEdit="1"/>
              </p:cNvSpPr>
              <p:nvPr/>
            </p:nvSpPr>
            <p:spPr>
              <a:xfrm>
                <a:off x="5993723" y="1826651"/>
                <a:ext cx="1901389" cy="1479123"/>
              </a:xfrm>
              <a:prstGeom prst="rect">
                <a:avLst/>
              </a:prstGeom>
              <a:blipFill>
                <a:blip r:embed="rId18"/>
                <a:stretch>
                  <a:fillRect/>
                </a:stretch>
              </a:blipFill>
            </p:spPr>
            <p:txBody>
              <a:bodyPr/>
              <a:lstStyle/>
              <a:p>
                <a:r>
                  <a:rPr lang="en-US">
                    <a:noFill/>
                  </a:rPr>
                  <a:t> </a:t>
                </a:r>
              </a:p>
            </p:txBody>
          </p:sp>
        </mc:Fallback>
      </mc:AlternateContent>
      <p:sp>
        <p:nvSpPr>
          <p:cNvPr id="13" name="Arrow: Right 12">
            <a:extLst>
              <a:ext uri="{FF2B5EF4-FFF2-40B4-BE49-F238E27FC236}">
                <a16:creationId xmlns:a16="http://schemas.microsoft.com/office/drawing/2014/main" id="{A84008B7-BC31-C45B-87CB-F515F58F9813}"/>
              </a:ext>
            </a:extLst>
          </p:cNvPr>
          <p:cNvSpPr/>
          <p:nvPr/>
        </p:nvSpPr>
        <p:spPr>
          <a:xfrm>
            <a:off x="7625916" y="2428162"/>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1A99B75-9A04-B04C-4438-6E1DDC36928F}"/>
                  </a:ext>
                </a:extLst>
              </p:cNvPr>
              <p:cNvSpPr txBox="1"/>
              <p:nvPr/>
            </p:nvSpPr>
            <p:spPr>
              <a:xfrm>
                <a:off x="8502178" y="1845839"/>
                <a:ext cx="1901389" cy="15389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5</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2</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15" name="TextBox 14">
                <a:extLst>
                  <a:ext uri="{FF2B5EF4-FFF2-40B4-BE49-F238E27FC236}">
                    <a16:creationId xmlns:a16="http://schemas.microsoft.com/office/drawing/2014/main" id="{11A99B75-9A04-B04C-4438-6E1DDC36928F}"/>
                  </a:ext>
                </a:extLst>
              </p:cNvPr>
              <p:cNvSpPr txBox="1">
                <a:spLocks noRot="1" noChangeAspect="1" noMove="1" noResize="1" noEditPoints="1" noAdjustHandles="1" noChangeArrowheads="1" noChangeShapeType="1" noTextEdit="1"/>
              </p:cNvSpPr>
              <p:nvPr/>
            </p:nvSpPr>
            <p:spPr>
              <a:xfrm>
                <a:off x="8502178" y="1845839"/>
                <a:ext cx="1901389" cy="153894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C2D80E0-CD39-FAC4-AC75-0B262DD805A7}"/>
                  </a:ext>
                </a:extLst>
              </p:cNvPr>
              <p:cNvSpPr txBox="1"/>
              <p:nvPr/>
            </p:nvSpPr>
            <p:spPr>
              <a:xfrm>
                <a:off x="6050873" y="4255526"/>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1</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4</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16" name="TextBox 15">
                <a:extLst>
                  <a:ext uri="{FF2B5EF4-FFF2-40B4-BE49-F238E27FC236}">
                    <a16:creationId xmlns:a16="http://schemas.microsoft.com/office/drawing/2014/main" id="{2C2D80E0-CD39-FAC4-AC75-0B262DD805A7}"/>
                  </a:ext>
                </a:extLst>
              </p:cNvPr>
              <p:cNvSpPr txBox="1">
                <a:spLocks noRot="1" noChangeAspect="1" noMove="1" noResize="1" noEditPoints="1" noAdjustHandles="1" noChangeArrowheads="1" noChangeShapeType="1" noTextEdit="1"/>
              </p:cNvSpPr>
              <p:nvPr/>
            </p:nvSpPr>
            <p:spPr>
              <a:xfrm>
                <a:off x="6050873" y="4255526"/>
                <a:ext cx="1901389" cy="1479123"/>
              </a:xfrm>
              <a:prstGeom prst="rect">
                <a:avLst/>
              </a:prstGeom>
              <a:blipFill>
                <a:blip r:embed="rId20"/>
                <a:stretch>
                  <a:fillRect/>
                </a:stretch>
              </a:blipFill>
            </p:spPr>
            <p:txBody>
              <a:bodyPr/>
              <a:lstStyle/>
              <a:p>
                <a:r>
                  <a:rPr lang="en-US">
                    <a:noFill/>
                  </a:rPr>
                  <a:t> </a:t>
                </a:r>
              </a:p>
            </p:txBody>
          </p:sp>
        </mc:Fallback>
      </mc:AlternateContent>
      <p:sp>
        <p:nvSpPr>
          <p:cNvPr id="17" name="Arrow: Right 16">
            <a:extLst>
              <a:ext uri="{FF2B5EF4-FFF2-40B4-BE49-F238E27FC236}">
                <a16:creationId xmlns:a16="http://schemas.microsoft.com/office/drawing/2014/main" id="{F7AB9B5F-E882-9383-AB06-D2FCC16BEE4F}"/>
              </a:ext>
            </a:extLst>
          </p:cNvPr>
          <p:cNvSpPr/>
          <p:nvPr/>
        </p:nvSpPr>
        <p:spPr>
          <a:xfrm>
            <a:off x="7683066" y="485703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D573CFE-E26F-8472-EF83-266C3945ED4E}"/>
                  </a:ext>
                </a:extLst>
              </p:cNvPr>
              <p:cNvSpPr txBox="1"/>
              <p:nvPr/>
            </p:nvSpPr>
            <p:spPr>
              <a:xfrm>
                <a:off x="8559328" y="4274714"/>
                <a:ext cx="1901389" cy="1476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4</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1</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18" name="TextBox 17">
                <a:extLst>
                  <a:ext uri="{FF2B5EF4-FFF2-40B4-BE49-F238E27FC236}">
                    <a16:creationId xmlns:a16="http://schemas.microsoft.com/office/drawing/2014/main" id="{FD573CFE-E26F-8472-EF83-266C3945ED4E}"/>
                  </a:ext>
                </a:extLst>
              </p:cNvPr>
              <p:cNvSpPr txBox="1">
                <a:spLocks noRot="1" noChangeAspect="1" noMove="1" noResize="1" noEditPoints="1" noAdjustHandles="1" noChangeArrowheads="1" noChangeShapeType="1" noTextEdit="1"/>
              </p:cNvSpPr>
              <p:nvPr/>
            </p:nvSpPr>
            <p:spPr>
              <a:xfrm>
                <a:off x="8559328" y="4274714"/>
                <a:ext cx="1901389" cy="1476430"/>
              </a:xfrm>
              <a:prstGeom prst="rect">
                <a:avLst/>
              </a:prstGeom>
              <a:blipFill>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8906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subTnLst>
                                    <p:audio>
                                      <p:cMediaNode>
                                        <p:cTn display="0" masterRel="sameClick">
                                          <p:stCondLst>
                                            <p:cond evt="begin" delay="0">
                                              <p:tn val="55"/>
                                            </p:cond>
                                          </p:stCondLst>
                                          <p:endCondLst>
                                            <p:cond evt="onStopAudio" delay="0">
                                              <p:tgtEl>
                                                <p:sldTgt/>
                                              </p:tgtEl>
                                            </p:cond>
                                          </p:endCondLst>
                                        </p:cTn>
                                        <p:tgtEl>
                                          <p:sndTgt r:embed="rId4" name="chimes.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animBg="1"/>
      <p:bldP spid="71" grpId="0"/>
      <p:bldP spid="3" grpId="0"/>
      <p:bldP spid="4" grpId="0" animBg="1"/>
      <p:bldP spid="5" grpId="0"/>
      <p:bldP spid="12" grpId="0"/>
      <p:bldP spid="13" grpId="0" animBg="1"/>
      <p:bldP spid="15" grpId="0"/>
      <p:bldP spid="16" grpId="0"/>
      <p:bldP spid="17"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807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806723" y="363460"/>
            <a:ext cx="10229623" cy="762966"/>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Tính</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6">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pic>
        <p:nvPicPr>
          <p:cNvPr id="4" name="Picture 3">
            <a:extLst>
              <a:ext uri="{FF2B5EF4-FFF2-40B4-BE49-F238E27FC236}">
                <a16:creationId xmlns:a16="http://schemas.microsoft.com/office/drawing/2014/main" id="{D1219C2E-E284-671A-4196-F0619AFC963C}"/>
              </a:ext>
            </a:extLst>
          </p:cNvPr>
          <p:cNvPicPr>
            <a:picLocks noChangeAspect="1"/>
          </p:cNvPicPr>
          <p:nvPr/>
        </p:nvPicPr>
        <p:blipFill>
          <a:blip r:embed="rId7"/>
          <a:stretch>
            <a:fillRect/>
          </a:stretch>
        </p:blipFill>
        <p:spPr>
          <a:xfrm>
            <a:off x="552449" y="2226163"/>
            <a:ext cx="11172825" cy="1452302"/>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8328DE3-E5CE-F6E2-CAB8-9C33AC3F68A1}"/>
                  </a:ext>
                </a:extLst>
              </p:cNvPr>
              <p:cNvSpPr txBox="1"/>
              <p:nvPr/>
            </p:nvSpPr>
            <p:spPr>
              <a:xfrm>
                <a:off x="142875" y="3810000"/>
                <a:ext cx="2314575" cy="12464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0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7</m:t>
                          </m:r>
                        </m:num>
                        <m:den>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4</m:t>
                          </m:r>
                        </m:den>
                      </m:f>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 </m:t>
                      </m:r>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𝑥</m:t>
                      </m:r>
                      <m:f>
                        <m:fPr>
                          <m:ctrlPr>
                            <a:rPr lang="en-US" sz="4000" i="1">
                              <a:solidFill>
                                <a:srgbClr val="FF0000"/>
                              </a:solidFill>
                              <a:latin typeface="Cambria Math" panose="02040503050406030204" pitchFamily="18" charset="0"/>
                            </a:rPr>
                          </m:ctrlPr>
                        </m:fPr>
                        <m:num>
                          <m:r>
                            <a:rPr lang="en-US" sz="4000" b="0" i="0" smtClean="0">
                              <a:solidFill>
                                <a:srgbClr val="FF0000"/>
                              </a:solidFill>
                              <a:latin typeface="Cambria Math" panose="02040503050406030204" pitchFamily="18" charset="0"/>
                            </a:rPr>
                            <m:t>4</m:t>
                          </m:r>
                        </m:num>
                        <m:den>
                          <m:r>
                            <a:rPr lang="en-US" sz="4000" b="0" i="0" smtClean="0">
                              <a:solidFill>
                                <a:srgbClr val="FF0000"/>
                              </a:solidFill>
                              <a:latin typeface="Cambria Math" panose="02040503050406030204" pitchFamily="18" charset="0"/>
                            </a:rPr>
                            <m:t>3</m:t>
                          </m:r>
                        </m:den>
                      </m:f>
                    </m:oMath>
                  </m:oMathPara>
                </a14:m>
                <a:endParaRPr lang="en-US" sz="4000" dirty="0">
                  <a:solidFill>
                    <a:srgbClr val="FF0000"/>
                  </a:solidFill>
                </a:endParaRPr>
              </a:p>
            </p:txBody>
          </p:sp>
        </mc:Choice>
        <mc:Fallback xmlns="">
          <p:sp>
            <p:nvSpPr>
              <p:cNvPr id="17" name="TextBox 16">
                <a:extLst>
                  <a:ext uri="{FF2B5EF4-FFF2-40B4-BE49-F238E27FC236}">
                    <a16:creationId xmlns:a16="http://schemas.microsoft.com/office/drawing/2014/main" id="{F8328DE3-E5CE-F6E2-CAB8-9C33AC3F68A1}"/>
                  </a:ext>
                </a:extLst>
              </p:cNvPr>
              <p:cNvSpPr txBox="1">
                <a:spLocks noRot="1" noChangeAspect="1" noMove="1" noResize="1" noEditPoints="1" noAdjustHandles="1" noChangeArrowheads="1" noChangeShapeType="1" noTextEdit="1"/>
              </p:cNvSpPr>
              <p:nvPr/>
            </p:nvSpPr>
            <p:spPr>
              <a:xfrm>
                <a:off x="142875" y="3810000"/>
                <a:ext cx="2314575" cy="124649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A21ECC7-D338-E4CE-338C-4FEE7C64B85A}"/>
                  </a:ext>
                </a:extLst>
              </p:cNvPr>
              <p:cNvSpPr txBox="1"/>
              <p:nvPr/>
            </p:nvSpPr>
            <p:spPr>
              <a:xfrm>
                <a:off x="219076" y="4953000"/>
                <a:ext cx="1600200"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0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16</m:t>
                          </m:r>
                        </m:num>
                        <m:den>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21</m:t>
                          </m:r>
                        </m:den>
                      </m:f>
                    </m:oMath>
                  </m:oMathPara>
                </a14:m>
                <a:endParaRPr lang="en-US" sz="4000" dirty="0">
                  <a:solidFill>
                    <a:srgbClr val="FF0000"/>
                  </a:solidFill>
                </a:endParaRPr>
              </a:p>
            </p:txBody>
          </p:sp>
        </mc:Choice>
        <mc:Fallback xmlns="">
          <p:sp>
            <p:nvSpPr>
              <p:cNvPr id="18" name="TextBox 17">
                <a:extLst>
                  <a:ext uri="{FF2B5EF4-FFF2-40B4-BE49-F238E27FC236}">
                    <a16:creationId xmlns:a16="http://schemas.microsoft.com/office/drawing/2014/main" id="{3A21ECC7-D338-E4CE-338C-4FEE7C64B85A}"/>
                  </a:ext>
                </a:extLst>
              </p:cNvPr>
              <p:cNvSpPr txBox="1">
                <a:spLocks noRot="1" noChangeAspect="1" noMove="1" noResize="1" noEditPoints="1" noAdjustHandles="1" noChangeArrowheads="1" noChangeShapeType="1" noTextEdit="1"/>
              </p:cNvSpPr>
              <p:nvPr/>
            </p:nvSpPr>
            <p:spPr>
              <a:xfrm>
                <a:off x="219076" y="4953000"/>
                <a:ext cx="1600200" cy="124880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900DB85-1F43-A5C0-B99B-9312A73F1F06}"/>
                  </a:ext>
                </a:extLst>
              </p:cNvPr>
              <p:cNvSpPr txBox="1"/>
              <p:nvPr/>
            </p:nvSpPr>
            <p:spPr>
              <a:xfrm>
                <a:off x="3390900" y="3629025"/>
                <a:ext cx="2314575"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0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10</m:t>
                          </m:r>
                        </m:num>
                        <m:den>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9</m:t>
                          </m:r>
                        </m:den>
                      </m:f>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 </m:t>
                      </m:r>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𝑥</m:t>
                      </m:r>
                      <m:f>
                        <m:fPr>
                          <m:ctrlPr>
                            <a:rPr lang="en-US" sz="4000" i="1">
                              <a:solidFill>
                                <a:srgbClr val="FF0000"/>
                              </a:solidFill>
                              <a:latin typeface="Cambria Math" panose="02040503050406030204" pitchFamily="18" charset="0"/>
                            </a:rPr>
                          </m:ctrlPr>
                        </m:fPr>
                        <m:num>
                          <m:r>
                            <a:rPr lang="en-US" sz="4000" b="0" i="0" smtClean="0">
                              <a:solidFill>
                                <a:srgbClr val="FF0000"/>
                              </a:solidFill>
                              <a:latin typeface="Cambria Math" panose="02040503050406030204" pitchFamily="18" charset="0"/>
                            </a:rPr>
                            <m:t>3</m:t>
                          </m:r>
                        </m:num>
                        <m:den>
                          <m:r>
                            <a:rPr lang="en-US" sz="4000" b="0" i="0" smtClean="0">
                              <a:solidFill>
                                <a:srgbClr val="FF0000"/>
                              </a:solidFill>
                              <a:latin typeface="Cambria Math" panose="02040503050406030204" pitchFamily="18" charset="0"/>
                            </a:rPr>
                            <m:t>10</m:t>
                          </m:r>
                        </m:den>
                      </m:f>
                    </m:oMath>
                  </m:oMathPara>
                </a14:m>
                <a:endParaRPr lang="en-US" sz="4000" dirty="0">
                  <a:solidFill>
                    <a:srgbClr val="FF0000"/>
                  </a:solidFill>
                </a:endParaRPr>
              </a:p>
            </p:txBody>
          </p:sp>
        </mc:Choice>
        <mc:Fallback xmlns="">
          <p:sp>
            <p:nvSpPr>
              <p:cNvPr id="21" name="TextBox 20">
                <a:extLst>
                  <a:ext uri="{FF2B5EF4-FFF2-40B4-BE49-F238E27FC236}">
                    <a16:creationId xmlns:a16="http://schemas.microsoft.com/office/drawing/2014/main" id="{5900DB85-1F43-A5C0-B99B-9312A73F1F06}"/>
                  </a:ext>
                </a:extLst>
              </p:cNvPr>
              <p:cNvSpPr txBox="1">
                <a:spLocks noRot="1" noChangeAspect="1" noMove="1" noResize="1" noEditPoints="1" noAdjustHandles="1" noChangeArrowheads="1" noChangeShapeType="1" noTextEdit="1"/>
              </p:cNvSpPr>
              <p:nvPr/>
            </p:nvSpPr>
            <p:spPr>
              <a:xfrm>
                <a:off x="3390900" y="3629025"/>
                <a:ext cx="2314575" cy="1248803"/>
              </a:xfrm>
              <a:prstGeom prst="rect">
                <a:avLst/>
              </a:prstGeom>
              <a:blipFill>
                <a:blip r:embed="rId10"/>
                <a:stretch>
                  <a:fillRect r="-44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B82B074-6574-37E0-C5C8-0A0ED31D9840}"/>
                  </a:ext>
                </a:extLst>
              </p:cNvPr>
              <p:cNvSpPr txBox="1"/>
              <p:nvPr/>
            </p:nvSpPr>
            <p:spPr>
              <a:xfrm>
                <a:off x="3381375" y="4876800"/>
                <a:ext cx="3105150" cy="1141466"/>
              </a:xfrm>
              <a:prstGeom prst="rect">
                <a:avLst/>
              </a:prstGeom>
              <a:noFill/>
            </p:spPr>
            <p:txBody>
              <a:bodyPr wrap="square" rtlCol="0">
                <a:spAutoFit/>
              </a:bodyPr>
              <a:lstStyle/>
              <a:p>
                <a14:m>
                  <m:oMath xmlns:m="http://schemas.openxmlformats.org/officeDocument/2006/math">
                    <m:r>
                      <a:rPr kumimoji="0" lang="en-US" sz="48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8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rPr>
                          <m:t>30</m:t>
                        </m:r>
                      </m:num>
                      <m:den>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rPr>
                          <m:t>90</m:t>
                        </m:r>
                      </m:den>
                    </m:f>
                    <m:r>
                      <a:rPr kumimoji="0" lang="en-US" sz="4800" b="0" i="1" u="none" strike="noStrike" kern="1200" cap="none" spc="0" normalizeH="0" baseline="0" noProof="0" smtClean="0">
                        <a:ln>
                          <a:noFill/>
                        </a:ln>
                        <a:solidFill>
                          <a:srgbClr val="FF0000"/>
                        </a:solidFill>
                        <a:effectLst/>
                        <a:uLnTx/>
                        <a:uFillTx/>
                        <a:latin typeface="Cambria Math" panose="02040503050406030204" pitchFamily="18" charset="0"/>
                      </a:rPr>
                      <m:t>=</m:t>
                    </m:r>
                  </m:oMath>
                </a14:m>
                <a:r>
                  <a:rPr lang="en-US" sz="4800" dirty="0">
                    <a:solidFill>
                      <a:srgbClr val="FF0000"/>
                    </a:solidFill>
                  </a:rPr>
                  <a:t> </a:t>
                </a:r>
                <a14:m>
                  <m:oMath xmlns:m="http://schemas.openxmlformats.org/officeDocument/2006/math">
                    <m:f>
                      <m:fPr>
                        <m:ctrlPr>
                          <a:rPr lang="en-US" sz="4800" i="1">
                            <a:solidFill>
                              <a:srgbClr val="FF0000"/>
                            </a:solidFill>
                            <a:latin typeface="Cambria Math" panose="02040503050406030204" pitchFamily="18" charset="0"/>
                          </a:rPr>
                        </m:ctrlPr>
                      </m:fPr>
                      <m:num>
                        <m:r>
                          <a:rPr lang="en-US" sz="4800">
                            <a:solidFill>
                              <a:srgbClr val="FF0000"/>
                            </a:solidFill>
                            <a:latin typeface="Cambria Math" panose="02040503050406030204" pitchFamily="18" charset="0"/>
                          </a:rPr>
                          <m:t>1</m:t>
                        </m:r>
                      </m:num>
                      <m:den>
                        <m:r>
                          <a:rPr lang="en-US" sz="4800" b="0" i="0" smtClean="0">
                            <a:solidFill>
                              <a:srgbClr val="FF0000"/>
                            </a:solidFill>
                            <a:latin typeface="Cambria Math" panose="02040503050406030204" pitchFamily="18" charset="0"/>
                          </a:rPr>
                          <m:t>3</m:t>
                        </m:r>
                      </m:den>
                    </m:f>
                    <m:r>
                      <a:rPr lang="en-US" sz="4800">
                        <a:solidFill>
                          <a:srgbClr val="FF0000"/>
                        </a:solidFill>
                        <a:latin typeface="Cambria Math" panose="02040503050406030204" pitchFamily="18" charset="0"/>
                      </a:rPr>
                      <m:t> </m:t>
                    </m:r>
                  </m:oMath>
                </a14:m>
                <a:endParaRPr lang="en-US" sz="4800" dirty="0">
                  <a:solidFill>
                    <a:srgbClr val="FF0000"/>
                  </a:solidFill>
                </a:endParaRPr>
              </a:p>
            </p:txBody>
          </p:sp>
        </mc:Choice>
        <mc:Fallback xmlns="">
          <p:sp>
            <p:nvSpPr>
              <p:cNvPr id="25" name="TextBox 24">
                <a:extLst>
                  <a:ext uri="{FF2B5EF4-FFF2-40B4-BE49-F238E27FC236}">
                    <a16:creationId xmlns:a16="http://schemas.microsoft.com/office/drawing/2014/main" id="{DB82B074-6574-37E0-C5C8-0A0ED31D9840}"/>
                  </a:ext>
                </a:extLst>
              </p:cNvPr>
              <p:cNvSpPr txBox="1">
                <a:spLocks noRot="1" noChangeAspect="1" noMove="1" noResize="1" noEditPoints="1" noAdjustHandles="1" noChangeArrowheads="1" noChangeShapeType="1" noTextEdit="1"/>
              </p:cNvSpPr>
              <p:nvPr/>
            </p:nvSpPr>
            <p:spPr>
              <a:xfrm>
                <a:off x="3381375" y="4876800"/>
                <a:ext cx="3105150" cy="114146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142F048-BBAF-8C61-0931-944485C979F7}"/>
                  </a:ext>
                </a:extLst>
              </p:cNvPr>
              <p:cNvSpPr txBox="1"/>
              <p:nvPr/>
            </p:nvSpPr>
            <p:spPr>
              <a:xfrm>
                <a:off x="6457950" y="3629025"/>
                <a:ext cx="2314575" cy="13018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0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6</m:t>
                          </m:r>
                        </m:num>
                        <m:den>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35</m:t>
                          </m:r>
                        </m:den>
                      </m:f>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 </m:t>
                      </m:r>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𝑥</m:t>
                      </m:r>
                      <m:f>
                        <m:fPr>
                          <m:ctrlPr>
                            <a:rPr lang="en-US" sz="4000" i="1">
                              <a:solidFill>
                                <a:srgbClr val="FF0000"/>
                              </a:solidFill>
                              <a:latin typeface="Cambria Math" panose="02040503050406030204" pitchFamily="18" charset="0"/>
                            </a:rPr>
                          </m:ctrlPr>
                        </m:fPr>
                        <m:num>
                          <m:r>
                            <a:rPr lang="en-US" sz="4000" b="0" i="0" smtClean="0">
                              <a:solidFill>
                                <a:srgbClr val="FF0000"/>
                              </a:solidFill>
                              <a:latin typeface="Cambria Math" panose="02040503050406030204" pitchFamily="18" charset="0"/>
                            </a:rPr>
                            <m:t>5</m:t>
                          </m:r>
                        </m:num>
                        <m:den>
                          <m:r>
                            <a:rPr lang="en-US" sz="4000" b="0" i="0" smtClean="0">
                              <a:solidFill>
                                <a:srgbClr val="FF0000"/>
                              </a:solidFill>
                              <a:latin typeface="Cambria Math" panose="02040503050406030204" pitchFamily="18" charset="0"/>
                            </a:rPr>
                            <m:t>2</m:t>
                          </m:r>
                        </m:den>
                      </m:f>
                    </m:oMath>
                  </m:oMathPara>
                </a14:m>
                <a:endParaRPr lang="en-US" sz="4000" dirty="0">
                  <a:solidFill>
                    <a:srgbClr val="FF0000"/>
                  </a:solidFill>
                </a:endParaRPr>
              </a:p>
            </p:txBody>
          </p:sp>
        </mc:Choice>
        <mc:Fallback xmlns="">
          <p:sp>
            <p:nvSpPr>
              <p:cNvPr id="26" name="TextBox 25">
                <a:extLst>
                  <a:ext uri="{FF2B5EF4-FFF2-40B4-BE49-F238E27FC236}">
                    <a16:creationId xmlns:a16="http://schemas.microsoft.com/office/drawing/2014/main" id="{9142F048-BBAF-8C61-0931-944485C979F7}"/>
                  </a:ext>
                </a:extLst>
              </p:cNvPr>
              <p:cNvSpPr txBox="1">
                <a:spLocks noRot="1" noChangeAspect="1" noMove="1" noResize="1" noEditPoints="1" noAdjustHandles="1" noChangeArrowheads="1" noChangeShapeType="1" noTextEdit="1"/>
              </p:cNvSpPr>
              <p:nvPr/>
            </p:nvSpPr>
            <p:spPr>
              <a:xfrm>
                <a:off x="6457950" y="3629025"/>
                <a:ext cx="2314575" cy="130189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3689BF7-C17D-6D1D-27FB-1456C8E4A1D4}"/>
                  </a:ext>
                </a:extLst>
              </p:cNvPr>
              <p:cNvSpPr txBox="1"/>
              <p:nvPr/>
            </p:nvSpPr>
            <p:spPr>
              <a:xfrm>
                <a:off x="6467475" y="4972050"/>
                <a:ext cx="2705099" cy="1141466"/>
              </a:xfrm>
              <a:prstGeom prst="rect">
                <a:avLst/>
              </a:prstGeom>
              <a:noFill/>
            </p:spPr>
            <p:txBody>
              <a:bodyPr wrap="square" rtlCol="0">
                <a:spAutoFit/>
              </a:bodyPr>
              <a:lstStyle/>
              <a:p>
                <a14:m>
                  <m:oMath xmlns:m="http://schemas.openxmlformats.org/officeDocument/2006/math">
                    <m:r>
                      <a:rPr kumimoji="0" lang="en-US" sz="48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8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rPr>
                          <m:t>30</m:t>
                        </m:r>
                      </m:num>
                      <m:den>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rPr>
                          <m:t>70</m:t>
                        </m:r>
                      </m:den>
                    </m:f>
                  </m:oMath>
                </a14:m>
                <a:r>
                  <a:rPr lang="en-US" sz="4800" dirty="0">
                    <a:solidFill>
                      <a:srgbClr val="FF0000"/>
                    </a:solidFill>
                  </a:rPr>
                  <a:t> = </a:t>
                </a:r>
                <a14:m>
                  <m:oMath xmlns:m="http://schemas.openxmlformats.org/officeDocument/2006/math">
                    <m:f>
                      <m:fPr>
                        <m:ctrlPr>
                          <a:rPr lang="en-US" sz="4800" i="1">
                            <a:solidFill>
                              <a:srgbClr val="FF0000"/>
                            </a:solidFill>
                            <a:latin typeface="Cambria Math" panose="02040503050406030204" pitchFamily="18" charset="0"/>
                          </a:rPr>
                        </m:ctrlPr>
                      </m:fPr>
                      <m:num>
                        <m:r>
                          <a:rPr lang="en-US" sz="4800" b="0" i="0" smtClean="0">
                            <a:solidFill>
                              <a:srgbClr val="FF0000"/>
                            </a:solidFill>
                            <a:latin typeface="Cambria Math" panose="02040503050406030204" pitchFamily="18" charset="0"/>
                          </a:rPr>
                          <m:t>3</m:t>
                        </m:r>
                      </m:num>
                      <m:den>
                        <m:r>
                          <a:rPr lang="en-US" sz="4800" b="0" i="0" smtClean="0">
                            <a:solidFill>
                              <a:srgbClr val="FF0000"/>
                            </a:solidFill>
                            <a:latin typeface="Cambria Math" panose="02040503050406030204" pitchFamily="18" charset="0"/>
                          </a:rPr>
                          <m:t>7</m:t>
                        </m:r>
                      </m:den>
                    </m:f>
                    <m:r>
                      <a:rPr lang="en-US" sz="4800">
                        <a:solidFill>
                          <a:srgbClr val="FF0000"/>
                        </a:solidFill>
                        <a:latin typeface="Cambria Math" panose="02040503050406030204" pitchFamily="18" charset="0"/>
                      </a:rPr>
                      <m:t> </m:t>
                    </m:r>
                  </m:oMath>
                </a14:m>
                <a:endParaRPr lang="en-US" sz="4800" dirty="0">
                  <a:solidFill>
                    <a:srgbClr val="FF0000"/>
                  </a:solidFill>
                </a:endParaRPr>
              </a:p>
            </p:txBody>
          </p:sp>
        </mc:Choice>
        <mc:Fallback xmlns="">
          <p:sp>
            <p:nvSpPr>
              <p:cNvPr id="27" name="TextBox 26">
                <a:extLst>
                  <a:ext uri="{FF2B5EF4-FFF2-40B4-BE49-F238E27FC236}">
                    <a16:creationId xmlns:a16="http://schemas.microsoft.com/office/drawing/2014/main" id="{83689BF7-C17D-6D1D-27FB-1456C8E4A1D4}"/>
                  </a:ext>
                </a:extLst>
              </p:cNvPr>
              <p:cNvSpPr txBox="1">
                <a:spLocks noRot="1" noChangeAspect="1" noMove="1" noResize="1" noEditPoints="1" noAdjustHandles="1" noChangeArrowheads="1" noChangeShapeType="1" noTextEdit="1"/>
              </p:cNvSpPr>
              <p:nvPr/>
            </p:nvSpPr>
            <p:spPr>
              <a:xfrm>
                <a:off x="6467475" y="4972050"/>
                <a:ext cx="2705099" cy="1141466"/>
              </a:xfrm>
              <a:prstGeom prst="rect">
                <a:avLst/>
              </a:prstGeom>
              <a:blipFill>
                <a:blip r:embed="rId13"/>
                <a:stretch>
                  <a:fillRect b="-14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53EB29C-1CC1-FB31-D40F-6CCD7FE2DDFA}"/>
                  </a:ext>
                </a:extLst>
              </p:cNvPr>
              <p:cNvSpPr txBox="1"/>
              <p:nvPr/>
            </p:nvSpPr>
            <p:spPr>
              <a:xfrm>
                <a:off x="9277350" y="3629025"/>
                <a:ext cx="2314575"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0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1</m:t>
                          </m:r>
                        </m:num>
                        <m:den>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2</m:t>
                          </m:r>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0</m:t>
                          </m:r>
                        </m:den>
                      </m:f>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 </m:t>
                      </m:r>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𝑥</m:t>
                      </m:r>
                      <m:f>
                        <m:fPr>
                          <m:ctrlPr>
                            <a:rPr lang="en-US" sz="4000" i="1">
                              <a:solidFill>
                                <a:srgbClr val="FF0000"/>
                              </a:solidFill>
                              <a:latin typeface="Cambria Math" panose="02040503050406030204" pitchFamily="18" charset="0"/>
                            </a:rPr>
                          </m:ctrlPr>
                        </m:fPr>
                        <m:num>
                          <m:r>
                            <a:rPr lang="en-US" sz="4000" b="0" i="0" smtClean="0">
                              <a:solidFill>
                                <a:srgbClr val="FF0000"/>
                              </a:solidFill>
                              <a:latin typeface="Cambria Math" panose="02040503050406030204" pitchFamily="18" charset="0"/>
                            </a:rPr>
                            <m:t>4</m:t>
                          </m:r>
                        </m:num>
                        <m:den>
                          <m:r>
                            <a:rPr lang="en-US" sz="4000" b="0" i="0" smtClean="0">
                              <a:solidFill>
                                <a:srgbClr val="FF0000"/>
                              </a:solidFill>
                              <a:latin typeface="Cambria Math" panose="02040503050406030204" pitchFamily="18" charset="0"/>
                            </a:rPr>
                            <m:t>1</m:t>
                          </m:r>
                        </m:den>
                      </m:f>
                    </m:oMath>
                  </m:oMathPara>
                </a14:m>
                <a:endParaRPr lang="en-US" sz="4000" dirty="0">
                  <a:solidFill>
                    <a:srgbClr val="FF0000"/>
                  </a:solidFill>
                </a:endParaRPr>
              </a:p>
            </p:txBody>
          </p:sp>
        </mc:Choice>
        <mc:Fallback xmlns="">
          <p:sp>
            <p:nvSpPr>
              <p:cNvPr id="28" name="TextBox 27">
                <a:extLst>
                  <a:ext uri="{FF2B5EF4-FFF2-40B4-BE49-F238E27FC236}">
                    <a16:creationId xmlns:a16="http://schemas.microsoft.com/office/drawing/2014/main" id="{F53EB29C-1CC1-FB31-D40F-6CCD7FE2DDFA}"/>
                  </a:ext>
                </a:extLst>
              </p:cNvPr>
              <p:cNvSpPr txBox="1">
                <a:spLocks noRot="1" noChangeAspect="1" noMove="1" noResize="1" noEditPoints="1" noAdjustHandles="1" noChangeArrowheads="1" noChangeShapeType="1" noTextEdit="1"/>
              </p:cNvSpPr>
              <p:nvPr/>
            </p:nvSpPr>
            <p:spPr>
              <a:xfrm>
                <a:off x="9277350" y="3629025"/>
                <a:ext cx="2314575" cy="124880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5D65DDD-FDDF-53D2-0D06-659C726E7109}"/>
                  </a:ext>
                </a:extLst>
              </p:cNvPr>
              <p:cNvSpPr txBox="1"/>
              <p:nvPr/>
            </p:nvSpPr>
            <p:spPr>
              <a:xfrm>
                <a:off x="9286875" y="4972050"/>
                <a:ext cx="2705099" cy="1138389"/>
              </a:xfrm>
              <a:prstGeom prst="rect">
                <a:avLst/>
              </a:prstGeom>
              <a:noFill/>
            </p:spPr>
            <p:txBody>
              <a:bodyPr wrap="square" rtlCol="0">
                <a:spAutoFit/>
              </a:bodyPr>
              <a:lstStyle/>
              <a:p>
                <a14:m>
                  <m:oMath xmlns:m="http://schemas.openxmlformats.org/officeDocument/2006/math">
                    <m:r>
                      <a:rPr kumimoji="0" lang="en-US" sz="48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8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rPr>
                          <m:t>4</m:t>
                        </m:r>
                      </m:num>
                      <m:den>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rPr>
                          <m:t>20</m:t>
                        </m:r>
                      </m:den>
                    </m:f>
                  </m:oMath>
                </a14:m>
                <a:r>
                  <a:rPr lang="en-US" sz="4800" dirty="0">
                    <a:solidFill>
                      <a:srgbClr val="FF0000"/>
                    </a:solidFill>
                  </a:rPr>
                  <a:t> = </a:t>
                </a:r>
                <a14:m>
                  <m:oMath xmlns:m="http://schemas.openxmlformats.org/officeDocument/2006/math">
                    <m:f>
                      <m:fPr>
                        <m:ctrlPr>
                          <a:rPr lang="en-US" sz="4800" i="1">
                            <a:solidFill>
                              <a:srgbClr val="FF0000"/>
                            </a:solidFill>
                            <a:latin typeface="Cambria Math" panose="02040503050406030204" pitchFamily="18" charset="0"/>
                          </a:rPr>
                        </m:ctrlPr>
                      </m:fPr>
                      <m:num>
                        <m:r>
                          <a:rPr lang="en-US" sz="4800" b="0" i="0" smtClean="0">
                            <a:solidFill>
                              <a:srgbClr val="FF0000"/>
                            </a:solidFill>
                            <a:latin typeface="Cambria Math" panose="02040503050406030204" pitchFamily="18" charset="0"/>
                          </a:rPr>
                          <m:t>1</m:t>
                        </m:r>
                      </m:num>
                      <m:den>
                        <m:r>
                          <a:rPr lang="en-US" sz="4800" b="0" i="0" smtClean="0">
                            <a:solidFill>
                              <a:srgbClr val="FF0000"/>
                            </a:solidFill>
                            <a:latin typeface="Cambria Math" panose="02040503050406030204" pitchFamily="18" charset="0"/>
                          </a:rPr>
                          <m:t>5</m:t>
                        </m:r>
                      </m:den>
                    </m:f>
                    <m:r>
                      <a:rPr lang="en-US" sz="4800">
                        <a:solidFill>
                          <a:srgbClr val="FF0000"/>
                        </a:solidFill>
                        <a:latin typeface="Cambria Math" panose="02040503050406030204" pitchFamily="18" charset="0"/>
                      </a:rPr>
                      <m:t> </m:t>
                    </m:r>
                  </m:oMath>
                </a14:m>
                <a:endParaRPr lang="en-US" sz="4800" dirty="0">
                  <a:solidFill>
                    <a:srgbClr val="FF0000"/>
                  </a:solidFill>
                </a:endParaRPr>
              </a:p>
            </p:txBody>
          </p:sp>
        </mc:Choice>
        <mc:Fallback xmlns="">
          <p:sp>
            <p:nvSpPr>
              <p:cNvPr id="29" name="TextBox 28">
                <a:extLst>
                  <a:ext uri="{FF2B5EF4-FFF2-40B4-BE49-F238E27FC236}">
                    <a16:creationId xmlns:a16="http://schemas.microsoft.com/office/drawing/2014/main" id="{25D65DDD-FDDF-53D2-0D06-659C726E7109}"/>
                  </a:ext>
                </a:extLst>
              </p:cNvPr>
              <p:cNvSpPr txBox="1">
                <a:spLocks noRot="1" noChangeAspect="1" noMove="1" noResize="1" noEditPoints="1" noAdjustHandles="1" noChangeArrowheads="1" noChangeShapeType="1" noTextEdit="1"/>
              </p:cNvSpPr>
              <p:nvPr/>
            </p:nvSpPr>
            <p:spPr>
              <a:xfrm>
                <a:off x="9286875" y="4972050"/>
                <a:ext cx="2705099" cy="1138389"/>
              </a:xfrm>
              <a:prstGeom prst="rect">
                <a:avLst/>
              </a:prstGeom>
              <a:blipFill>
                <a:blip r:embed="rId15"/>
                <a:stretch>
                  <a:fillRect b="-15054"/>
                </a:stretch>
              </a:blipFill>
            </p:spPr>
            <p:txBody>
              <a:bodyPr/>
              <a:lstStyle/>
              <a:p>
                <a:r>
                  <a:rPr lang="en-US">
                    <a:noFill/>
                  </a:rPr>
                  <a:t> </a:t>
                </a:r>
              </a:p>
            </p:txBody>
          </p:sp>
        </mc:Fallback>
      </mc:AlternateContent>
    </p:spTree>
    <p:extLst>
      <p:ext uri="{BB962C8B-B14F-4D97-AF65-F5344CB8AC3E}">
        <p14:creationId xmlns:p14="http://schemas.microsoft.com/office/powerpoint/2010/main" val="690764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5" grpId="0"/>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文本框 15"/>
          <p:cNvSpPr txBox="1"/>
          <p:nvPr/>
        </p:nvSpPr>
        <p:spPr>
          <a:xfrm>
            <a:off x="6739819" y="-491587"/>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rPr>
              <a:t>4</a:t>
            </a:r>
            <a:endParaRPr kumimoji="0" lang="zh-CN" altLang="en-US"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2762DC36-B223-2F0B-8F64-0B0A3564850C}"/>
              </a:ext>
            </a:extLst>
          </p:cNvPr>
          <p:cNvPicPr>
            <a:picLocks noChangeAspect="1"/>
          </p:cNvPicPr>
          <p:nvPr/>
        </p:nvPicPr>
        <p:blipFill>
          <a:blip r:embed="rId7"/>
          <a:stretch>
            <a:fillRect/>
          </a:stretch>
        </p:blipFill>
        <p:spPr>
          <a:xfrm>
            <a:off x="5639676" y="3913548"/>
            <a:ext cx="6151397" cy="1926503"/>
          </a:xfrm>
          <a:prstGeom prst="rect">
            <a:avLst/>
          </a:prstGeom>
        </p:spPr>
      </p:pic>
    </p:spTree>
    <p:extLst>
      <p:ext uri="{BB962C8B-B14F-4D97-AF65-F5344CB8AC3E}">
        <p14:creationId xmlns:p14="http://schemas.microsoft.com/office/powerpoint/2010/main" val="276483463"/>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3"/>
          <a:srcRect l="47449" t="21697"/>
          <a:stretch>
            <a:fillRect/>
          </a:stretch>
        </p:blipFill>
        <p:spPr>
          <a:xfrm>
            <a:off x="9054464" y="5197724"/>
            <a:ext cx="3137535" cy="1704340"/>
          </a:xfrm>
          <a:prstGeom prst="rect">
            <a:avLst/>
          </a:prstGeom>
        </p:spPr>
      </p:pic>
      <p:pic>
        <p:nvPicPr>
          <p:cNvPr id="16" name="图片 5">
            <a:extLst>
              <a:ext uri="{FF2B5EF4-FFF2-40B4-BE49-F238E27FC236}">
                <a16:creationId xmlns:a16="http://schemas.microsoft.com/office/drawing/2014/main" id="{FCE7FA24-D37D-4634-87A4-990DC97609A8}"/>
              </a:ext>
            </a:extLst>
          </p:cNvPr>
          <p:cNvPicPr>
            <a:picLocks noChangeAspect="1"/>
          </p:cNvPicPr>
          <p:nvPr/>
        </p:nvPicPr>
        <p:blipFill rotWithShape="1">
          <a:blip r:embed="rId4">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98" y="685779"/>
            <a:ext cx="6879977" cy="5149708"/>
          </a:xfrm>
          <a:prstGeom prst="rect">
            <a:avLst/>
          </a:prstGeom>
        </p:spPr>
      </p:pic>
      <p:pic>
        <p:nvPicPr>
          <p:cNvPr id="14" name="图片 13">
            <a:extLst>
              <a:ext uri="{FF2B5EF4-FFF2-40B4-BE49-F238E27FC236}">
                <a16:creationId xmlns:a16="http://schemas.microsoft.com/office/drawing/2014/main" id="{F1E69CF1-851C-45C0-BB8A-77DAF3A583CD}"/>
              </a:ext>
            </a:extLst>
          </p:cNvPr>
          <p:cNvPicPr>
            <a:picLocks noChangeAspect="1"/>
          </p:cNvPicPr>
          <p:nvPr/>
        </p:nvPicPr>
        <p:blipFill>
          <a:blip r:embed="rId6">
            <a:lum contrast="20000"/>
          </a:blip>
          <a:stretch>
            <a:fillRect/>
          </a:stretch>
        </p:blipFill>
        <p:spPr>
          <a:xfrm rot="900000">
            <a:off x="6699861" y="1185171"/>
            <a:ext cx="4552227" cy="5265591"/>
          </a:xfrm>
          <a:prstGeom prst="rect">
            <a:avLst/>
          </a:prstGeom>
          <a:effectLst>
            <a:outerShdw blurRad="63500" sx="102000" sy="102000" algn="ctr" rotWithShape="0">
              <a:prstClr val="black">
                <a:alpha val="40000"/>
              </a:prstClr>
            </a:outerShdw>
          </a:effectLst>
        </p:spPr>
      </p:pic>
      <p:pic>
        <p:nvPicPr>
          <p:cNvPr id="15" name="图片 1" descr="97e5c76d95dfebf73877221ff104468e">
            <a:extLst>
              <a:ext uri="{FF2B5EF4-FFF2-40B4-BE49-F238E27FC236}">
                <a16:creationId xmlns:a16="http://schemas.microsoft.com/office/drawing/2014/main" id="{9D12CB59-3FAF-407D-A8F4-19C6E37D2CE2}"/>
              </a:ext>
            </a:extLst>
          </p:cNvPr>
          <p:cNvPicPr>
            <a:picLocks noChangeAspect="1"/>
          </p:cNvPicPr>
          <p:nvPr/>
        </p:nvPicPr>
        <p:blipFill>
          <a:blip r:embed="rId7"/>
          <a:stretch>
            <a:fillRect/>
          </a:stretch>
        </p:blipFill>
        <p:spPr>
          <a:xfrm>
            <a:off x="-245712" y="3429000"/>
            <a:ext cx="3674745" cy="3674745"/>
          </a:xfrm>
          <a:prstGeom prst="rect">
            <a:avLst/>
          </a:prstGeom>
        </p:spPr>
      </p:pic>
      <p:pic>
        <p:nvPicPr>
          <p:cNvPr id="6" name="Picture 5">
            <a:extLst>
              <a:ext uri="{FF2B5EF4-FFF2-40B4-BE49-F238E27FC236}">
                <a16:creationId xmlns:a16="http://schemas.microsoft.com/office/drawing/2014/main" id="{8D855247-9E8D-5C11-CC0B-92DC71C6FBF4}"/>
              </a:ext>
            </a:extLst>
          </p:cNvPr>
          <p:cNvPicPr>
            <a:picLocks noChangeAspect="1"/>
          </p:cNvPicPr>
          <p:nvPr/>
        </p:nvPicPr>
        <p:blipFill>
          <a:blip r:embed="rId8"/>
          <a:stretch>
            <a:fillRect/>
          </a:stretch>
        </p:blipFill>
        <p:spPr>
          <a:xfrm>
            <a:off x="1164120" y="1981454"/>
            <a:ext cx="4986960" cy="2914141"/>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14:presetBounceEnd="2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20000">
                                          <p:cBhvr additive="base">
                                            <p:cTn id="12"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1">
            <a:extLst>
              <a:ext uri="{FF2B5EF4-FFF2-40B4-BE49-F238E27FC236}">
                <a16:creationId xmlns:a16="http://schemas.microsoft.com/office/drawing/2014/main" id="{F39A44DF-2CA8-43A4-917F-B1F3D701FC00}"/>
              </a:ext>
            </a:extLst>
          </p:cNvPr>
          <p:cNvSpPr/>
          <p:nvPr/>
        </p:nvSpPr>
        <p:spPr>
          <a:xfrm>
            <a:off x="7280822" y="2223069"/>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云形 1">
            <a:extLst>
              <a:ext uri="{FF2B5EF4-FFF2-40B4-BE49-F238E27FC236}">
                <a16:creationId xmlns:a16="http://schemas.microsoft.com/office/drawing/2014/main" id="{1585ECB2-75C5-4B15-9FA1-6B45E8E55E33}"/>
              </a:ext>
            </a:extLst>
          </p:cNvPr>
          <p:cNvSpPr/>
          <p:nvPr/>
        </p:nvSpPr>
        <p:spPr>
          <a:xfrm>
            <a:off x="7408183" y="3695475"/>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云形 1">
            <a:extLst>
              <a:ext uri="{FF2B5EF4-FFF2-40B4-BE49-F238E27FC236}">
                <a16:creationId xmlns:a16="http://schemas.microsoft.com/office/drawing/2014/main" id="{A130C02D-55EB-4E01-8496-3A9553FD10E1}"/>
              </a:ext>
            </a:extLst>
          </p:cNvPr>
          <p:cNvSpPr/>
          <p:nvPr/>
        </p:nvSpPr>
        <p:spPr>
          <a:xfrm>
            <a:off x="7280822" y="5260077"/>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云形 1">
            <a:extLst>
              <a:ext uri="{FF2B5EF4-FFF2-40B4-BE49-F238E27FC236}">
                <a16:creationId xmlns:a16="http://schemas.microsoft.com/office/drawing/2014/main" id="{709E4AC6-518D-4335-88C0-C1DA3D440527}"/>
              </a:ext>
            </a:extLst>
          </p:cNvPr>
          <p:cNvSpPr/>
          <p:nvPr/>
        </p:nvSpPr>
        <p:spPr>
          <a:xfrm>
            <a:off x="7280822" y="725240"/>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 name="图片 3" descr="ef934acf26a66943004c3543c69f61a0"/>
          <p:cNvPicPr>
            <a:picLocks noChangeAspect="1"/>
          </p:cNvPicPr>
          <p:nvPr/>
        </p:nvPicPr>
        <p:blipFill>
          <a:blip r:embed="rId5"/>
          <a:stretch>
            <a:fillRect/>
          </a:stretch>
        </p:blipFill>
        <p:spPr>
          <a:xfrm>
            <a:off x="990711" y="183219"/>
            <a:ext cx="5384689" cy="6491562"/>
          </a:xfrm>
          <a:prstGeom prst="rect">
            <a:avLst/>
          </a:prstGeom>
        </p:spPr>
      </p:pic>
      <mc:AlternateContent xmlns:mc="http://schemas.openxmlformats.org/markup-compatibility/2006" xmlns:a14="http://schemas.microsoft.com/office/drawing/2010/main">
        <mc:Choice Requires="a14">
          <p:sp>
            <p:nvSpPr>
              <p:cNvPr id="5" name="五边形 4"/>
              <p:cNvSpPr/>
              <p:nvPr/>
            </p:nvSpPr>
            <p:spPr>
              <a:xfrm>
                <a:off x="2115949" y="1284840"/>
                <a:ext cx="3166664" cy="655607"/>
              </a:xfrm>
              <a:prstGeom prst="homePlate">
                <a:avLst>
                  <a:gd name="adj" fmla="val 759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5" name="五边形 4"/>
              <p:cNvSpPr>
                <a:spLocks noRot="1" noChangeAspect="1" noMove="1" noResize="1" noEditPoints="1" noAdjustHandles="1" noChangeArrowheads="1" noChangeShapeType="1" noTextEdit="1"/>
              </p:cNvSpPr>
              <p:nvPr/>
            </p:nvSpPr>
            <p:spPr>
              <a:xfrm>
                <a:off x="2115949" y="1284840"/>
                <a:ext cx="3166664" cy="655607"/>
              </a:xfrm>
              <a:prstGeom prst="homePlate">
                <a:avLst>
                  <a:gd name="adj" fmla="val 75949"/>
                </a:avLst>
              </a:prstGeom>
              <a:blipFill>
                <a:blip r:embed="rId6"/>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五边形 5"/>
              <p:cNvSpPr/>
              <p:nvPr/>
            </p:nvSpPr>
            <p:spPr>
              <a:xfrm>
                <a:off x="2115949" y="3540768"/>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32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3</a:t>
                </a:r>
                <a:endPar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6" name="五边形 5"/>
              <p:cNvSpPr>
                <a:spLocks noRot="1" noChangeAspect="1" noMove="1" noResize="1" noEditPoints="1" noAdjustHandles="1" noChangeArrowheads="1" noChangeShapeType="1" noTextEdit="1"/>
              </p:cNvSpPr>
              <p:nvPr/>
            </p:nvSpPr>
            <p:spPr>
              <a:xfrm>
                <a:off x="2115949" y="3540768"/>
                <a:ext cx="3166664" cy="655607"/>
              </a:xfrm>
              <a:prstGeom prst="homePlate">
                <a:avLst/>
              </a:prstGeom>
              <a:blipFill>
                <a:blip r:embed="rId7"/>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五边形 6"/>
              <p:cNvSpPr/>
              <p:nvPr/>
            </p:nvSpPr>
            <p:spPr>
              <a:xfrm>
                <a:off x="2065433" y="5817513"/>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4</a:t>
                </a:r>
                <a:r>
                  <a:rPr kumimoji="0" lang="en-US" altLang="zh-CN"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 : </a:t>
                </a:r>
                <a14:m>
                  <m:oMath xmlns:m="http://schemas.openxmlformats.org/officeDocument/2006/math">
                    <m:f>
                      <m:fPr>
                        <m:ctrlP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7" name="五边形 6"/>
              <p:cNvSpPr>
                <a:spLocks noRot="1" noChangeAspect="1" noMove="1" noResize="1" noEditPoints="1" noAdjustHandles="1" noChangeArrowheads="1" noChangeShapeType="1" noTextEdit="1"/>
              </p:cNvSpPr>
              <p:nvPr/>
            </p:nvSpPr>
            <p:spPr>
              <a:xfrm>
                <a:off x="2065433" y="5817513"/>
                <a:ext cx="3166664" cy="655607"/>
              </a:xfrm>
              <a:prstGeom prst="homePlate">
                <a:avLst/>
              </a:prstGeom>
              <a:blipFill>
                <a:blip r:embed="rId8"/>
                <a:stretch>
                  <a:fillRect t="-28704" b="-50000"/>
                </a:stretch>
              </a:blipFill>
              <a:ln>
                <a:noFill/>
              </a:ln>
            </p:spPr>
            <p:txBody>
              <a:bodyPr/>
              <a:lstStyle/>
              <a:p>
                <a:r>
                  <a:rPr lang="en-US">
                    <a:noFill/>
                  </a:rPr>
                  <a:t> </a:t>
                </a:r>
              </a:p>
            </p:txBody>
          </p:sp>
        </mc:Fallback>
      </mc:AlternateContent>
      <p:pic>
        <p:nvPicPr>
          <p:cNvPr id="8" name="图片 7" descr="6"/>
          <p:cNvPicPr>
            <a:picLocks noChangeAspect="1"/>
          </p:cNvPicPr>
          <p:nvPr/>
        </p:nvPicPr>
        <p:blipFill>
          <a:blip r:embed="rId9"/>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9"/>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9761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Avo" panose="02040603050506020204" pitchFamily="18" charset="0"/>
              <a:ea typeface="微软雅黑" panose="020B0503020204020204" pitchFamily="34" charset="-122"/>
              <a:cs typeface="+mn-cs"/>
              <a:sym typeface="微软雅黑" panose="020B0503020204020204" charset="-122"/>
            </a:endParaRPr>
          </a:p>
        </p:txBody>
      </p:sp>
      <p:pic>
        <p:nvPicPr>
          <p:cNvPr id="21" name="图片 5">
            <a:extLst>
              <a:ext uri="{FF2B5EF4-FFF2-40B4-BE49-F238E27FC236}">
                <a16:creationId xmlns:a16="http://schemas.microsoft.com/office/drawing/2014/main" id="{8AD27BCA-3951-4A1E-9FCE-E23D44216A62}"/>
              </a:ext>
            </a:extLst>
          </p:cNvPr>
          <p:cNvPicPr>
            <a:picLocks noChangeAspect="1"/>
          </p:cNvPicPr>
          <p:nvPr/>
        </p:nvPicPr>
        <p:blipFill rotWithShape="1">
          <a:blip r:embed="rId10">
            <a:lum contrast="20000"/>
          </a:blip>
          <a:srcRect b="83242"/>
          <a:stretch>
            <a:fillRect/>
          </a:stretch>
        </p:blipFill>
        <p:spPr>
          <a:xfrm>
            <a:off x="-330564" y="6674780"/>
            <a:ext cx="12600000" cy="19047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3" name="文本框 50">
                <a:extLst>
                  <a:ext uri="{FF2B5EF4-FFF2-40B4-BE49-F238E27FC236}">
                    <a16:creationId xmlns:a16="http://schemas.microsoft.com/office/drawing/2014/main" id="{5D4EBA33-331C-4998-89F6-C0FE23B50320}"/>
                  </a:ext>
                </a:extLst>
              </p:cNvPr>
              <p:cNvSpPr txBox="1"/>
              <p:nvPr/>
            </p:nvSpPr>
            <p:spPr>
              <a:xfrm>
                <a:off x="5800853" y="5391971"/>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𝟑</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3" name="文本框 50">
                <a:extLst>
                  <a:ext uri="{FF2B5EF4-FFF2-40B4-BE49-F238E27FC236}">
                    <a16:creationId xmlns:a16="http://schemas.microsoft.com/office/drawing/2014/main" id="{5D4EBA33-331C-4998-89F6-C0FE23B50320}"/>
                  </a:ext>
                </a:extLst>
              </p:cNvPr>
              <p:cNvSpPr txBox="1">
                <a:spLocks noRot="1" noChangeAspect="1" noMove="1" noResize="1" noEditPoints="1" noAdjustHandles="1" noChangeArrowheads="1" noChangeShapeType="1" noTextEdit="1"/>
              </p:cNvSpPr>
              <p:nvPr/>
            </p:nvSpPr>
            <p:spPr>
              <a:xfrm>
                <a:off x="5800853" y="5391971"/>
                <a:ext cx="4708525" cy="101431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47">
                <a:extLst>
                  <a:ext uri="{FF2B5EF4-FFF2-40B4-BE49-F238E27FC236}">
                    <a16:creationId xmlns:a16="http://schemas.microsoft.com/office/drawing/2014/main" id="{1D874710-3A27-4156-B9A4-BE8A656D6B17}"/>
                  </a:ext>
                </a:extLst>
              </p:cNvPr>
              <p:cNvSpPr txBox="1"/>
              <p:nvPr/>
            </p:nvSpPr>
            <p:spPr>
              <a:xfrm>
                <a:off x="5718314" y="953677"/>
                <a:ext cx="4708525" cy="1012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4" name="文本框 47">
                <a:extLst>
                  <a:ext uri="{FF2B5EF4-FFF2-40B4-BE49-F238E27FC236}">
                    <a16:creationId xmlns:a16="http://schemas.microsoft.com/office/drawing/2014/main" id="{1D874710-3A27-4156-B9A4-BE8A656D6B17}"/>
                  </a:ext>
                </a:extLst>
              </p:cNvPr>
              <p:cNvSpPr txBox="1">
                <a:spLocks noRot="1" noChangeAspect="1" noMove="1" noResize="1" noEditPoints="1" noAdjustHandles="1" noChangeArrowheads="1" noChangeShapeType="1" noTextEdit="1"/>
              </p:cNvSpPr>
              <p:nvPr/>
            </p:nvSpPr>
            <p:spPr>
              <a:xfrm>
                <a:off x="5718314" y="953677"/>
                <a:ext cx="4708525" cy="1012521"/>
              </a:xfrm>
              <a:prstGeom prst="rect">
                <a:avLst/>
              </a:prstGeom>
              <a:blipFill>
                <a:blip r:embed="rId12"/>
                <a:stretch>
                  <a:fillRect/>
                </a:stretch>
              </a:blipFill>
            </p:spPr>
            <p:txBody>
              <a:bodyPr/>
              <a:lstStyle/>
              <a:p>
                <a:r>
                  <a:rPr lang="en-US">
                    <a:noFill/>
                  </a:rPr>
                  <a:t> </a:t>
                </a:r>
              </a:p>
            </p:txBody>
          </p:sp>
        </mc:Fallback>
      </mc:AlternateContent>
      <p:sp>
        <p:nvSpPr>
          <p:cNvPr id="25" name="文本框 48">
            <a:extLst>
              <a:ext uri="{FF2B5EF4-FFF2-40B4-BE49-F238E27FC236}">
                <a16:creationId xmlns:a16="http://schemas.microsoft.com/office/drawing/2014/main" id="{6F4AF47D-4A97-483D-982F-7F428B995E06}"/>
              </a:ext>
            </a:extLst>
          </p:cNvPr>
          <p:cNvSpPr txBox="1"/>
          <p:nvPr/>
        </p:nvSpPr>
        <p:spPr>
          <a:xfrm>
            <a:off x="7836088" y="2608290"/>
            <a:ext cx="12171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12</a:t>
            </a:r>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p:sp>
        <p:nvSpPr>
          <p:cNvPr id="26" name="TextBox 25">
            <a:extLst>
              <a:ext uri="{FF2B5EF4-FFF2-40B4-BE49-F238E27FC236}">
                <a16:creationId xmlns:a16="http://schemas.microsoft.com/office/drawing/2014/main" id="{011A17D2-E29B-4E5C-8982-7D31C66A05AF}"/>
              </a:ext>
            </a:extLst>
          </p:cNvPr>
          <p:cNvSpPr txBox="1"/>
          <p:nvPr/>
        </p:nvSpPr>
        <p:spPr>
          <a:xfrm>
            <a:off x="4253553" y="1217515"/>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7" name="TextBox 26">
            <a:extLst>
              <a:ext uri="{FF2B5EF4-FFF2-40B4-BE49-F238E27FC236}">
                <a16:creationId xmlns:a16="http://schemas.microsoft.com/office/drawing/2014/main" id="{F3DEC0D3-AFE0-414D-B584-31131625FA03}"/>
              </a:ext>
            </a:extLst>
          </p:cNvPr>
          <p:cNvSpPr txBox="1"/>
          <p:nvPr/>
        </p:nvSpPr>
        <p:spPr>
          <a:xfrm>
            <a:off x="4249988" y="3529031"/>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8" name="TextBox 27">
            <a:extLst>
              <a:ext uri="{FF2B5EF4-FFF2-40B4-BE49-F238E27FC236}">
                <a16:creationId xmlns:a16="http://schemas.microsoft.com/office/drawing/2014/main" id="{F5539EF2-F606-47A5-9631-4FD79784BB33}"/>
              </a:ext>
            </a:extLst>
          </p:cNvPr>
          <p:cNvSpPr txBox="1"/>
          <p:nvPr/>
        </p:nvSpPr>
        <p:spPr>
          <a:xfrm>
            <a:off x="4276090" y="5822429"/>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文本框 50"/>
              <p:cNvSpPr txBox="1"/>
              <p:nvPr/>
            </p:nvSpPr>
            <p:spPr>
              <a:xfrm>
                <a:off x="5838953" y="3745279"/>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838953" y="3745279"/>
                <a:ext cx="4708525" cy="1014317"/>
              </a:xfrm>
              <a:prstGeom prst="rect">
                <a:avLst/>
              </a:prstGeom>
              <a:blipFill>
                <a:blip r:embed="rId13"/>
                <a:stretch>
                  <a:fillRect/>
                </a:stretch>
              </a:blipFill>
            </p:spPr>
            <p:txBody>
              <a:bodyPr/>
              <a:lstStyle/>
              <a:p>
                <a:r>
                  <a:rPr lang="en-US">
                    <a:noFill/>
                  </a:rPr>
                  <a:t> </a:t>
                </a:r>
              </a:p>
            </p:txBody>
          </p:sp>
        </mc:Fallback>
      </mc:AlternateContent>
      <p:pic>
        <p:nvPicPr>
          <p:cNvPr id="33" name="图片 3" descr="ef934acf26a66943004c3543c69f61a0">
            <a:extLst>
              <a:ext uri="{FF2B5EF4-FFF2-40B4-BE49-F238E27FC236}">
                <a16:creationId xmlns:a16="http://schemas.microsoft.com/office/drawing/2014/main" id="{2A4B8D82-108E-49BB-A495-304FE3B5F832}"/>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30" b="33242" l="1076" r="30823">
                        <a14:foregroundMark x1="5190" y1="6244" x2="21203" y2="8402"/>
                        <a14:foregroundMark x1="21203" y1="8402" x2="9810" y2="13774"/>
                        <a14:foregroundMark x1="9810" y1="13774" x2="9177" y2="13499"/>
                        <a14:foregroundMark x1="4241" y1="5647" x2="16962" y2="4086"/>
                        <a14:foregroundMark x1="16962" y1="4086" x2="29810" y2="11524"/>
                        <a14:foregroundMark x1="29810" y1="11524" x2="13861" y2="17585"/>
                        <a14:foregroundMark x1="13861" y1="17585" x2="3797" y2="16988"/>
                        <a14:foregroundMark x1="8291" y1="1561" x2="13734" y2="7668"/>
                        <a14:foregroundMark x1="13734" y1="7668" x2="18165" y2="31084"/>
                        <a14:foregroundMark x1="22128" y1="19218" x2="24810" y2="2938"/>
                        <a14:foregroundMark x1="24810" y1="2938" x2="17405" y2="28375"/>
                        <a14:foregroundMark x1="17405" y1="28375" x2="4430" y2="8815"/>
                        <a14:foregroundMark x1="4430" y1="8815" x2="3291" y2="781"/>
                        <a14:foregroundMark x1="3291" y1="781" x2="25949" y2="367"/>
                        <a14:foregroundMark x1="24177" y1="9550" x2="16646" y2="33242"/>
                        <a14:foregroundMark x1="23228" y1="14646" x2="7405" y2="16850"/>
                        <a14:foregroundMark x1="7405" y1="16850" x2="5253" y2="9734"/>
                        <a14:foregroundMark x1="5253" y1="9734" x2="15886" y2="4178"/>
                        <a14:foregroundMark x1="15886" y1="4178" x2="19557" y2="15611"/>
                        <a14:foregroundMark x1="19557" y1="15611" x2="13797" y2="24885"/>
                        <a14:foregroundMark x1="13797" y1="24885" x2="2405" y2="20661"/>
                        <a14:foregroundMark x1="2405" y1="20661" x2="2722" y2="781"/>
                        <a14:foregroundMark x1="2722" y1="781" x2="23861" y2="5969"/>
                        <a14:foregroundMark x1="23861" y1="5969" x2="19177" y2="15886"/>
                        <a14:foregroundMark x1="19177" y1="15886" x2="18291" y2="27686"/>
                        <a14:foregroundMark x1="18291" y1="27686" x2="25316" y2="9183"/>
                        <a14:foregroundMark x1="23924" y1="4683" x2="18101" y2="13774"/>
                        <a14:foregroundMark x1="18101" y1="13774" x2="6962" y2="17218"/>
                        <a14:foregroundMark x1="6962" y1="17218" x2="696" y2="9229"/>
                        <a14:foregroundMark x1="696" y1="9229" x2="12975" y2="964"/>
                        <a14:foregroundMark x1="12975" y1="964" x2="30886" y2="3306"/>
                        <a14:foregroundMark x1="30886" y1="3306" x2="13797" y2="18779"/>
                        <a14:foregroundMark x1="6013" y1="18549" x2="1329" y2="7989"/>
                        <a14:foregroundMark x1="1329" y1="7989" x2="3608" y2="19513"/>
                        <a14:foregroundMark x1="3608" y1="19513" x2="6709" y2="18182"/>
                        <a14:foregroundMark x1="3861" y1="11157" x2="13734" y2="22452"/>
                        <a14:foregroundMark x1="13734" y1="22452" x2="1962" y2="22498"/>
                        <a14:foregroundMark x1="1962" y1="22498" x2="1962" y2="22498"/>
                        <a14:foregroundMark x1="316" y1="7622" x2="3354" y2="19605"/>
                        <a14:foregroundMark x1="3354" y1="19605" x2="1076" y2="22865"/>
                        <a14:foregroundMark x1="10000" y1="9550" x2="21139" y2="10560"/>
                        <a14:foregroundMark x1="21139" y1="10560" x2="14114" y2="16391"/>
                        <a14:foregroundMark x1="14114" y1="16391" x2="10316" y2="9734"/>
                        <a14:foregroundMark x1="10316" y1="9734" x2="11456" y2="8770"/>
                        <a14:foregroundMark x1="7658" y1="17769" x2="17152" y2="25574"/>
                        <a14:foregroundMark x1="17152" y1="25574" x2="18987" y2="31084"/>
                        <a14:foregroundMark x1="22975" y1="10927" x2="17848" y2="26768"/>
                        <a14:foregroundMark x1="17848" y1="26768" x2="22025" y2="13866"/>
                        <a14:backgroundMark x1="23481" y1="19330" x2="22025" y2="28558"/>
                      </a14:backgroundRemoval>
                    </a14:imgEffect>
                  </a14:imgLayer>
                </a14:imgProps>
              </a:ext>
            </a:extLst>
          </a:blip>
          <a:srcRect t="-2957" r="70247" b="67859"/>
          <a:stretch/>
        </p:blipFill>
        <p:spPr>
          <a:xfrm>
            <a:off x="9373188" y="222430"/>
            <a:ext cx="1602104" cy="2278381"/>
          </a:xfrm>
          <a:prstGeom prst="rect">
            <a:avLst/>
          </a:prstGeom>
        </p:spPr>
      </p:pic>
      <p:pic>
        <p:nvPicPr>
          <p:cNvPr id="34" name="图片 3" descr="ef934acf26a66943004c3543c69f61a0">
            <a:extLst>
              <a:ext uri="{FF2B5EF4-FFF2-40B4-BE49-F238E27FC236}">
                <a16:creationId xmlns:a16="http://schemas.microsoft.com/office/drawing/2014/main" id="{B03C88BE-D4B7-4BF6-831B-6489D19A5AE2}"/>
              </a:ext>
            </a:extLst>
          </p:cNvPr>
          <p:cNvPicPr>
            <a:picLocks noChangeAspect="1"/>
          </p:cNvPicPr>
          <p:nvPr/>
        </p:nvPicPr>
        <p:blipFill rotWithShape="1">
          <a:blip r:embed="rId16">
            <a:extLst>
              <a:ext uri="{BEBA8EAE-BF5A-486C-A8C5-ECC9F3942E4B}">
                <a14:imgProps xmlns:a14="http://schemas.microsoft.com/office/drawing/2010/main">
                  <a14:imgLayer r:embed="rId15">
                    <a14:imgEffect>
                      <a14:backgroundRemoval t="31589" b="67126" l="443" r="28228">
                        <a14:foregroundMark x1="15063" y1="31589" x2="24557" y2="39945"/>
                        <a14:foregroundMark x1="24557" y1="39945" x2="21962" y2="33747"/>
                        <a14:foregroundMark x1="24747" y1="36088" x2="28354" y2="46924"/>
                        <a14:foregroundMark x1="28354" y1="46924" x2="4241" y2="51974"/>
                        <a14:foregroundMark x1="4241" y1="51974" x2="9114" y2="37282"/>
                        <a14:foregroundMark x1="9114" y1="37282" x2="25000" y2="36501"/>
                        <a14:foregroundMark x1="759" y1="53811" x2="5443" y2="43848"/>
                        <a14:foregroundMark x1="5443" y1="43848" x2="506" y2="41873"/>
                        <a14:foregroundMark x1="16582" y1="57530" x2="17975" y2="67126"/>
                        <a14:foregroundMark x1="21962" y1="47337" x2="11139" y2="44995"/>
                      </a14:backgroundRemoval>
                    </a14:imgEffect>
                  </a14:imgLayer>
                </a14:imgProps>
              </a:ext>
            </a:extLst>
          </a:blip>
          <a:srcRect t="29660" r="70649" b="34242"/>
          <a:stretch/>
        </p:blipFill>
        <p:spPr>
          <a:xfrm>
            <a:off x="9455462" y="2238758"/>
            <a:ext cx="1580421" cy="2343380"/>
          </a:xfrm>
          <a:prstGeom prst="rect">
            <a:avLst/>
          </a:prstGeom>
        </p:spPr>
      </p:pic>
      <p:pic>
        <p:nvPicPr>
          <p:cNvPr id="35" name="图片 3" descr="ef934acf26a66943004c3543c69f61a0">
            <a:extLst>
              <a:ext uri="{FF2B5EF4-FFF2-40B4-BE49-F238E27FC236}">
                <a16:creationId xmlns:a16="http://schemas.microsoft.com/office/drawing/2014/main" id="{B26C2A32-AF0D-4C27-AE81-80AF1786B8B7}"/>
              </a:ext>
            </a:extLst>
          </p:cNvPr>
          <p:cNvPicPr>
            <a:picLocks noChangeAspect="1"/>
          </p:cNvPicPr>
          <p:nvPr/>
        </p:nvPicPr>
        <p:blipFill rotWithShape="1">
          <a:blip r:embed="rId17">
            <a:extLst>
              <a:ext uri="{BEBA8EAE-BF5A-486C-A8C5-ECC9F3942E4B}">
                <a14:imgProps xmlns:a14="http://schemas.microsoft.com/office/drawing/2010/main">
                  <a14:imgLayer r:embed="rId15">
                    <a14:imgEffect>
                      <a14:backgroundRemoval t="68365" b="99862" l="1013" r="26266">
                        <a14:foregroundMark x1="12722" y1="69559" x2="25000" y2="69743"/>
                        <a14:foregroundMark x1="25000" y1="69743" x2="27785" y2="81451"/>
                        <a14:foregroundMark x1="27785" y1="81451" x2="25219" y2="85391"/>
                        <a14:foregroundMark x1="16013" y1="84803" x2="1013" y2="83242"/>
                        <a14:foregroundMark x1="1013" y1="83242" x2="6013" y2="76997"/>
                        <a14:foregroundMark x1="6013" y1="76997" x2="14937" y2="79247"/>
                        <a14:foregroundMark x1="14937" y1="79247" x2="16962" y2="82094"/>
                        <a14:backgroundMark x1="22848" y1="86593" x2="21076" y2="98301"/>
                        <a14:backgroundMark x1="21076" y1="98301" x2="27658" y2="87236"/>
                        <a14:backgroundMark x1="27658" y1="87236" x2="23797" y2="87971"/>
                        <a14:backgroundMark x1="24051" y1="86180" x2="24051" y2="88935"/>
                        <a14:backgroundMark x1="25000" y1="86593" x2="25253" y2="85216"/>
                        <a14:backgroundMark x1="21962" y1="96189" x2="19367" y2="99495"/>
                        <a14:backgroundMark x1="26203" y1="85583" x2="24557" y2="89899"/>
                      </a14:backgroundRemoval>
                    </a14:imgEffect>
                  </a14:imgLayer>
                </a14:imgProps>
              </a:ext>
            </a:extLst>
          </a:blip>
          <a:srcRect t="64902" r="70795"/>
          <a:stretch/>
        </p:blipFill>
        <p:spPr>
          <a:xfrm>
            <a:off x="9594013" y="4450445"/>
            <a:ext cx="1572620" cy="2278380"/>
          </a:xfrm>
          <a:prstGeom prst="rect">
            <a:avLst/>
          </a:prstGeom>
        </p:spPr>
      </p:pic>
      <p:pic>
        <p:nvPicPr>
          <p:cNvPr id="10" name="Picture 9" descr="A group of people in clothing&#10;&#10;Description automatically generated with low confidence">
            <a:extLst>
              <a:ext uri="{FF2B5EF4-FFF2-40B4-BE49-F238E27FC236}">
                <a16:creationId xmlns:a16="http://schemas.microsoft.com/office/drawing/2014/main" id="{2AE1FA87-CE86-4537-945C-4C67EAB691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2754" y="4043468"/>
            <a:ext cx="3711322" cy="3711322"/>
          </a:xfrm>
          <a:prstGeom prst="rect">
            <a:avLst/>
          </a:prstGeom>
        </p:spPr>
      </p:pic>
    </p:spTree>
    <p:extLst>
      <p:ext uri="{BB962C8B-B14F-4D97-AF65-F5344CB8AC3E}">
        <p14:creationId xmlns:p14="http://schemas.microsoft.com/office/powerpoint/2010/main" val="1648919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2.08333E-7 4.81481E-6 L -0.27435 -0.61945 " pathEditMode="relative" rAng="0" ptsTypes="AA">
                                      <p:cBhvr>
                                        <p:cTn id="13" dur="2000" fill="hold"/>
                                        <p:tgtEl>
                                          <p:spTgt spid="23"/>
                                        </p:tgtEl>
                                        <p:attrNameLst>
                                          <p:attrName>ppt_x</p:attrName>
                                          <p:attrName>ppt_y</p:attrName>
                                        </p:attrNameLst>
                                      </p:cBhvr>
                                      <p:rCtr x="-13724" y="-30972"/>
                                    </p:animMotion>
                                  </p:childTnLst>
                                </p:cTn>
                              </p:par>
                              <p:par>
                                <p:cTn id="14" presetID="3" presetClass="emph" presetSubtype="2" fill="hold" grpId="1" nodeType="withEffect">
                                  <p:stCondLst>
                                    <p:cond delay="0"/>
                                  </p:stCondLst>
                                  <p:childTnLst>
                                    <p:animClr clrSpc="rgb" dir="cw">
                                      <p:cBhvr override="childStyle">
                                        <p:cTn id="15" dur="2000" fill="hold"/>
                                        <p:tgtEl>
                                          <p:spTgt spid="23"/>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iterate type="lt">
                                    <p:tmPct val="0"/>
                                  </p:iterate>
                                  <p:childTnLst>
                                    <p:animMotion origin="layout" path="M 4.79167E-6 2.59259E-6 L -0.25977 -0.06088 " pathEditMode="relative" rAng="0" ptsTypes="AA">
                                      <p:cBhvr>
                                        <p:cTn id="33" dur="2000" fill="hold"/>
                                        <p:tgtEl>
                                          <p:spTgt spid="51"/>
                                        </p:tgtEl>
                                        <p:attrNameLst>
                                          <p:attrName>ppt_x</p:attrName>
                                          <p:attrName>ppt_y</p:attrName>
                                        </p:attrNameLst>
                                      </p:cBhvr>
                                      <p:rCtr x="-12995" y="-3056"/>
                                    </p:animMotion>
                                  </p:childTnLst>
                                </p:cTn>
                              </p:par>
                              <p:par>
                                <p:cTn id="34" presetID="3" presetClass="emph" presetSubtype="2" fill="hold" grpId="1" nodeType="withEffect">
                                  <p:stCondLst>
                                    <p:cond delay="0"/>
                                  </p:stCondLst>
                                  <p:iterate type="lt">
                                    <p:tmPct val="0"/>
                                  </p:iterate>
                                  <p:childTnLst>
                                    <p:animClr clrSpc="rgb" dir="cw">
                                      <p:cBhvr override="childStyle">
                                        <p:cTn id="35" dur="2000" fill="hold"/>
                                        <p:tgtEl>
                                          <p:spTgt spid="51"/>
                                        </p:tgtEl>
                                        <p:attrNameLst>
                                          <p:attrName>style.color</p:attrName>
                                        </p:attrNameLst>
                                      </p:cBhvr>
                                      <p:to>
                                        <a:schemeClr val="accent2"/>
                                      </p:to>
                                    </p:animClr>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1.875E-6 3.33333E-6 L -0.25977 0.48078 " pathEditMode="relative" rAng="0" ptsTypes="AA">
                                      <p:cBhvr>
                                        <p:cTn id="53" dur="2000" fill="hold"/>
                                        <p:tgtEl>
                                          <p:spTgt spid="25"/>
                                        </p:tgtEl>
                                        <p:attrNameLst>
                                          <p:attrName>ppt_x</p:attrName>
                                          <p:attrName>ppt_y</p:attrName>
                                        </p:attrNameLst>
                                      </p:cBhvr>
                                      <p:rCtr x="-12995" y="24028"/>
                                    </p:animMotion>
                                  </p:childTnLst>
                                </p:cTn>
                              </p:par>
                              <p:par>
                                <p:cTn id="54" presetID="3" presetClass="emph" presetSubtype="2" fill="hold" grpId="1" nodeType="withEffect">
                                  <p:stCondLst>
                                    <p:cond delay="0"/>
                                  </p:stCondLst>
                                  <p:childTnLst>
                                    <p:animClr clrSpc="rgb" dir="cw">
                                      <p:cBhvr override="childStyle">
                                        <p:cTn id="55" dur="2000" fill="hold"/>
                                        <p:tgtEl>
                                          <p:spTgt spid="25"/>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24"/>
                                        </p:tgtEl>
                                        <p:attrNameLst>
                                          <p:attrName>ppt_w</p:attrName>
                                        </p:attrNameLst>
                                      </p:cBhvr>
                                      <p:tavLst>
                                        <p:tav tm="0">
                                          <p:val>
                                            <p:strVal val="ppt_w"/>
                                          </p:val>
                                        </p:tav>
                                        <p:tav tm="100000">
                                          <p:val>
                                            <p:fltVal val="0"/>
                                          </p:val>
                                        </p:tav>
                                      </p:tavLst>
                                    </p:anim>
                                    <p:anim calcmode="lin" valueType="num">
                                      <p:cBhvr>
                                        <p:cTn id="67" dur="500"/>
                                        <p:tgtEl>
                                          <p:spTgt spid="24"/>
                                        </p:tgtEl>
                                        <p:attrNameLst>
                                          <p:attrName>ppt_h</p:attrName>
                                        </p:attrNameLst>
                                      </p:cBhvr>
                                      <p:tavLst>
                                        <p:tav tm="0">
                                          <p:val>
                                            <p:strVal val="ppt_h"/>
                                          </p:val>
                                        </p:tav>
                                        <p:tav tm="100000">
                                          <p:val>
                                            <p:fltVal val="0"/>
                                          </p:val>
                                        </p:tav>
                                      </p:tavLst>
                                    </p:anim>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53" presetClass="exit" presetSubtype="32" fill="hold" grpId="0" nodeType="withEffect">
                                  <p:stCondLst>
                                    <p:cond delay="0"/>
                                  </p:stCondLst>
                                  <p:childTnLst>
                                    <p:anim calcmode="lin" valueType="num">
                                      <p:cBhvr>
                                        <p:cTn id="71" dur="500"/>
                                        <p:tgtEl>
                                          <p:spTgt spid="29"/>
                                        </p:tgtEl>
                                        <p:attrNameLst>
                                          <p:attrName>ppt_w</p:attrName>
                                        </p:attrNameLst>
                                      </p:cBhvr>
                                      <p:tavLst>
                                        <p:tav tm="0">
                                          <p:val>
                                            <p:strVal val="ppt_w"/>
                                          </p:val>
                                        </p:tav>
                                        <p:tav tm="100000">
                                          <p:val>
                                            <p:fltVal val="0"/>
                                          </p:val>
                                        </p:tav>
                                      </p:tavLst>
                                    </p:anim>
                                    <p:anim calcmode="lin" valueType="num">
                                      <p:cBhvr>
                                        <p:cTn id="72" dur="500"/>
                                        <p:tgtEl>
                                          <p:spTgt spid="29"/>
                                        </p:tgtEl>
                                        <p:attrNameLst>
                                          <p:attrName>ppt_h</p:attrName>
                                        </p:attrNameLst>
                                      </p:cBhvr>
                                      <p:tavLst>
                                        <p:tav tm="0">
                                          <p:val>
                                            <p:strVal val="ppt_h"/>
                                          </p:val>
                                        </p:tav>
                                        <p:tav tm="100000">
                                          <p:val>
                                            <p:fltVal val="0"/>
                                          </p:val>
                                        </p:tav>
                                      </p:tavLst>
                                    </p:anim>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53" presetClass="exit" presetSubtype="32" fill="hold" grpId="0"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53" presetClass="exit" presetSubtype="32" fill="hold" grpId="0" nodeType="with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49" presetClass="path" presetSubtype="0" accel="50000" decel="50000" fill="hold" nodeType="withEffect">
                                  <p:stCondLst>
                                    <p:cond delay="0"/>
                                  </p:stCondLst>
                                  <p:childTnLst>
                                    <p:animMotion origin="layout" path="M 4.79167E-6 3.7037E-7 L -0.21576 0.30116 " pathEditMode="relative" rAng="0" ptsTypes="AA">
                                      <p:cBhvr>
                                        <p:cTn id="91" dur="2000" fill="hold"/>
                                        <p:tgtEl>
                                          <p:spTgt spid="33"/>
                                        </p:tgtEl>
                                        <p:attrNameLst>
                                          <p:attrName>ppt_x</p:attrName>
                                          <p:attrName>ppt_y</p:attrName>
                                        </p:attrNameLst>
                                      </p:cBhvr>
                                      <p:rCtr x="-10794" y="15046"/>
                                    </p:animMotion>
                                  </p:childTnLst>
                                </p:cTn>
                              </p:par>
                              <p:par>
                                <p:cTn id="92" presetID="49" presetClass="path" presetSubtype="0" accel="50000" decel="50000" fill="hold" nodeType="withEffect">
                                  <p:stCondLst>
                                    <p:cond delay="0"/>
                                  </p:stCondLst>
                                  <p:childTnLst>
                                    <p:animMotion origin="layout" path="M -4.58333E-6 -2.22222E-6 L -0.09987 0.03912 " pathEditMode="relative" rAng="0" ptsTypes="AA">
                                      <p:cBhvr>
                                        <p:cTn id="93" dur="2000" fill="hold"/>
                                        <p:tgtEl>
                                          <p:spTgt spid="34"/>
                                        </p:tgtEl>
                                        <p:attrNameLst>
                                          <p:attrName>ppt_x</p:attrName>
                                          <p:attrName>ppt_y</p:attrName>
                                        </p:attrNameLst>
                                      </p:cBhvr>
                                      <p:rCtr x="-5000" y="1944"/>
                                    </p:animMotion>
                                  </p:childTnLst>
                                </p:cTn>
                              </p:par>
                              <p:par>
                                <p:cTn id="94" presetID="56" presetClass="path" presetSubtype="0" accel="50000" decel="50000" fill="hold" nodeType="withEffect">
                                  <p:stCondLst>
                                    <p:cond delay="0"/>
                                  </p:stCondLst>
                                  <p:childTnLst>
                                    <p:animMotion origin="layout" path="M -2.08333E-6 3.7037E-6 L 0.04245 -0.33797 " pathEditMode="relative" rAng="0" ptsTypes="AA">
                                      <p:cBhvr>
                                        <p:cTn id="95" dur="2000" fill="hold"/>
                                        <p:tgtEl>
                                          <p:spTgt spid="35"/>
                                        </p:tgtEl>
                                        <p:attrNameLst>
                                          <p:attrName>ppt_x</p:attrName>
                                          <p:attrName>ppt_y</p:attrName>
                                        </p:attrNameLst>
                                      </p:cBhvr>
                                      <p:rCtr x="2122" y="-16898"/>
                                    </p:animMotion>
                                  </p:childTnLst>
                                </p:cTn>
                              </p:par>
                              <p:par>
                                <p:cTn id="96" presetID="53"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subTnLst>
                                    <p:audio>
                                      <p:cMediaNode>
                                        <p:cTn display="0" masterRel="sameClick">
                                          <p:stCondLst>
                                            <p:cond evt="begin" delay="0">
                                              <p:tn val="9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9" grpId="0" animBg="1"/>
      <p:bldP spid="23" grpId="0"/>
      <p:bldP spid="23" grpId="1"/>
      <p:bldP spid="24" grpId="0"/>
      <p:bldP spid="25" grpId="0"/>
      <p:bldP spid="25" grpId="1"/>
      <p:bldP spid="26" grpId="0"/>
      <p:bldP spid="27" grpId="0"/>
      <p:bldP spid="28" grpId="0"/>
      <p:bldP spid="51" grpId="0"/>
      <p:bldP spid="5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文本框 14"/>
          <p:cNvSpPr txBox="1"/>
          <p:nvPr/>
        </p:nvSpPr>
        <p:spPr>
          <a:xfrm>
            <a:off x="6585151" y="-85311"/>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rPr>
              <a:t>4</a:t>
            </a:r>
            <a:endParaRPr kumimoji="0" lang="zh-CN" altLang="en-US"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122F7AD2-F62D-A5A2-188B-95DB37B9F8F6}"/>
              </a:ext>
            </a:extLst>
          </p:cNvPr>
          <p:cNvPicPr>
            <a:picLocks noChangeAspect="1"/>
          </p:cNvPicPr>
          <p:nvPr/>
        </p:nvPicPr>
        <p:blipFill>
          <a:blip r:embed="rId7"/>
          <a:stretch>
            <a:fillRect/>
          </a:stretch>
        </p:blipFill>
        <p:spPr>
          <a:xfrm>
            <a:off x="6150340" y="3316442"/>
            <a:ext cx="6041660" cy="3749365"/>
          </a:xfrm>
          <a:prstGeom prst="rect">
            <a:avLst/>
          </a:prstGeom>
        </p:spPr>
      </p:pic>
      <p:sp>
        <p:nvSpPr>
          <p:cNvPr id="4" name="Rectangle 3"/>
          <p:cNvSpPr/>
          <p:nvPr/>
        </p:nvSpPr>
        <p:spPr>
          <a:xfrm>
            <a:off x="-736120" y="-1143000"/>
            <a:ext cx="6039639" cy="584775"/>
          </a:xfrm>
          <a:prstGeom prst="rect">
            <a:avLst/>
          </a:prstGeom>
        </p:spPr>
        <p:txBody>
          <a:bodyPr wrap="square">
            <a:spAutoFit/>
          </a:bodyPr>
          <a:lstStyle/>
          <a:p>
            <a:r>
              <a:rPr lang="en-US" sz="3200" dirty="0">
                <a:solidFill>
                  <a:srgbClr val="002060"/>
                </a:solidFill>
                <a:latin typeface="Times New Roman" panose="02020603050405020304" pitchFamily="18" charset="0"/>
                <a:cs typeface="Times New Roman" panose="02020603050405020304" pitchFamily="18" charset="0"/>
              </a:rPr>
              <a:t>https://zalo.me/g/ihtidt566</a:t>
            </a:r>
          </a:p>
        </p:txBody>
      </p:sp>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20000">
                                          <p:cBhvr additive="base">
                                            <p:cTn id="27"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room with chairs and a table&#10;&#10;Description automatically generated">
            <a:extLst>
              <a:ext uri="{FF2B5EF4-FFF2-40B4-BE49-F238E27FC236}">
                <a16:creationId xmlns:a16="http://schemas.microsoft.com/office/drawing/2014/main" id="{6CF9DF8D-6B8A-5B7E-4BDE-53C20998D43C}"/>
              </a:ext>
            </a:extLst>
          </p:cNvPr>
          <p:cNvPicPr>
            <a:picLocks noChangeAspect="1"/>
          </p:cNvPicPr>
          <p:nvPr/>
        </p:nvPicPr>
        <p:blipFill rotWithShape="1">
          <a:blip r:embed="rId2">
            <a:extLst>
              <a:ext uri="{28A0092B-C50C-407E-A947-70E740481C1C}">
                <a14:useLocalDpi xmlns:a14="http://schemas.microsoft.com/office/drawing/2010/main" val="0"/>
              </a:ext>
            </a:extLst>
          </a:blip>
          <a:srcRect l="3403" r="7693" b="1"/>
          <a:stretch/>
        </p:blipFill>
        <p:spPr>
          <a:xfrm>
            <a:off x="20" y="1282"/>
            <a:ext cx="12191980" cy="6856718"/>
          </a:xfrm>
          <a:prstGeom prst="rect">
            <a:avLst/>
          </a:prstGeom>
        </p:spPr>
      </p:pic>
      <p:grpSp>
        <p:nvGrpSpPr>
          <p:cNvPr id="34" name="Group 33">
            <a:extLst>
              <a:ext uri="{FF2B5EF4-FFF2-40B4-BE49-F238E27FC236}">
                <a16:creationId xmlns:a16="http://schemas.microsoft.com/office/drawing/2014/main" id="{7BD0AA05-DD54-709B-93CA-0A8899105516}"/>
              </a:ext>
            </a:extLst>
          </p:cNvPr>
          <p:cNvGrpSpPr/>
          <p:nvPr/>
        </p:nvGrpSpPr>
        <p:grpSpPr>
          <a:xfrm>
            <a:off x="329784" y="2851689"/>
            <a:ext cx="8019738" cy="3189348"/>
            <a:chOff x="749508" y="2986094"/>
            <a:chExt cx="8180809" cy="3338372"/>
          </a:xfrm>
        </p:grpSpPr>
        <p:sp>
          <p:nvSpPr>
            <p:cNvPr id="29" name="Hình chữ nhật: Góc Tròn 6">
              <a:extLst>
                <a:ext uri="{FF2B5EF4-FFF2-40B4-BE49-F238E27FC236}">
                  <a16:creationId xmlns:a16="http://schemas.microsoft.com/office/drawing/2014/main" id="{34B3BB9B-1F72-3D27-DCA7-3A5C6ADE316E}"/>
                </a:ext>
              </a:extLst>
            </p:cNvPr>
            <p:cNvSpPr/>
            <p:nvPr/>
          </p:nvSpPr>
          <p:spPr>
            <a:xfrm>
              <a:off x="749508" y="2986094"/>
              <a:ext cx="8180809" cy="3338372"/>
            </a:xfrm>
            <a:custGeom>
              <a:avLst/>
              <a:gdLst>
                <a:gd name="connsiteX0" fmla="*/ 0 w 8180809"/>
                <a:gd name="connsiteY0" fmla="*/ 556406 h 3338372"/>
                <a:gd name="connsiteX1" fmla="*/ 556406 w 8180809"/>
                <a:gd name="connsiteY1" fmla="*/ 0 h 3338372"/>
                <a:gd name="connsiteX2" fmla="*/ 7624403 w 8180809"/>
                <a:gd name="connsiteY2" fmla="*/ 0 h 3338372"/>
                <a:gd name="connsiteX3" fmla="*/ 8180809 w 8180809"/>
                <a:gd name="connsiteY3" fmla="*/ 556406 h 3338372"/>
                <a:gd name="connsiteX4" fmla="*/ 8180809 w 8180809"/>
                <a:gd name="connsiteY4" fmla="*/ 2781966 h 3338372"/>
                <a:gd name="connsiteX5" fmla="*/ 7624403 w 8180809"/>
                <a:gd name="connsiteY5" fmla="*/ 3338372 h 3338372"/>
                <a:gd name="connsiteX6" fmla="*/ 556406 w 8180809"/>
                <a:gd name="connsiteY6" fmla="*/ 3338372 h 3338372"/>
                <a:gd name="connsiteX7" fmla="*/ 0 w 8180809"/>
                <a:gd name="connsiteY7" fmla="*/ 2781966 h 3338372"/>
                <a:gd name="connsiteX8" fmla="*/ 0 w 8180809"/>
                <a:gd name="connsiteY8" fmla="*/ 556406 h 33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809" h="3338372" fill="none" extrusionOk="0">
                  <a:moveTo>
                    <a:pt x="0" y="556406"/>
                  </a:moveTo>
                  <a:cubicBezTo>
                    <a:pt x="-59036" y="252782"/>
                    <a:pt x="244134" y="28264"/>
                    <a:pt x="556406" y="0"/>
                  </a:cubicBezTo>
                  <a:cubicBezTo>
                    <a:pt x="1912343" y="77600"/>
                    <a:pt x="5590156" y="-27269"/>
                    <a:pt x="7624403" y="0"/>
                  </a:cubicBezTo>
                  <a:cubicBezTo>
                    <a:pt x="7958418" y="-35248"/>
                    <a:pt x="8222055" y="261253"/>
                    <a:pt x="8180809" y="556406"/>
                  </a:cubicBezTo>
                  <a:cubicBezTo>
                    <a:pt x="8289809" y="794633"/>
                    <a:pt x="8102600" y="1708455"/>
                    <a:pt x="8180809" y="2781966"/>
                  </a:cubicBezTo>
                  <a:cubicBezTo>
                    <a:pt x="8165000" y="3083077"/>
                    <a:pt x="7896205" y="3354025"/>
                    <a:pt x="7624403" y="3338372"/>
                  </a:cubicBezTo>
                  <a:cubicBezTo>
                    <a:pt x="4768244" y="3387549"/>
                    <a:pt x="3262586" y="3215670"/>
                    <a:pt x="556406" y="3338372"/>
                  </a:cubicBezTo>
                  <a:cubicBezTo>
                    <a:pt x="244987" y="3370043"/>
                    <a:pt x="-29515" y="3114674"/>
                    <a:pt x="0" y="2781966"/>
                  </a:cubicBezTo>
                  <a:cubicBezTo>
                    <a:pt x="47022" y="2400622"/>
                    <a:pt x="104569" y="1341287"/>
                    <a:pt x="0" y="556406"/>
                  </a:cubicBezTo>
                  <a:close/>
                </a:path>
                <a:path w="8180809" h="3338372" stroke="0" extrusionOk="0">
                  <a:moveTo>
                    <a:pt x="0" y="556406"/>
                  </a:moveTo>
                  <a:cubicBezTo>
                    <a:pt x="25271" y="246222"/>
                    <a:pt x="266419" y="-1155"/>
                    <a:pt x="556406" y="0"/>
                  </a:cubicBezTo>
                  <a:cubicBezTo>
                    <a:pt x="2255282" y="-129276"/>
                    <a:pt x="6534251" y="-77778"/>
                    <a:pt x="7624403" y="0"/>
                  </a:cubicBezTo>
                  <a:cubicBezTo>
                    <a:pt x="7922417" y="-29588"/>
                    <a:pt x="8174655" y="284599"/>
                    <a:pt x="8180809" y="556406"/>
                  </a:cubicBezTo>
                  <a:cubicBezTo>
                    <a:pt x="8262408" y="1471566"/>
                    <a:pt x="8335109" y="2334915"/>
                    <a:pt x="8180809" y="2781966"/>
                  </a:cubicBezTo>
                  <a:cubicBezTo>
                    <a:pt x="8189466" y="3107519"/>
                    <a:pt x="7905223" y="3347370"/>
                    <a:pt x="7624403" y="3338372"/>
                  </a:cubicBezTo>
                  <a:cubicBezTo>
                    <a:pt x="4383029" y="3382592"/>
                    <a:pt x="1611063" y="3308990"/>
                    <a:pt x="556406" y="3338372"/>
                  </a:cubicBezTo>
                  <a:cubicBezTo>
                    <a:pt x="247081" y="3330574"/>
                    <a:pt x="-37749" y="3080537"/>
                    <a:pt x="0" y="2781966"/>
                  </a:cubicBezTo>
                  <a:cubicBezTo>
                    <a:pt x="-159954" y="2327482"/>
                    <a:pt x="22140" y="1266825"/>
                    <a:pt x="0" y="55640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Hộp Văn bản 25">
              <a:extLst>
                <a:ext uri="{FF2B5EF4-FFF2-40B4-BE49-F238E27FC236}">
                  <a16:creationId xmlns:a16="http://schemas.microsoft.com/office/drawing/2014/main" id="{D4FD5736-A11B-396B-C850-BC8A8EDB2FBB}"/>
                </a:ext>
              </a:extLst>
            </p:cNvPr>
            <p:cNvSpPr txBox="1"/>
            <p:nvPr/>
          </p:nvSpPr>
          <p:spPr>
            <a:xfrm>
              <a:off x="941146" y="3133191"/>
              <a:ext cx="7938697" cy="22712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4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4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lắng</a:t>
              </a:r>
              <a:r>
                <a:rPr kumimoji="0" lang="en-US" sz="4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nghe</a:t>
              </a:r>
              <a:r>
                <a:rPr kumimoji="0" lang="en-US" sz="4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cô</a:t>
              </a:r>
              <a:r>
                <a:rPr kumimoji="0" lang="en-US" sz="4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giáo</a:t>
              </a:r>
              <a:r>
                <a:rPr kumimoji="0" lang="en-US" sz="4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5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đọc</a:t>
              </a:r>
              <a:r>
                <a:rPr kumimoji="0" lang="en-US" sz="45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câu hỏi và cùng nhau viết vào bảng con nhé!</a:t>
              </a:r>
              <a:endParaRPr kumimoji="0" lang="en-US" sz="4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 name="Picture 2">
            <a:extLst>
              <a:ext uri="{FF2B5EF4-FFF2-40B4-BE49-F238E27FC236}">
                <a16:creationId xmlns:a16="http://schemas.microsoft.com/office/drawing/2014/main" id="{F1246EBF-D387-4960-5C6D-FC844996062F}"/>
              </a:ext>
            </a:extLst>
          </p:cNvPr>
          <p:cNvPicPr>
            <a:picLocks noChangeAspect="1"/>
          </p:cNvPicPr>
          <p:nvPr/>
        </p:nvPicPr>
        <p:blipFill>
          <a:blip r:embed="rId3"/>
          <a:stretch>
            <a:fillRect/>
          </a:stretch>
        </p:blipFill>
        <p:spPr>
          <a:xfrm>
            <a:off x="1244183" y="287435"/>
            <a:ext cx="12192000" cy="6569283"/>
          </a:xfrm>
          <a:prstGeom prst="rect">
            <a:avLst/>
          </a:prstGeom>
        </p:spPr>
      </p:pic>
    </p:spTree>
    <p:extLst>
      <p:ext uri="{BB962C8B-B14F-4D97-AF65-F5344CB8AC3E}">
        <p14:creationId xmlns:p14="http://schemas.microsoft.com/office/powerpoint/2010/main" val="1730660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a:extLst>
              <a:ext uri="{FF2B5EF4-FFF2-40B4-BE49-F238E27FC236}">
                <a16:creationId xmlns:a16="http://schemas.microsoft.com/office/drawing/2014/main" id="{C097CB63-4BC5-491F-AC87-B9710C62AD64}"/>
              </a:ext>
            </a:extLst>
          </p:cNvPr>
          <p:cNvSpPr>
            <a:spLocks/>
          </p:cNvSpPr>
          <p:nvPr>
            <p:custDataLst>
              <p:tags r:id="rId1"/>
            </p:custDataLst>
          </p:nvPr>
        </p:nvSpPr>
        <p:spPr bwMode="auto">
          <a:xfrm>
            <a:off x="3311848" y="20892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lumMod val="40000"/>
              <a:lumOff val="60000"/>
            </a:schemeClr>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endParaRPr>
          </a:p>
        </p:txBody>
      </p:sp>
      <p:sp>
        <p:nvSpPr>
          <p:cNvPr id="4" name="MH_SubTitle_2">
            <a:extLst>
              <a:ext uri="{FF2B5EF4-FFF2-40B4-BE49-F238E27FC236}">
                <a16:creationId xmlns:a16="http://schemas.microsoft.com/office/drawing/2014/main" id="{D0E5DBF4-E6BE-4082-828E-6959FB247EC2}"/>
              </a:ext>
            </a:extLst>
          </p:cNvPr>
          <p:cNvSpPr>
            <a:spLocks/>
          </p:cNvSpPr>
          <p:nvPr>
            <p:custDataLst>
              <p:tags r:id="rId2"/>
            </p:custDataLst>
          </p:nvPr>
        </p:nvSpPr>
        <p:spPr bwMode="auto">
          <a:xfrm>
            <a:off x="3311848" y="394349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46B6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endParaRPr>
          </a:p>
        </p:txBody>
      </p:sp>
      <p:sp>
        <p:nvSpPr>
          <p:cNvPr id="11" name="TextBox 1">
            <a:extLst>
              <a:ext uri="{FF2B5EF4-FFF2-40B4-BE49-F238E27FC236}">
                <a16:creationId xmlns:a16="http://schemas.microsoft.com/office/drawing/2014/main" id="{76C511FE-4E96-456F-B5AB-01B0142FEFC4}"/>
              </a:ext>
            </a:extLst>
          </p:cNvPr>
          <p:cNvSpPr txBox="1"/>
          <p:nvPr/>
        </p:nvSpPr>
        <p:spPr>
          <a:xfrm>
            <a:off x="4809175" y="2299128"/>
            <a:ext cx="7544750"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Hoàn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thành</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các</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sym typeface="Century Gothic" panose="020B0502020202020204" pitchFamily="34" charset="0"/>
            </a:endParaRPr>
          </a:p>
        </p:txBody>
      </p:sp>
      <p:sp>
        <p:nvSpPr>
          <p:cNvPr id="13" name="TextBox 1">
            <a:extLst>
              <a:ext uri="{FF2B5EF4-FFF2-40B4-BE49-F238E27FC236}">
                <a16:creationId xmlns:a16="http://schemas.microsoft.com/office/drawing/2014/main" id="{A297D859-D0EE-49B5-B720-6C0FCADD0F87}"/>
              </a:ext>
            </a:extLst>
          </p:cNvPr>
          <p:cNvSpPr txBox="1"/>
          <p:nvPr/>
        </p:nvSpPr>
        <p:spPr>
          <a:xfrm>
            <a:off x="4809175" y="4025425"/>
            <a:ext cx="7382825"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Chuẩn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bị</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Luyên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sym typeface="Century Gothic" panose="020B0502020202020204" pitchFamily="34" charset="0"/>
            </a:endParaRPr>
          </a:p>
        </p:txBody>
      </p:sp>
      <p:grpSp>
        <p:nvGrpSpPr>
          <p:cNvPr id="21" name="组合 20">
            <a:extLst>
              <a:ext uri="{FF2B5EF4-FFF2-40B4-BE49-F238E27FC236}">
                <a16:creationId xmlns:a16="http://schemas.microsoft.com/office/drawing/2014/main" id="{69861E2E-9567-45E2-87B8-CADDEEE8ACF7}"/>
              </a:ext>
            </a:extLst>
          </p:cNvPr>
          <p:cNvGrpSpPr/>
          <p:nvPr/>
        </p:nvGrpSpPr>
        <p:grpSpPr>
          <a:xfrm>
            <a:off x="548924" y="420924"/>
            <a:ext cx="4975575" cy="1484722"/>
            <a:chOff x="1589485" y="3073040"/>
            <a:chExt cx="4975575" cy="1484722"/>
          </a:xfrm>
        </p:grpSpPr>
        <p:sp>
          <p:nvSpPr>
            <p:cNvPr id="22" name="文本框 1">
              <a:extLst>
                <a:ext uri="{FF2B5EF4-FFF2-40B4-BE49-F238E27FC236}">
                  <a16:creationId xmlns:a16="http://schemas.microsoft.com/office/drawing/2014/main" id="{89C81846-75D8-49CB-AE2A-031F9B7C4CBE}"/>
                </a:ext>
              </a:extLst>
            </p:cNvPr>
            <p:cNvSpPr txBox="1">
              <a:spLocks noChangeArrowheads="1"/>
            </p:cNvSpPr>
            <p:nvPr/>
          </p:nvSpPr>
          <p:spPr bwMode="auto">
            <a:xfrm>
              <a:off x="1589485" y="3234323"/>
              <a:ext cx="497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DẶN DÒ</a:t>
              </a:r>
              <a:endParaRPr kumimoji="0" lang="zh-CN" altLang="en-US"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微软雅黑" panose="020B0503020204020204" pitchFamily="34" charset="-122"/>
                <a:cs typeface="+mn-cs"/>
              </a:endParaRPr>
            </a:p>
          </p:txBody>
        </p:sp>
        <p:sp>
          <p:nvSpPr>
            <p:cNvPr id="23" name="矩形 22">
              <a:extLst>
                <a:ext uri="{FF2B5EF4-FFF2-40B4-BE49-F238E27FC236}">
                  <a16:creationId xmlns:a16="http://schemas.microsoft.com/office/drawing/2014/main" id="{B9CABD00-04D1-4C3A-8459-7307FE48A3E5}"/>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sym typeface="微软雅黑" panose="020B0503020204020204" charset="-122"/>
              </a:endParaRPr>
            </a:p>
          </p:txBody>
        </p:sp>
      </p:grpSp>
      <p:pic>
        <p:nvPicPr>
          <p:cNvPr id="20" name="图片 19" descr="6">
            <a:extLst>
              <a:ext uri="{FF2B5EF4-FFF2-40B4-BE49-F238E27FC236}">
                <a16:creationId xmlns:a16="http://schemas.microsoft.com/office/drawing/2014/main" id="{25E9F477-D17F-444C-900C-0A51D7FE1D52}"/>
              </a:ext>
            </a:extLst>
          </p:cNvPr>
          <p:cNvPicPr>
            <a:picLocks noChangeAspect="1"/>
          </p:cNvPicPr>
          <p:nvPr/>
        </p:nvPicPr>
        <p:blipFill>
          <a:blip r:embed="rId5"/>
          <a:srcRect r="74368"/>
          <a:stretch>
            <a:fillRect/>
          </a:stretch>
        </p:blipFill>
        <p:spPr>
          <a:xfrm>
            <a:off x="-3810" y="4604385"/>
            <a:ext cx="1602105" cy="2278380"/>
          </a:xfrm>
          <a:prstGeom prst="rect">
            <a:avLst/>
          </a:prstGeom>
        </p:spPr>
      </p:pic>
      <p:pic>
        <p:nvPicPr>
          <p:cNvPr id="27" name="图片 26" descr="6">
            <a:extLst>
              <a:ext uri="{FF2B5EF4-FFF2-40B4-BE49-F238E27FC236}">
                <a16:creationId xmlns:a16="http://schemas.microsoft.com/office/drawing/2014/main" id="{E05DEF25-6AE4-4C2C-9B98-4C6CEC4D48D1}"/>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28" name="图片 27">
            <a:extLst>
              <a:ext uri="{FF2B5EF4-FFF2-40B4-BE49-F238E27FC236}">
                <a16:creationId xmlns:a16="http://schemas.microsoft.com/office/drawing/2014/main" id="{8EFFE737-C0D5-4AA8-9559-0E1DBBA1C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0" name="图片 29">
            <a:extLst>
              <a:ext uri="{FF2B5EF4-FFF2-40B4-BE49-F238E27FC236}">
                <a16:creationId xmlns:a16="http://schemas.microsoft.com/office/drawing/2014/main" id="{8C8C9C3F-6CEF-41F1-BDDD-149F4FB82D1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2" name="图片 5">
            <a:extLst>
              <a:ext uri="{FF2B5EF4-FFF2-40B4-BE49-F238E27FC236}">
                <a16:creationId xmlns:a16="http://schemas.microsoft.com/office/drawing/2014/main" id="{69A95E87-2E00-4BC8-928E-4ACA260F07DD}"/>
              </a:ext>
            </a:extLst>
          </p:cNvPr>
          <p:cNvPicPr>
            <a:picLocks noChangeAspect="1"/>
          </p:cNvPicPr>
          <p:nvPr/>
        </p:nvPicPr>
        <p:blipFill rotWithShape="1">
          <a:blip r:embed="rId8">
            <a:lum contrast="20000"/>
          </a:blip>
          <a:srcRect t="-1" r="66688" b="80816"/>
          <a:stretch/>
        </p:blipFill>
        <p:spPr>
          <a:xfrm>
            <a:off x="-840715" y="4876800"/>
            <a:ext cx="13031445" cy="19611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44752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0" y="387647"/>
            <a:ext cx="12192000" cy="622994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3" name="图片 2"/>
          <p:cNvPicPr>
            <a:picLocks noChangeAspect="1"/>
          </p:cNvPicPr>
          <p:nvPr/>
        </p:nvPicPr>
        <p:blipFill>
          <a:blip r:embed="rId3">
            <a:lum contrast="20000"/>
          </a:blip>
          <a:stretch>
            <a:fillRect/>
          </a:stretch>
        </p:blipFill>
        <p:spPr>
          <a:xfrm rot="18390134">
            <a:off x="4892" y="830978"/>
            <a:ext cx="3254133" cy="193427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4">
            <a:lum contrast="20000"/>
          </a:blip>
          <a:stretch>
            <a:fillRect/>
          </a:stretch>
        </p:blipFill>
        <p:spPr>
          <a:xfrm>
            <a:off x="2997424" y="4401153"/>
            <a:ext cx="6490253" cy="1721519"/>
          </a:xfrm>
          <a:prstGeom prst="rect">
            <a:avLst/>
          </a:prstGeom>
        </p:spPr>
      </p:pic>
      <p:pic>
        <p:nvPicPr>
          <p:cNvPr id="24" name="图片 23"/>
          <p:cNvPicPr>
            <a:picLocks noChangeAspect="1"/>
          </p:cNvPicPr>
          <p:nvPr/>
        </p:nvPicPr>
        <p:blipFill>
          <a:blip r:embed="rId5">
            <a:lum contrast="20000"/>
          </a:blip>
          <a:stretch>
            <a:fillRect/>
          </a:stretch>
        </p:blipFill>
        <p:spPr>
          <a:xfrm>
            <a:off x="4088219" y="1571288"/>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6">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7">
            <a:lum contrast="20000"/>
          </a:blip>
          <a:stretch>
            <a:fillRect/>
          </a:stretch>
        </p:blipFill>
        <p:spPr>
          <a:xfrm>
            <a:off x="6754487" y="945657"/>
            <a:ext cx="1046250" cy="990000"/>
          </a:xfrm>
          <a:prstGeom prst="rect">
            <a:avLst/>
          </a:prstGeom>
        </p:spPr>
      </p:pic>
      <p:pic>
        <p:nvPicPr>
          <p:cNvPr id="2" name="图片 1"/>
          <p:cNvPicPr>
            <a:picLocks noChangeAspect="1"/>
          </p:cNvPicPr>
          <p:nvPr/>
        </p:nvPicPr>
        <p:blipFill>
          <a:blip r:embed="rId8">
            <a:lum contrast="20000"/>
          </a:blip>
          <a:stretch>
            <a:fillRect/>
          </a:stretch>
        </p:blipFill>
        <p:spPr>
          <a:xfrm rot="1275709">
            <a:off x="9130999" y="791240"/>
            <a:ext cx="2970000" cy="2013750"/>
          </a:xfrm>
          <a:prstGeom prst="rect">
            <a:avLst/>
          </a:prstGeom>
          <a:effectLst>
            <a:outerShdw blurRad="63500" sx="102000" sy="102000" algn="ctr" rotWithShape="0">
              <a:prstClr val="black">
                <a:alpha val="40000"/>
              </a:prstClr>
            </a:outerShdw>
          </a:effectLst>
        </p:spPr>
      </p:pic>
      <p:pic>
        <p:nvPicPr>
          <p:cNvPr id="19" name="图片 26">
            <a:extLst>
              <a:ext uri="{FF2B5EF4-FFF2-40B4-BE49-F238E27FC236}">
                <a16:creationId xmlns:a16="http://schemas.microsoft.com/office/drawing/2014/main" id="{FEC7AB16-1882-4C12-A573-B1727762DB97}"/>
              </a:ext>
            </a:extLst>
          </p:cNvPr>
          <p:cNvPicPr>
            <a:picLocks noChangeAspect="1"/>
          </p:cNvPicPr>
          <p:nvPr/>
        </p:nvPicPr>
        <p:blipFill>
          <a:blip r:embed="rId6">
            <a:lum contrast="20000"/>
          </a:blip>
          <a:stretch>
            <a:fillRect/>
          </a:stretch>
        </p:blipFill>
        <p:spPr>
          <a:xfrm flipH="1">
            <a:off x="-48624" y="5822132"/>
            <a:ext cx="3206250" cy="105750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1FE990C0-F72E-6BBD-1946-236EBC3913C8}"/>
              </a:ext>
            </a:extLst>
          </p:cNvPr>
          <p:cNvPicPr>
            <a:picLocks noChangeAspect="1"/>
          </p:cNvPicPr>
          <p:nvPr/>
        </p:nvPicPr>
        <p:blipFill>
          <a:blip r:embed="rId9"/>
          <a:stretch>
            <a:fillRect/>
          </a:stretch>
        </p:blipFill>
        <p:spPr>
          <a:xfrm>
            <a:off x="84829" y="3202222"/>
            <a:ext cx="11869941" cy="19204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20000">
                                          <p:cBhvr additive="base">
                                            <p:cTn id="28"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oom with chairs and a table&#10;&#10;Description automatically generated">
            <a:extLst>
              <a:ext uri="{FF2B5EF4-FFF2-40B4-BE49-F238E27FC236}">
                <a16:creationId xmlns:a16="http://schemas.microsoft.com/office/drawing/2014/main" id="{6CF9DF8D-6B8A-5B7E-4BDE-53C20998D43C}"/>
              </a:ext>
            </a:extLst>
          </p:cNvPr>
          <p:cNvPicPr>
            <a:picLocks noChangeAspect="1"/>
          </p:cNvPicPr>
          <p:nvPr/>
        </p:nvPicPr>
        <p:blipFill rotWithShape="1">
          <a:blip r:embed="rId2">
            <a:extLst>
              <a:ext uri="{28A0092B-C50C-407E-A947-70E740481C1C}">
                <a14:useLocalDpi xmlns:a14="http://schemas.microsoft.com/office/drawing/2010/main" val="0"/>
              </a:ext>
            </a:extLst>
          </a:blip>
          <a:srcRect l="3403" r="7693" b="1"/>
          <a:stretch/>
        </p:blipFill>
        <p:spPr>
          <a:xfrm>
            <a:off x="20" y="1282"/>
            <a:ext cx="12191980" cy="6856718"/>
          </a:xfrm>
          <a:prstGeom prst="rect">
            <a:avLst/>
          </a:prstGeom>
        </p:spPr>
      </p:pic>
      <p:grpSp>
        <p:nvGrpSpPr>
          <p:cNvPr id="66" name="Group 65">
            <a:extLst>
              <a:ext uri="{FF2B5EF4-FFF2-40B4-BE49-F238E27FC236}">
                <a16:creationId xmlns:a16="http://schemas.microsoft.com/office/drawing/2014/main" id="{61EF48C0-D19B-0A51-FA1C-B0BA3105EE2C}"/>
              </a:ext>
            </a:extLst>
          </p:cNvPr>
          <p:cNvGrpSpPr/>
          <p:nvPr/>
        </p:nvGrpSpPr>
        <p:grpSpPr>
          <a:xfrm>
            <a:off x="-882368" y="553371"/>
            <a:ext cx="12810420" cy="1545190"/>
            <a:chOff x="-882368" y="553371"/>
            <a:chExt cx="12810420" cy="1545190"/>
          </a:xfrm>
        </p:grpSpPr>
        <p:sp>
          <p:nvSpPr>
            <p:cNvPr id="46" name="Hình chữ nhật: Góc Tròn 6">
              <a:extLst>
                <a:ext uri="{FF2B5EF4-FFF2-40B4-BE49-F238E27FC236}">
                  <a16:creationId xmlns:a16="http://schemas.microsoft.com/office/drawing/2014/main" id="{8980AAE4-AABC-2F9A-0777-B5887802F359}"/>
                </a:ext>
              </a:extLst>
            </p:cNvPr>
            <p:cNvSpPr/>
            <p:nvPr/>
          </p:nvSpPr>
          <p:spPr>
            <a:xfrm>
              <a:off x="429736" y="606260"/>
              <a:ext cx="11498316" cy="1492301"/>
            </a:xfrm>
            <a:custGeom>
              <a:avLst/>
              <a:gdLst>
                <a:gd name="connsiteX0" fmla="*/ 0 w 11498316"/>
                <a:gd name="connsiteY0" fmla="*/ 248722 h 1492301"/>
                <a:gd name="connsiteX1" fmla="*/ 248722 w 11498316"/>
                <a:gd name="connsiteY1" fmla="*/ 0 h 1492301"/>
                <a:gd name="connsiteX2" fmla="*/ 11249594 w 11498316"/>
                <a:gd name="connsiteY2" fmla="*/ 0 h 1492301"/>
                <a:gd name="connsiteX3" fmla="*/ 11498316 w 11498316"/>
                <a:gd name="connsiteY3" fmla="*/ 248722 h 1492301"/>
                <a:gd name="connsiteX4" fmla="*/ 11498316 w 11498316"/>
                <a:gd name="connsiteY4" fmla="*/ 1243579 h 1492301"/>
                <a:gd name="connsiteX5" fmla="*/ 11249594 w 11498316"/>
                <a:gd name="connsiteY5" fmla="*/ 1492301 h 1492301"/>
                <a:gd name="connsiteX6" fmla="*/ 248722 w 11498316"/>
                <a:gd name="connsiteY6" fmla="*/ 1492301 h 1492301"/>
                <a:gd name="connsiteX7" fmla="*/ 0 w 11498316"/>
                <a:gd name="connsiteY7" fmla="*/ 1243579 h 1492301"/>
                <a:gd name="connsiteX8" fmla="*/ 0 w 11498316"/>
                <a:gd name="connsiteY8" fmla="*/ 248722 h 149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8316" h="1492301" fill="none" extrusionOk="0">
                  <a:moveTo>
                    <a:pt x="0" y="248722"/>
                  </a:moveTo>
                  <a:cubicBezTo>
                    <a:pt x="-25873" y="112966"/>
                    <a:pt x="110277" y="6133"/>
                    <a:pt x="248722" y="0"/>
                  </a:cubicBezTo>
                  <a:cubicBezTo>
                    <a:pt x="3047045" y="77600"/>
                    <a:pt x="6045748" y="-27269"/>
                    <a:pt x="11249594" y="0"/>
                  </a:cubicBezTo>
                  <a:cubicBezTo>
                    <a:pt x="11399015" y="-15904"/>
                    <a:pt x="11523146" y="118667"/>
                    <a:pt x="11498316" y="248722"/>
                  </a:cubicBezTo>
                  <a:cubicBezTo>
                    <a:pt x="11511967" y="559923"/>
                    <a:pt x="11587835" y="988284"/>
                    <a:pt x="11498316" y="1243579"/>
                  </a:cubicBezTo>
                  <a:cubicBezTo>
                    <a:pt x="11493202" y="1378944"/>
                    <a:pt x="11368649" y="1500376"/>
                    <a:pt x="11249594" y="1492301"/>
                  </a:cubicBezTo>
                  <a:cubicBezTo>
                    <a:pt x="6654300" y="1541478"/>
                    <a:pt x="3268764" y="1369599"/>
                    <a:pt x="248722" y="1492301"/>
                  </a:cubicBezTo>
                  <a:cubicBezTo>
                    <a:pt x="109221" y="1508706"/>
                    <a:pt x="-14596" y="1393512"/>
                    <a:pt x="0" y="1243579"/>
                  </a:cubicBezTo>
                  <a:cubicBezTo>
                    <a:pt x="35395" y="984092"/>
                    <a:pt x="84706" y="741322"/>
                    <a:pt x="0" y="248722"/>
                  </a:cubicBezTo>
                  <a:close/>
                </a:path>
                <a:path w="11498316" h="1492301" stroke="0" extrusionOk="0">
                  <a:moveTo>
                    <a:pt x="0" y="248722"/>
                  </a:moveTo>
                  <a:cubicBezTo>
                    <a:pt x="22854" y="108745"/>
                    <a:pt x="133984" y="-1510"/>
                    <a:pt x="248722" y="0"/>
                  </a:cubicBezTo>
                  <a:cubicBezTo>
                    <a:pt x="5099634" y="-129276"/>
                    <a:pt x="9162677" y="-77778"/>
                    <a:pt x="11249594" y="0"/>
                  </a:cubicBezTo>
                  <a:cubicBezTo>
                    <a:pt x="11380240" y="-21419"/>
                    <a:pt x="11494973" y="130632"/>
                    <a:pt x="11498316" y="248722"/>
                  </a:cubicBezTo>
                  <a:cubicBezTo>
                    <a:pt x="11452448" y="659918"/>
                    <a:pt x="11587413" y="789162"/>
                    <a:pt x="11498316" y="1243579"/>
                  </a:cubicBezTo>
                  <a:cubicBezTo>
                    <a:pt x="11504313" y="1393592"/>
                    <a:pt x="11377338" y="1495571"/>
                    <a:pt x="11249594" y="1492301"/>
                  </a:cubicBezTo>
                  <a:cubicBezTo>
                    <a:pt x="8742461" y="1536521"/>
                    <a:pt x="2466580" y="1462919"/>
                    <a:pt x="248722" y="1492301"/>
                  </a:cubicBezTo>
                  <a:cubicBezTo>
                    <a:pt x="109933" y="1486829"/>
                    <a:pt x="-23557" y="1375499"/>
                    <a:pt x="0" y="1243579"/>
                  </a:cubicBezTo>
                  <a:cubicBezTo>
                    <a:pt x="12983" y="773146"/>
                    <a:pt x="-9210" y="361606"/>
                    <a:pt x="0" y="248722"/>
                  </a:cubicBezTo>
                  <a:close/>
                </a:path>
              </a:pathLst>
            </a:custGeom>
            <a:solidFill>
              <a:schemeClr val="bg1"/>
            </a:solidFill>
            <a:ln w="381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49" name="Nhóm 23">
              <a:extLst>
                <a:ext uri="{FF2B5EF4-FFF2-40B4-BE49-F238E27FC236}">
                  <a16:creationId xmlns:a16="http://schemas.microsoft.com/office/drawing/2014/main" id="{A3DF09C5-F754-B636-88CB-68E7EB2373B5}"/>
                </a:ext>
              </a:extLst>
            </p:cNvPr>
            <p:cNvGrpSpPr/>
            <p:nvPr/>
          </p:nvGrpSpPr>
          <p:grpSpPr>
            <a:xfrm>
              <a:off x="-882368" y="553371"/>
              <a:ext cx="4433654" cy="1381473"/>
              <a:chOff x="3666356" y="4573200"/>
              <a:chExt cx="4280542" cy="1381473"/>
            </a:xfrm>
          </p:grpSpPr>
          <p:sp>
            <p:nvSpPr>
              <p:cNvPr id="50" name="TextBox 67">
                <a:extLst>
                  <a:ext uri="{FF2B5EF4-FFF2-40B4-BE49-F238E27FC236}">
                    <a16:creationId xmlns:a16="http://schemas.microsoft.com/office/drawing/2014/main" id="{A70C4B69-F427-2E90-01AA-8D9134AFBD25}"/>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w="190500">
                      <a:solidFill>
                        <a:prstClr val="white"/>
                      </a:solidFill>
                      <a:prstDash val="solid"/>
                    </a:ln>
                    <a:solidFill>
                      <a:srgbClr val="FE1E6E"/>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8000" b="0" i="0" u="none" strike="noStrike" kern="1200" cap="none" spc="0" normalizeH="0" baseline="0" noProof="0" dirty="0">
                    <a:ln w="190500">
                      <a:solidFill>
                        <a:prstClr val="white"/>
                      </a:solidFill>
                      <a:prstDash val="solid"/>
                    </a:ln>
                    <a:solidFill>
                      <a:srgbClr val="FE1E6E"/>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1:</a:t>
                </a:r>
              </a:p>
            </p:txBody>
          </p:sp>
          <p:sp>
            <p:nvSpPr>
              <p:cNvPr id="51" name="TextBox 67">
                <a:extLst>
                  <a:ext uri="{FF2B5EF4-FFF2-40B4-BE49-F238E27FC236}">
                    <a16:creationId xmlns:a16="http://schemas.microsoft.com/office/drawing/2014/main" id="{DBB99A70-0E42-7374-FAE4-4E06BB55F65B}"/>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w="9525">
                      <a:noFill/>
                      <a:prstDash val="solid"/>
                    </a:ln>
                    <a:solidFill>
                      <a:srgbClr val="FE1E6E"/>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8000" b="0" i="0" u="none" strike="noStrike" kern="1200" cap="none" spc="0" normalizeH="0" baseline="0" noProof="0" dirty="0">
                    <a:ln w="9525">
                      <a:noFill/>
                      <a:prstDash val="solid"/>
                    </a:ln>
                    <a:solidFill>
                      <a:srgbClr val="FE1E6E"/>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1:</a:t>
                </a:r>
              </a:p>
            </p:txBody>
          </p:sp>
        </p:grpSp>
        <mc:AlternateContent xmlns:mc="http://schemas.openxmlformats.org/markup-compatibility/2006" xmlns:a14="http://schemas.microsoft.com/office/drawing/2010/main">
          <mc:Choice Requires="a14">
            <p:sp>
              <p:nvSpPr>
                <p:cNvPr id="47" name="Hộp Văn bản 25">
                  <a:extLst>
                    <a:ext uri="{FF2B5EF4-FFF2-40B4-BE49-F238E27FC236}">
                      <a16:creationId xmlns:a16="http://schemas.microsoft.com/office/drawing/2014/main" id="{F1861615-B3C6-763B-369F-C5E592AA1E5B}"/>
                    </a:ext>
                  </a:extLst>
                </p:cNvPr>
                <p:cNvSpPr txBox="1"/>
                <p:nvPr/>
              </p:nvSpPr>
              <p:spPr>
                <a:xfrm>
                  <a:off x="615045" y="664294"/>
                  <a:ext cx="11127697" cy="11592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rPr>
                            <m:t>𝟏</m:t>
                          </m:r>
                        </m:num>
                        <m:den>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rPr>
                            <m:t>𝟑</m:t>
                          </m:r>
                        </m:den>
                      </m:f>
                    </m:oMath>
                  </a14:m>
                  <a:r>
                    <a:rPr kumimoji="0" lang="en-US" sz="4800" b="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4800" b="0" u="none" strike="noStrike" kern="1200" cap="none" spc="0" normalizeH="0" baseline="0" noProof="0" dirty="0" err="1">
                      <a:ln>
                        <a:noFill/>
                      </a:ln>
                      <a:solidFill>
                        <a:prstClr val="black"/>
                      </a:solidFill>
                      <a:effectLst/>
                      <a:uLnTx/>
                      <a:uFillTx/>
                      <a:ea typeface="+mn-ea"/>
                      <a:cs typeface="Calibri" panose="020F0502020204030204" pitchFamily="34" charset="0"/>
                    </a:rPr>
                    <a:t>của</a:t>
                  </a:r>
                  <a:r>
                    <a:rPr kumimoji="0" lang="en-US" sz="4800" b="0" u="none" strike="noStrike" kern="1200" cap="none" spc="0" normalizeH="0" noProof="0" dirty="0">
                      <a:ln>
                        <a:noFill/>
                      </a:ln>
                      <a:solidFill>
                        <a:prstClr val="black"/>
                      </a:solidFill>
                      <a:effectLst/>
                      <a:uLnTx/>
                      <a:uFillTx/>
                      <a:ea typeface="+mn-ea"/>
                      <a:cs typeface="Calibri" panose="020F0502020204030204" pitchFamily="34" charset="0"/>
                    </a:rPr>
                    <a:t> 24 </a:t>
                  </a:r>
                  <a:r>
                    <a:rPr kumimoji="0" lang="en-US" sz="4800" b="0" u="none" strike="noStrike" kern="1200" cap="none" spc="0" normalizeH="0" noProof="0" dirty="0" err="1">
                      <a:ln>
                        <a:noFill/>
                      </a:ln>
                      <a:solidFill>
                        <a:prstClr val="black"/>
                      </a:solidFill>
                      <a:effectLst/>
                      <a:uLnTx/>
                      <a:uFillTx/>
                      <a:ea typeface="+mn-ea"/>
                      <a:cs typeface="Calibri" panose="020F0502020204030204" pitchFamily="34" charset="0"/>
                    </a:rPr>
                    <a:t>là</a:t>
                  </a:r>
                  <a:r>
                    <a:rPr kumimoji="0" lang="en-US" sz="4800" b="0" u="none" strike="noStrike" kern="1200" cap="none" spc="0" normalizeH="0" noProof="0" dirty="0">
                      <a:ln>
                        <a:noFill/>
                      </a:ln>
                      <a:solidFill>
                        <a:prstClr val="black"/>
                      </a:solidFill>
                      <a:effectLst/>
                      <a:uLnTx/>
                      <a:uFillTx/>
                      <a:ea typeface="+mn-ea"/>
                      <a:cs typeface="Calibri" panose="020F0502020204030204" pitchFamily="34" charset="0"/>
                    </a:rPr>
                    <a:t>:</a:t>
                  </a:r>
                  <a:endParaRPr kumimoji="0" lang="en-US" sz="4800" b="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mc:Choice>
          <mc:Fallback xmlns="">
            <p:sp>
              <p:nvSpPr>
                <p:cNvPr id="47" name="Hộp Văn bản 25">
                  <a:extLst>
                    <a:ext uri="{FF2B5EF4-FFF2-40B4-BE49-F238E27FC236}">
                      <a16:creationId xmlns:a16="http://schemas.microsoft.com/office/drawing/2014/main" id="{F1861615-B3C6-763B-369F-C5E592AA1E5B}"/>
                    </a:ext>
                  </a:extLst>
                </p:cNvPr>
                <p:cNvSpPr txBox="1">
                  <a:spLocks noRot="1" noChangeAspect="1" noMove="1" noResize="1" noEditPoints="1" noAdjustHandles="1" noChangeArrowheads="1" noChangeShapeType="1" noTextEdit="1"/>
                </p:cNvSpPr>
                <p:nvPr/>
              </p:nvSpPr>
              <p:spPr>
                <a:xfrm>
                  <a:off x="615045" y="664294"/>
                  <a:ext cx="11127697" cy="1159228"/>
                </a:xfrm>
                <a:prstGeom prst="rect">
                  <a:avLst/>
                </a:prstGeom>
                <a:blipFill>
                  <a:blip r:embed="rId3"/>
                  <a:stretch>
                    <a:fillRect b="-14211"/>
                  </a:stretch>
                </a:blipFill>
              </p:spPr>
              <p:txBody>
                <a:bodyPr/>
                <a:lstStyle/>
                <a:p>
                  <a:r>
                    <a:rPr lang="en-US">
                      <a:noFill/>
                    </a:rPr>
                    <a:t> </a:t>
                  </a:r>
                </a:p>
              </p:txBody>
            </p:sp>
          </mc:Fallback>
        </mc:AlternateContent>
      </p:grpSp>
      <p:pic>
        <p:nvPicPr>
          <p:cNvPr id="32" name="Picture 31" descr="A cartoon of a child wearing a chef hat&#10;&#10;Description automatically generated">
            <a:extLst>
              <a:ext uri="{FF2B5EF4-FFF2-40B4-BE49-F238E27FC236}">
                <a16:creationId xmlns:a16="http://schemas.microsoft.com/office/drawing/2014/main" id="{24645585-E819-6650-0E96-806FFB94DDD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360" b="90536" l="9710" r="89912">
                        <a14:foregroundMark x1="45397" y1="89274" x2="56620" y2="90221"/>
                        <a14:foregroundMark x1="47541" y1="8517" x2="49054" y2="14826"/>
                        <a14:foregroundMark x1="59773" y1="90536" x2="58512" y2="87066"/>
                        <a14:backgroundMark x1="76545" y1="54890" x2="88398" y2="58675"/>
                        <a14:backgroundMark x1="27995" y1="64984" x2="20681" y2="70189"/>
                        <a14:backgroundMark x1="39596" y1="74763" x2="38335" y2="74290"/>
                        <a14:backgroundMark x1="61034" y1="73028" x2="61791" y2="73028"/>
                        <a14:backgroundMark x1="63934" y1="70662" x2="63934" y2="70662"/>
                        <a14:backgroundMark x1="64439" y1="69716" x2="64439" y2="69716"/>
                        <a14:backgroundMark x1="34678" y1="72397" x2="34048" y2="70978"/>
                        <a14:backgroundMark x1="30769" y1="61830" x2="28878" y2="65142"/>
                        <a14:backgroundMark x1="30265" y1="61041" x2="28752" y2="64038"/>
                      </a14:backgroundRemoval>
                    </a14:imgEffect>
                  </a14:imgLayer>
                </a14:imgProps>
              </a:ext>
              <a:ext uri="{28A0092B-C50C-407E-A947-70E740481C1C}">
                <a14:useLocalDpi xmlns:a14="http://schemas.microsoft.com/office/drawing/2010/main" val="0"/>
              </a:ext>
            </a:extLst>
          </a:blip>
          <a:stretch>
            <a:fillRect/>
          </a:stretch>
        </p:blipFill>
        <p:spPr>
          <a:xfrm>
            <a:off x="6129621" y="2011895"/>
            <a:ext cx="6479654" cy="5180454"/>
          </a:xfrm>
          <a:prstGeom prst="rect">
            <a:avLst/>
          </a:prstGeom>
        </p:spPr>
      </p:pic>
      <p:pic>
        <p:nvPicPr>
          <p:cNvPr id="63" name="Picture 62" descr="A blackboard on a stand&#10;&#10;Description automatically generated">
            <a:extLst>
              <a:ext uri="{FF2B5EF4-FFF2-40B4-BE49-F238E27FC236}">
                <a16:creationId xmlns:a16="http://schemas.microsoft.com/office/drawing/2014/main" id="{417087ED-A91E-B15A-5615-7ED47A139C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47864" y="1678898"/>
            <a:ext cx="7896726" cy="5942989"/>
          </a:xfrm>
          <a:prstGeom prst="rect">
            <a:avLst/>
          </a:prstGeom>
        </p:spPr>
      </p:pic>
      <p:sp>
        <p:nvSpPr>
          <p:cNvPr id="3" name="TextBox 2">
            <a:extLst>
              <a:ext uri="{FF2B5EF4-FFF2-40B4-BE49-F238E27FC236}">
                <a16:creationId xmlns:a16="http://schemas.microsoft.com/office/drawing/2014/main" id="{434D6E7A-20FF-663E-31E2-389EFFEF749F}"/>
              </a:ext>
            </a:extLst>
          </p:cNvPr>
          <p:cNvSpPr txBox="1"/>
          <p:nvPr/>
        </p:nvSpPr>
        <p:spPr>
          <a:xfrm>
            <a:off x="2552700" y="3438525"/>
            <a:ext cx="3076575" cy="1862048"/>
          </a:xfrm>
          <a:prstGeom prst="rect">
            <a:avLst/>
          </a:prstGeom>
          <a:noFill/>
        </p:spPr>
        <p:txBody>
          <a:bodyPr wrap="square" rtlCol="0">
            <a:spAutoFit/>
          </a:bodyPr>
          <a:lstStyle/>
          <a:p>
            <a:pPr algn="ctr"/>
            <a:r>
              <a:rPr lang="en-US" sz="11500" dirty="0">
                <a:solidFill>
                  <a:srgbClr val="FFFF00"/>
                </a:solidFill>
              </a:rPr>
              <a:t>8</a:t>
            </a:r>
          </a:p>
        </p:txBody>
      </p:sp>
    </p:spTree>
    <p:extLst>
      <p:ext uri="{BB962C8B-B14F-4D97-AF65-F5344CB8AC3E}">
        <p14:creationId xmlns:p14="http://schemas.microsoft.com/office/powerpoint/2010/main" val="2842456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ppt_x"/>
                                          </p:val>
                                        </p:tav>
                                        <p:tav tm="100000">
                                          <p:val>
                                            <p:strVal val="#ppt_x"/>
                                          </p:val>
                                        </p:tav>
                                      </p:tavLst>
                                    </p:anim>
                                    <p:anim calcmode="lin" valueType="num">
                                      <p:cBhvr additive="base">
                                        <p:cTn id="15" dur="500" fill="hold"/>
                                        <p:tgtEl>
                                          <p:spTgt spid="6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oom with chairs and a table&#10;&#10;Description automatically generated">
            <a:extLst>
              <a:ext uri="{FF2B5EF4-FFF2-40B4-BE49-F238E27FC236}">
                <a16:creationId xmlns:a16="http://schemas.microsoft.com/office/drawing/2014/main" id="{6CF9DF8D-6B8A-5B7E-4BDE-53C20998D43C}"/>
              </a:ext>
            </a:extLst>
          </p:cNvPr>
          <p:cNvPicPr>
            <a:picLocks noChangeAspect="1"/>
          </p:cNvPicPr>
          <p:nvPr/>
        </p:nvPicPr>
        <p:blipFill rotWithShape="1">
          <a:blip r:embed="rId2">
            <a:extLst>
              <a:ext uri="{28A0092B-C50C-407E-A947-70E740481C1C}">
                <a14:useLocalDpi xmlns:a14="http://schemas.microsoft.com/office/drawing/2010/main" val="0"/>
              </a:ext>
            </a:extLst>
          </a:blip>
          <a:srcRect l="3403" r="7693" b="1"/>
          <a:stretch/>
        </p:blipFill>
        <p:spPr>
          <a:xfrm>
            <a:off x="20" y="1282"/>
            <a:ext cx="12191980" cy="6856718"/>
          </a:xfrm>
          <a:prstGeom prst="rect">
            <a:avLst/>
          </a:prstGeom>
        </p:spPr>
      </p:pic>
      <p:grpSp>
        <p:nvGrpSpPr>
          <p:cNvPr id="66" name="Group 65">
            <a:extLst>
              <a:ext uri="{FF2B5EF4-FFF2-40B4-BE49-F238E27FC236}">
                <a16:creationId xmlns:a16="http://schemas.microsoft.com/office/drawing/2014/main" id="{61EF48C0-D19B-0A51-FA1C-B0BA3105EE2C}"/>
              </a:ext>
            </a:extLst>
          </p:cNvPr>
          <p:cNvGrpSpPr/>
          <p:nvPr/>
        </p:nvGrpSpPr>
        <p:grpSpPr>
          <a:xfrm>
            <a:off x="-882368" y="553371"/>
            <a:ext cx="12810420" cy="1545190"/>
            <a:chOff x="-882368" y="553371"/>
            <a:chExt cx="12810420" cy="1545190"/>
          </a:xfrm>
        </p:grpSpPr>
        <p:sp>
          <p:nvSpPr>
            <p:cNvPr id="46" name="Hình chữ nhật: Góc Tròn 6">
              <a:extLst>
                <a:ext uri="{FF2B5EF4-FFF2-40B4-BE49-F238E27FC236}">
                  <a16:creationId xmlns:a16="http://schemas.microsoft.com/office/drawing/2014/main" id="{8980AAE4-AABC-2F9A-0777-B5887802F359}"/>
                </a:ext>
              </a:extLst>
            </p:cNvPr>
            <p:cNvSpPr/>
            <p:nvPr/>
          </p:nvSpPr>
          <p:spPr>
            <a:xfrm>
              <a:off x="429736" y="606260"/>
              <a:ext cx="11498316" cy="1492301"/>
            </a:xfrm>
            <a:custGeom>
              <a:avLst/>
              <a:gdLst>
                <a:gd name="connsiteX0" fmla="*/ 0 w 11498316"/>
                <a:gd name="connsiteY0" fmla="*/ 248722 h 1492301"/>
                <a:gd name="connsiteX1" fmla="*/ 248722 w 11498316"/>
                <a:gd name="connsiteY1" fmla="*/ 0 h 1492301"/>
                <a:gd name="connsiteX2" fmla="*/ 11249594 w 11498316"/>
                <a:gd name="connsiteY2" fmla="*/ 0 h 1492301"/>
                <a:gd name="connsiteX3" fmla="*/ 11498316 w 11498316"/>
                <a:gd name="connsiteY3" fmla="*/ 248722 h 1492301"/>
                <a:gd name="connsiteX4" fmla="*/ 11498316 w 11498316"/>
                <a:gd name="connsiteY4" fmla="*/ 1243579 h 1492301"/>
                <a:gd name="connsiteX5" fmla="*/ 11249594 w 11498316"/>
                <a:gd name="connsiteY5" fmla="*/ 1492301 h 1492301"/>
                <a:gd name="connsiteX6" fmla="*/ 248722 w 11498316"/>
                <a:gd name="connsiteY6" fmla="*/ 1492301 h 1492301"/>
                <a:gd name="connsiteX7" fmla="*/ 0 w 11498316"/>
                <a:gd name="connsiteY7" fmla="*/ 1243579 h 1492301"/>
                <a:gd name="connsiteX8" fmla="*/ 0 w 11498316"/>
                <a:gd name="connsiteY8" fmla="*/ 248722 h 149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8316" h="1492301" fill="none" extrusionOk="0">
                  <a:moveTo>
                    <a:pt x="0" y="248722"/>
                  </a:moveTo>
                  <a:cubicBezTo>
                    <a:pt x="-25873" y="112966"/>
                    <a:pt x="110277" y="6133"/>
                    <a:pt x="248722" y="0"/>
                  </a:cubicBezTo>
                  <a:cubicBezTo>
                    <a:pt x="3047045" y="77600"/>
                    <a:pt x="6045748" y="-27269"/>
                    <a:pt x="11249594" y="0"/>
                  </a:cubicBezTo>
                  <a:cubicBezTo>
                    <a:pt x="11399015" y="-15904"/>
                    <a:pt x="11523146" y="118667"/>
                    <a:pt x="11498316" y="248722"/>
                  </a:cubicBezTo>
                  <a:cubicBezTo>
                    <a:pt x="11511967" y="559923"/>
                    <a:pt x="11587835" y="988284"/>
                    <a:pt x="11498316" y="1243579"/>
                  </a:cubicBezTo>
                  <a:cubicBezTo>
                    <a:pt x="11493202" y="1378944"/>
                    <a:pt x="11368649" y="1500376"/>
                    <a:pt x="11249594" y="1492301"/>
                  </a:cubicBezTo>
                  <a:cubicBezTo>
                    <a:pt x="6654300" y="1541478"/>
                    <a:pt x="3268764" y="1369599"/>
                    <a:pt x="248722" y="1492301"/>
                  </a:cubicBezTo>
                  <a:cubicBezTo>
                    <a:pt x="109221" y="1508706"/>
                    <a:pt x="-14596" y="1393512"/>
                    <a:pt x="0" y="1243579"/>
                  </a:cubicBezTo>
                  <a:cubicBezTo>
                    <a:pt x="35395" y="984092"/>
                    <a:pt x="84706" y="741322"/>
                    <a:pt x="0" y="248722"/>
                  </a:cubicBezTo>
                  <a:close/>
                </a:path>
                <a:path w="11498316" h="1492301" stroke="0" extrusionOk="0">
                  <a:moveTo>
                    <a:pt x="0" y="248722"/>
                  </a:moveTo>
                  <a:cubicBezTo>
                    <a:pt x="22854" y="108745"/>
                    <a:pt x="133984" y="-1510"/>
                    <a:pt x="248722" y="0"/>
                  </a:cubicBezTo>
                  <a:cubicBezTo>
                    <a:pt x="5099634" y="-129276"/>
                    <a:pt x="9162677" y="-77778"/>
                    <a:pt x="11249594" y="0"/>
                  </a:cubicBezTo>
                  <a:cubicBezTo>
                    <a:pt x="11380240" y="-21419"/>
                    <a:pt x="11494973" y="130632"/>
                    <a:pt x="11498316" y="248722"/>
                  </a:cubicBezTo>
                  <a:cubicBezTo>
                    <a:pt x="11452448" y="659918"/>
                    <a:pt x="11587413" y="789162"/>
                    <a:pt x="11498316" y="1243579"/>
                  </a:cubicBezTo>
                  <a:cubicBezTo>
                    <a:pt x="11504313" y="1393592"/>
                    <a:pt x="11377338" y="1495571"/>
                    <a:pt x="11249594" y="1492301"/>
                  </a:cubicBezTo>
                  <a:cubicBezTo>
                    <a:pt x="8742461" y="1536521"/>
                    <a:pt x="2466580" y="1462919"/>
                    <a:pt x="248722" y="1492301"/>
                  </a:cubicBezTo>
                  <a:cubicBezTo>
                    <a:pt x="109933" y="1486829"/>
                    <a:pt x="-23557" y="1375499"/>
                    <a:pt x="0" y="1243579"/>
                  </a:cubicBezTo>
                  <a:cubicBezTo>
                    <a:pt x="12983" y="773146"/>
                    <a:pt x="-9210" y="361606"/>
                    <a:pt x="0" y="248722"/>
                  </a:cubicBezTo>
                  <a:close/>
                </a:path>
              </a:pathLst>
            </a:custGeom>
            <a:solidFill>
              <a:schemeClr val="bg1"/>
            </a:solidFill>
            <a:ln w="381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 name="Nhóm 23">
              <a:extLst>
                <a:ext uri="{FF2B5EF4-FFF2-40B4-BE49-F238E27FC236}">
                  <a16:creationId xmlns:a16="http://schemas.microsoft.com/office/drawing/2014/main" id="{A3DF09C5-F754-B636-88CB-68E7EB2373B5}"/>
                </a:ext>
              </a:extLst>
            </p:cNvPr>
            <p:cNvGrpSpPr/>
            <p:nvPr/>
          </p:nvGrpSpPr>
          <p:grpSpPr>
            <a:xfrm>
              <a:off x="-882368" y="553371"/>
              <a:ext cx="4490804" cy="1429098"/>
              <a:chOff x="3666356" y="4573200"/>
              <a:chExt cx="4335718" cy="1429098"/>
            </a:xfrm>
          </p:grpSpPr>
          <p:sp>
            <p:nvSpPr>
              <p:cNvPr id="50" name="TextBox 67">
                <a:extLst>
                  <a:ext uri="{FF2B5EF4-FFF2-40B4-BE49-F238E27FC236}">
                    <a16:creationId xmlns:a16="http://schemas.microsoft.com/office/drawing/2014/main" id="{A70C4B69-F427-2E90-01AA-8D9134AFBD25}"/>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w="190500">
                      <a:solidFill>
                        <a:prstClr val="white"/>
                      </a:solidFill>
                      <a:prstDash val="solid"/>
                    </a:ln>
                    <a:solidFill>
                      <a:srgbClr val="FE1E6E"/>
                    </a:solidFill>
                    <a:effectLst>
                      <a:outerShdw blurRad="12700" dist="38100" dir="2700000" algn="tl" rotWithShape="0">
                        <a:srgbClr val="5B9BD5">
                          <a:lumMod val="60000"/>
                          <a:lumOff val="40000"/>
                        </a:srgbClr>
                      </a:outerShdw>
                    </a:effectLst>
                    <a:uLnTx/>
                    <a:uFillTx/>
                    <a:latin typeface="Calibri" panose="020F0502020204030204"/>
                    <a:ea typeface="LNTH-LuoLuoNotangYuanTi 1" pitchFamily="2" charset="-128"/>
                    <a:cs typeface="LNTH-LuoLuoNotangYuanTi 1" pitchFamily="2" charset="-128"/>
                  </a:rPr>
                  <a:t>Câu</a:t>
                </a:r>
                <a:r>
                  <a:rPr kumimoji="0" lang="en-US" sz="8000" b="0" i="0" u="none" strike="noStrike" kern="1200" cap="none" spc="0" normalizeH="0" baseline="0" noProof="0" dirty="0">
                    <a:ln w="190500">
                      <a:solidFill>
                        <a:prstClr val="white"/>
                      </a:solidFill>
                      <a:prstDash val="solid"/>
                    </a:ln>
                    <a:solidFill>
                      <a:srgbClr val="FE1E6E"/>
                    </a:solidFill>
                    <a:effectLst>
                      <a:outerShdw blurRad="12700" dist="38100" dir="2700000" algn="tl" rotWithShape="0">
                        <a:srgbClr val="5B9BD5">
                          <a:lumMod val="60000"/>
                          <a:lumOff val="40000"/>
                        </a:srgbClr>
                      </a:outerShdw>
                    </a:effectLst>
                    <a:uLnTx/>
                    <a:uFillTx/>
                    <a:latin typeface="Calibri" panose="020F0502020204030204"/>
                    <a:ea typeface="LNTH-LuoLuoNotangYuanTi 1" pitchFamily="2" charset="-128"/>
                    <a:cs typeface="LNTH-LuoLuoNotangYuanTi 1" pitchFamily="2" charset="-128"/>
                  </a:rPr>
                  <a:t> 2:</a:t>
                </a:r>
              </a:p>
            </p:txBody>
          </p:sp>
          <p:sp>
            <p:nvSpPr>
              <p:cNvPr id="51" name="TextBox 67">
                <a:extLst>
                  <a:ext uri="{FF2B5EF4-FFF2-40B4-BE49-F238E27FC236}">
                    <a16:creationId xmlns:a16="http://schemas.microsoft.com/office/drawing/2014/main" id="{DBB99A70-0E42-7374-FAE4-4E06BB55F65B}"/>
                  </a:ext>
                </a:extLst>
              </p:cNvPr>
              <p:cNvSpPr txBox="1"/>
              <p:nvPr/>
            </p:nvSpPr>
            <p:spPr>
              <a:xfrm>
                <a:off x="3721532" y="462082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w="9525">
                      <a:noFill/>
                      <a:prstDash val="solid"/>
                    </a:ln>
                    <a:solidFill>
                      <a:srgbClr val="FE1E6E"/>
                    </a:solidFill>
                    <a:effectLst>
                      <a:outerShdw blurRad="12700" dist="38100" dir="2700000" algn="tl" rotWithShape="0">
                        <a:srgbClr val="5B9BD5">
                          <a:lumMod val="60000"/>
                          <a:lumOff val="40000"/>
                        </a:srgbClr>
                      </a:outerShdw>
                    </a:effectLst>
                    <a:uLnTx/>
                    <a:uFillTx/>
                    <a:latin typeface="Calibri" panose="020F0502020204030204"/>
                    <a:ea typeface="LNTH-LuoLuoNotangYuanTi 1" pitchFamily="2" charset="-128"/>
                    <a:cs typeface="LNTH-LuoLuoNotangYuanTi 1" pitchFamily="2" charset="-128"/>
                  </a:rPr>
                  <a:t>Câu</a:t>
                </a:r>
                <a:r>
                  <a:rPr kumimoji="0" lang="en-US" sz="8000" b="0" i="0" u="none" strike="noStrike" kern="1200" cap="none" spc="0" normalizeH="0" baseline="0" noProof="0" dirty="0">
                    <a:ln w="9525">
                      <a:noFill/>
                      <a:prstDash val="solid"/>
                    </a:ln>
                    <a:solidFill>
                      <a:srgbClr val="FE1E6E"/>
                    </a:solidFill>
                    <a:effectLst>
                      <a:outerShdw blurRad="12700" dist="38100" dir="2700000" algn="tl" rotWithShape="0">
                        <a:srgbClr val="5B9BD5">
                          <a:lumMod val="60000"/>
                          <a:lumOff val="40000"/>
                        </a:srgbClr>
                      </a:outerShdw>
                    </a:effectLst>
                    <a:uLnTx/>
                    <a:uFillTx/>
                    <a:latin typeface="Calibri" panose="020F0502020204030204"/>
                    <a:ea typeface="LNTH-LuoLuoNotangYuanTi 1" pitchFamily="2" charset="-128"/>
                    <a:cs typeface="LNTH-LuoLuoNotangYuanTi 1" pitchFamily="2" charset="-128"/>
                  </a:rPr>
                  <a:t> 2:</a:t>
                </a:r>
              </a:p>
            </p:txBody>
          </p:sp>
        </p:grpSp>
        <mc:AlternateContent xmlns:mc="http://schemas.openxmlformats.org/markup-compatibility/2006" xmlns:a14="http://schemas.microsoft.com/office/drawing/2010/main">
          <mc:Choice Requires="a14">
            <p:sp>
              <p:nvSpPr>
                <p:cNvPr id="47" name="Hộp Văn bản 25">
                  <a:extLst>
                    <a:ext uri="{FF2B5EF4-FFF2-40B4-BE49-F238E27FC236}">
                      <a16:creationId xmlns:a16="http://schemas.microsoft.com/office/drawing/2014/main" id="{F1861615-B3C6-763B-369F-C5E592AA1E5B}"/>
                    </a:ext>
                  </a:extLst>
                </p:cNvPr>
                <p:cNvSpPr txBox="1"/>
                <p:nvPr/>
              </p:nvSpPr>
              <p:spPr>
                <a:xfrm>
                  <a:off x="615045" y="664294"/>
                  <a:ext cx="11127697" cy="11592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num>
                        <m:den>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den>
                      </m:f>
                    </m:oMath>
                  </a14:m>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của</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30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là</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mc:Choice>
          <mc:Fallback xmlns="">
            <p:sp>
              <p:nvSpPr>
                <p:cNvPr id="47" name="Hộp Văn bản 25">
                  <a:extLst>
                    <a:ext uri="{FF2B5EF4-FFF2-40B4-BE49-F238E27FC236}">
                      <a16:creationId xmlns:a16="http://schemas.microsoft.com/office/drawing/2014/main" id="{F1861615-B3C6-763B-369F-C5E592AA1E5B}"/>
                    </a:ext>
                  </a:extLst>
                </p:cNvPr>
                <p:cNvSpPr txBox="1">
                  <a:spLocks noRot="1" noChangeAspect="1" noMove="1" noResize="1" noEditPoints="1" noAdjustHandles="1" noChangeArrowheads="1" noChangeShapeType="1" noTextEdit="1"/>
                </p:cNvSpPr>
                <p:nvPr/>
              </p:nvSpPr>
              <p:spPr>
                <a:xfrm>
                  <a:off x="615045" y="664294"/>
                  <a:ext cx="11127697" cy="1159228"/>
                </a:xfrm>
                <a:prstGeom prst="rect">
                  <a:avLst/>
                </a:prstGeom>
                <a:blipFill>
                  <a:blip r:embed="rId3"/>
                  <a:stretch>
                    <a:fillRect b="-14211"/>
                  </a:stretch>
                </a:blipFill>
              </p:spPr>
              <p:txBody>
                <a:bodyPr/>
                <a:lstStyle/>
                <a:p>
                  <a:r>
                    <a:rPr lang="en-US">
                      <a:noFill/>
                    </a:rPr>
                    <a:t> </a:t>
                  </a:r>
                </a:p>
              </p:txBody>
            </p:sp>
          </mc:Fallback>
        </mc:AlternateContent>
      </p:grpSp>
      <p:pic>
        <p:nvPicPr>
          <p:cNvPr id="32" name="Picture 31" descr="A cartoon of a child wearing a chef hat&#10;&#10;Description automatically generated">
            <a:extLst>
              <a:ext uri="{FF2B5EF4-FFF2-40B4-BE49-F238E27FC236}">
                <a16:creationId xmlns:a16="http://schemas.microsoft.com/office/drawing/2014/main" id="{24645585-E819-6650-0E96-806FFB94DDD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360" b="90536" l="9710" r="89912">
                        <a14:foregroundMark x1="45397" y1="89274" x2="56620" y2="90221"/>
                        <a14:foregroundMark x1="47541" y1="8517" x2="49054" y2="14826"/>
                        <a14:foregroundMark x1="59773" y1="90536" x2="58512" y2="87066"/>
                        <a14:backgroundMark x1="76545" y1="54890" x2="88398" y2="58675"/>
                        <a14:backgroundMark x1="27995" y1="64984" x2="20681" y2="70189"/>
                        <a14:backgroundMark x1="39596" y1="74763" x2="38335" y2="74290"/>
                        <a14:backgroundMark x1="61034" y1="73028" x2="61791" y2="73028"/>
                        <a14:backgroundMark x1="63934" y1="70662" x2="63934" y2="70662"/>
                        <a14:backgroundMark x1="64439" y1="69716" x2="64439" y2="69716"/>
                        <a14:backgroundMark x1="34678" y1="72397" x2="34048" y2="70978"/>
                        <a14:backgroundMark x1="30769" y1="61830" x2="28878" y2="65142"/>
                        <a14:backgroundMark x1="30265" y1="61041" x2="28752" y2="64038"/>
                      </a14:backgroundRemoval>
                    </a14:imgEffect>
                  </a14:imgLayer>
                </a14:imgProps>
              </a:ext>
              <a:ext uri="{28A0092B-C50C-407E-A947-70E740481C1C}">
                <a14:useLocalDpi xmlns:a14="http://schemas.microsoft.com/office/drawing/2010/main" val="0"/>
              </a:ext>
            </a:extLst>
          </a:blip>
          <a:stretch>
            <a:fillRect/>
          </a:stretch>
        </p:blipFill>
        <p:spPr>
          <a:xfrm>
            <a:off x="6129621" y="2011895"/>
            <a:ext cx="6479654" cy="5180454"/>
          </a:xfrm>
          <a:prstGeom prst="rect">
            <a:avLst/>
          </a:prstGeom>
        </p:spPr>
      </p:pic>
      <p:pic>
        <p:nvPicPr>
          <p:cNvPr id="63" name="Picture 62" descr="A blackboard on a stand&#10;&#10;Description automatically generated">
            <a:extLst>
              <a:ext uri="{FF2B5EF4-FFF2-40B4-BE49-F238E27FC236}">
                <a16:creationId xmlns:a16="http://schemas.microsoft.com/office/drawing/2014/main" id="{417087ED-A91E-B15A-5615-7ED47A139C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47864" y="1678898"/>
            <a:ext cx="7896726" cy="5942989"/>
          </a:xfrm>
          <a:prstGeom prst="rect">
            <a:avLst/>
          </a:prstGeom>
        </p:spPr>
      </p:pic>
      <p:sp>
        <p:nvSpPr>
          <p:cNvPr id="3" name="TextBox 2">
            <a:extLst>
              <a:ext uri="{FF2B5EF4-FFF2-40B4-BE49-F238E27FC236}">
                <a16:creationId xmlns:a16="http://schemas.microsoft.com/office/drawing/2014/main" id="{434D6E7A-20FF-663E-31E2-389EFFEF749F}"/>
              </a:ext>
            </a:extLst>
          </p:cNvPr>
          <p:cNvSpPr txBox="1"/>
          <p:nvPr/>
        </p:nvSpPr>
        <p:spPr>
          <a:xfrm>
            <a:off x="2552700" y="3438525"/>
            <a:ext cx="3076575"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FFFF00"/>
                </a:solidFill>
                <a:effectLst/>
                <a:uLnTx/>
                <a:uFillTx/>
                <a:latin typeface="Calibri" panose="020F0502020204030204"/>
                <a:ea typeface="+mn-ea"/>
                <a:cs typeface="+mn-cs"/>
              </a:rPr>
              <a:t>6</a:t>
            </a:r>
          </a:p>
        </p:txBody>
      </p:sp>
    </p:spTree>
    <p:extLst>
      <p:ext uri="{BB962C8B-B14F-4D97-AF65-F5344CB8AC3E}">
        <p14:creationId xmlns:p14="http://schemas.microsoft.com/office/powerpoint/2010/main" val="2079034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ppt_x"/>
                                          </p:val>
                                        </p:tav>
                                        <p:tav tm="100000">
                                          <p:val>
                                            <p:strVal val="#ppt_x"/>
                                          </p:val>
                                        </p:tav>
                                      </p:tavLst>
                                    </p:anim>
                                    <p:anim calcmode="lin" valueType="num">
                                      <p:cBhvr additive="base">
                                        <p:cTn id="15" dur="500" fill="hold"/>
                                        <p:tgtEl>
                                          <p:spTgt spid="6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oom with chairs and a table&#10;&#10;Description automatically generated">
            <a:extLst>
              <a:ext uri="{FF2B5EF4-FFF2-40B4-BE49-F238E27FC236}">
                <a16:creationId xmlns:a16="http://schemas.microsoft.com/office/drawing/2014/main" id="{6CF9DF8D-6B8A-5B7E-4BDE-53C20998D43C}"/>
              </a:ext>
            </a:extLst>
          </p:cNvPr>
          <p:cNvPicPr>
            <a:picLocks noChangeAspect="1"/>
          </p:cNvPicPr>
          <p:nvPr/>
        </p:nvPicPr>
        <p:blipFill rotWithShape="1">
          <a:blip r:embed="rId2">
            <a:extLst>
              <a:ext uri="{28A0092B-C50C-407E-A947-70E740481C1C}">
                <a14:useLocalDpi xmlns:a14="http://schemas.microsoft.com/office/drawing/2010/main" val="0"/>
              </a:ext>
            </a:extLst>
          </a:blip>
          <a:srcRect l="3403" r="7693" b="1"/>
          <a:stretch/>
        </p:blipFill>
        <p:spPr>
          <a:xfrm>
            <a:off x="20" y="1282"/>
            <a:ext cx="12191980" cy="6856718"/>
          </a:xfrm>
          <a:prstGeom prst="rect">
            <a:avLst/>
          </a:prstGeom>
        </p:spPr>
      </p:pic>
      <p:grpSp>
        <p:nvGrpSpPr>
          <p:cNvPr id="66" name="Group 65">
            <a:extLst>
              <a:ext uri="{FF2B5EF4-FFF2-40B4-BE49-F238E27FC236}">
                <a16:creationId xmlns:a16="http://schemas.microsoft.com/office/drawing/2014/main" id="{61EF48C0-D19B-0A51-FA1C-B0BA3105EE2C}"/>
              </a:ext>
            </a:extLst>
          </p:cNvPr>
          <p:cNvGrpSpPr/>
          <p:nvPr/>
        </p:nvGrpSpPr>
        <p:grpSpPr>
          <a:xfrm>
            <a:off x="-891893" y="553371"/>
            <a:ext cx="12819945" cy="1545190"/>
            <a:chOff x="-891893" y="553371"/>
            <a:chExt cx="12819945" cy="1545190"/>
          </a:xfrm>
        </p:grpSpPr>
        <p:sp>
          <p:nvSpPr>
            <p:cNvPr id="46" name="Hình chữ nhật: Góc Tròn 6">
              <a:extLst>
                <a:ext uri="{FF2B5EF4-FFF2-40B4-BE49-F238E27FC236}">
                  <a16:creationId xmlns:a16="http://schemas.microsoft.com/office/drawing/2014/main" id="{8980AAE4-AABC-2F9A-0777-B5887802F359}"/>
                </a:ext>
              </a:extLst>
            </p:cNvPr>
            <p:cNvSpPr/>
            <p:nvPr/>
          </p:nvSpPr>
          <p:spPr>
            <a:xfrm>
              <a:off x="429736" y="606260"/>
              <a:ext cx="11498316" cy="1492301"/>
            </a:xfrm>
            <a:custGeom>
              <a:avLst/>
              <a:gdLst>
                <a:gd name="connsiteX0" fmla="*/ 0 w 11498316"/>
                <a:gd name="connsiteY0" fmla="*/ 248722 h 1492301"/>
                <a:gd name="connsiteX1" fmla="*/ 248722 w 11498316"/>
                <a:gd name="connsiteY1" fmla="*/ 0 h 1492301"/>
                <a:gd name="connsiteX2" fmla="*/ 11249594 w 11498316"/>
                <a:gd name="connsiteY2" fmla="*/ 0 h 1492301"/>
                <a:gd name="connsiteX3" fmla="*/ 11498316 w 11498316"/>
                <a:gd name="connsiteY3" fmla="*/ 248722 h 1492301"/>
                <a:gd name="connsiteX4" fmla="*/ 11498316 w 11498316"/>
                <a:gd name="connsiteY4" fmla="*/ 1243579 h 1492301"/>
                <a:gd name="connsiteX5" fmla="*/ 11249594 w 11498316"/>
                <a:gd name="connsiteY5" fmla="*/ 1492301 h 1492301"/>
                <a:gd name="connsiteX6" fmla="*/ 248722 w 11498316"/>
                <a:gd name="connsiteY6" fmla="*/ 1492301 h 1492301"/>
                <a:gd name="connsiteX7" fmla="*/ 0 w 11498316"/>
                <a:gd name="connsiteY7" fmla="*/ 1243579 h 1492301"/>
                <a:gd name="connsiteX8" fmla="*/ 0 w 11498316"/>
                <a:gd name="connsiteY8" fmla="*/ 248722 h 149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8316" h="1492301" fill="none" extrusionOk="0">
                  <a:moveTo>
                    <a:pt x="0" y="248722"/>
                  </a:moveTo>
                  <a:cubicBezTo>
                    <a:pt x="-25873" y="112966"/>
                    <a:pt x="110277" y="6133"/>
                    <a:pt x="248722" y="0"/>
                  </a:cubicBezTo>
                  <a:cubicBezTo>
                    <a:pt x="3047045" y="77600"/>
                    <a:pt x="6045748" y="-27269"/>
                    <a:pt x="11249594" y="0"/>
                  </a:cubicBezTo>
                  <a:cubicBezTo>
                    <a:pt x="11399015" y="-15904"/>
                    <a:pt x="11523146" y="118667"/>
                    <a:pt x="11498316" y="248722"/>
                  </a:cubicBezTo>
                  <a:cubicBezTo>
                    <a:pt x="11511967" y="559923"/>
                    <a:pt x="11587835" y="988284"/>
                    <a:pt x="11498316" y="1243579"/>
                  </a:cubicBezTo>
                  <a:cubicBezTo>
                    <a:pt x="11493202" y="1378944"/>
                    <a:pt x="11368649" y="1500376"/>
                    <a:pt x="11249594" y="1492301"/>
                  </a:cubicBezTo>
                  <a:cubicBezTo>
                    <a:pt x="6654300" y="1541478"/>
                    <a:pt x="3268764" y="1369599"/>
                    <a:pt x="248722" y="1492301"/>
                  </a:cubicBezTo>
                  <a:cubicBezTo>
                    <a:pt x="109221" y="1508706"/>
                    <a:pt x="-14596" y="1393512"/>
                    <a:pt x="0" y="1243579"/>
                  </a:cubicBezTo>
                  <a:cubicBezTo>
                    <a:pt x="35395" y="984092"/>
                    <a:pt x="84706" y="741322"/>
                    <a:pt x="0" y="248722"/>
                  </a:cubicBezTo>
                  <a:close/>
                </a:path>
                <a:path w="11498316" h="1492301" stroke="0" extrusionOk="0">
                  <a:moveTo>
                    <a:pt x="0" y="248722"/>
                  </a:moveTo>
                  <a:cubicBezTo>
                    <a:pt x="22854" y="108745"/>
                    <a:pt x="133984" y="-1510"/>
                    <a:pt x="248722" y="0"/>
                  </a:cubicBezTo>
                  <a:cubicBezTo>
                    <a:pt x="5099634" y="-129276"/>
                    <a:pt x="9162677" y="-77778"/>
                    <a:pt x="11249594" y="0"/>
                  </a:cubicBezTo>
                  <a:cubicBezTo>
                    <a:pt x="11380240" y="-21419"/>
                    <a:pt x="11494973" y="130632"/>
                    <a:pt x="11498316" y="248722"/>
                  </a:cubicBezTo>
                  <a:cubicBezTo>
                    <a:pt x="11452448" y="659918"/>
                    <a:pt x="11587413" y="789162"/>
                    <a:pt x="11498316" y="1243579"/>
                  </a:cubicBezTo>
                  <a:cubicBezTo>
                    <a:pt x="11504313" y="1393592"/>
                    <a:pt x="11377338" y="1495571"/>
                    <a:pt x="11249594" y="1492301"/>
                  </a:cubicBezTo>
                  <a:cubicBezTo>
                    <a:pt x="8742461" y="1536521"/>
                    <a:pt x="2466580" y="1462919"/>
                    <a:pt x="248722" y="1492301"/>
                  </a:cubicBezTo>
                  <a:cubicBezTo>
                    <a:pt x="109933" y="1486829"/>
                    <a:pt x="-23557" y="1375499"/>
                    <a:pt x="0" y="1243579"/>
                  </a:cubicBezTo>
                  <a:cubicBezTo>
                    <a:pt x="12983" y="773146"/>
                    <a:pt x="-9210" y="361606"/>
                    <a:pt x="0" y="248722"/>
                  </a:cubicBezTo>
                  <a:close/>
                </a:path>
              </a:pathLst>
            </a:custGeom>
            <a:solidFill>
              <a:schemeClr val="bg1"/>
            </a:solidFill>
            <a:ln w="381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 name="Nhóm 23">
              <a:extLst>
                <a:ext uri="{FF2B5EF4-FFF2-40B4-BE49-F238E27FC236}">
                  <a16:creationId xmlns:a16="http://schemas.microsoft.com/office/drawing/2014/main" id="{A3DF09C5-F754-B636-88CB-68E7EB2373B5}"/>
                </a:ext>
              </a:extLst>
            </p:cNvPr>
            <p:cNvGrpSpPr/>
            <p:nvPr/>
          </p:nvGrpSpPr>
          <p:grpSpPr>
            <a:xfrm>
              <a:off x="-891893" y="553371"/>
              <a:ext cx="4443180" cy="1410048"/>
              <a:chOff x="3657160" y="4573200"/>
              <a:chExt cx="4289738" cy="1410048"/>
            </a:xfrm>
          </p:grpSpPr>
          <p:sp>
            <p:nvSpPr>
              <p:cNvPr id="50" name="TextBox 67">
                <a:extLst>
                  <a:ext uri="{FF2B5EF4-FFF2-40B4-BE49-F238E27FC236}">
                    <a16:creationId xmlns:a16="http://schemas.microsoft.com/office/drawing/2014/main" id="{A70C4B69-F427-2E90-01AA-8D9134AFBD25}"/>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w="190500">
                      <a:solidFill>
                        <a:prstClr val="white"/>
                      </a:solidFill>
                      <a:prstDash val="solid"/>
                    </a:ln>
                    <a:solidFill>
                      <a:srgbClr val="FE1E6E"/>
                    </a:solidFill>
                    <a:effectLst>
                      <a:outerShdw blurRad="12700" dist="38100" dir="2700000" algn="tl" rotWithShape="0">
                        <a:srgbClr val="5B9BD5">
                          <a:lumMod val="60000"/>
                          <a:lumOff val="40000"/>
                        </a:srgbClr>
                      </a:outerShdw>
                    </a:effectLst>
                    <a:uLnTx/>
                    <a:uFillTx/>
                    <a:latin typeface="Calibri" panose="020F0502020204030204"/>
                    <a:ea typeface="LNTH-LuoLuoNotangYuanTi 1" pitchFamily="2" charset="-128"/>
                    <a:cs typeface="LNTH-LuoLuoNotangYuanTi 1" pitchFamily="2" charset="-128"/>
                  </a:rPr>
                  <a:t>Câu</a:t>
                </a:r>
                <a:r>
                  <a:rPr kumimoji="0" lang="en-US" sz="8000" b="0" i="0" u="none" strike="noStrike" kern="1200" cap="none" spc="0" normalizeH="0" baseline="0" noProof="0" dirty="0">
                    <a:ln w="190500">
                      <a:solidFill>
                        <a:prstClr val="white"/>
                      </a:solidFill>
                      <a:prstDash val="solid"/>
                    </a:ln>
                    <a:solidFill>
                      <a:srgbClr val="FE1E6E"/>
                    </a:solidFill>
                    <a:effectLst>
                      <a:outerShdw blurRad="12700" dist="38100" dir="2700000" algn="tl" rotWithShape="0">
                        <a:srgbClr val="5B9BD5">
                          <a:lumMod val="60000"/>
                          <a:lumOff val="40000"/>
                        </a:srgbClr>
                      </a:outerShdw>
                    </a:effectLst>
                    <a:uLnTx/>
                    <a:uFillTx/>
                    <a:latin typeface="Calibri" panose="020F0502020204030204"/>
                    <a:ea typeface="LNTH-LuoLuoNotangYuanTi 1" pitchFamily="2" charset="-128"/>
                    <a:cs typeface="LNTH-LuoLuoNotangYuanTi 1" pitchFamily="2" charset="-128"/>
                  </a:rPr>
                  <a:t> 3:</a:t>
                </a:r>
              </a:p>
            </p:txBody>
          </p:sp>
          <p:sp>
            <p:nvSpPr>
              <p:cNvPr id="51" name="TextBox 67">
                <a:extLst>
                  <a:ext uri="{FF2B5EF4-FFF2-40B4-BE49-F238E27FC236}">
                    <a16:creationId xmlns:a16="http://schemas.microsoft.com/office/drawing/2014/main" id="{DBB99A70-0E42-7374-FAE4-4E06BB55F65B}"/>
                  </a:ext>
                </a:extLst>
              </p:cNvPr>
              <p:cNvSpPr txBox="1"/>
              <p:nvPr/>
            </p:nvSpPr>
            <p:spPr>
              <a:xfrm>
                <a:off x="3657160" y="460177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w="9525">
                      <a:noFill/>
                      <a:prstDash val="solid"/>
                    </a:ln>
                    <a:solidFill>
                      <a:srgbClr val="FE1E6E"/>
                    </a:solidFill>
                    <a:effectLst>
                      <a:outerShdw blurRad="12700" dist="38100" dir="2700000" algn="tl" rotWithShape="0">
                        <a:srgbClr val="5B9BD5">
                          <a:lumMod val="60000"/>
                          <a:lumOff val="40000"/>
                        </a:srgbClr>
                      </a:outerShdw>
                    </a:effectLst>
                    <a:uLnTx/>
                    <a:uFillTx/>
                    <a:latin typeface="Calibri" panose="020F0502020204030204"/>
                    <a:ea typeface="LNTH-LuoLuoNotangYuanTi 1" pitchFamily="2" charset="-128"/>
                    <a:cs typeface="LNTH-LuoLuoNotangYuanTi 1" pitchFamily="2" charset="-128"/>
                  </a:rPr>
                  <a:t>Câu</a:t>
                </a:r>
                <a:r>
                  <a:rPr kumimoji="0" lang="en-US" sz="8000" b="0" i="0" u="none" strike="noStrike" kern="1200" cap="none" spc="0" normalizeH="0" baseline="0" noProof="0" dirty="0">
                    <a:ln w="9525">
                      <a:noFill/>
                      <a:prstDash val="solid"/>
                    </a:ln>
                    <a:solidFill>
                      <a:srgbClr val="FE1E6E"/>
                    </a:solidFill>
                    <a:effectLst>
                      <a:outerShdw blurRad="12700" dist="38100" dir="2700000" algn="tl" rotWithShape="0">
                        <a:srgbClr val="5B9BD5">
                          <a:lumMod val="60000"/>
                          <a:lumOff val="40000"/>
                        </a:srgbClr>
                      </a:outerShdw>
                    </a:effectLst>
                    <a:uLnTx/>
                    <a:uFillTx/>
                    <a:latin typeface="Calibri" panose="020F0502020204030204"/>
                    <a:ea typeface="LNTH-LuoLuoNotangYuanTi 1" pitchFamily="2" charset="-128"/>
                    <a:cs typeface="LNTH-LuoLuoNotangYuanTi 1" pitchFamily="2" charset="-128"/>
                  </a:rPr>
                  <a:t> 3:</a:t>
                </a:r>
              </a:p>
            </p:txBody>
          </p:sp>
        </p:grpSp>
        <mc:AlternateContent xmlns:mc="http://schemas.openxmlformats.org/markup-compatibility/2006" xmlns:a14="http://schemas.microsoft.com/office/drawing/2010/main">
          <mc:Choice Requires="a14">
            <p:sp>
              <p:nvSpPr>
                <p:cNvPr id="47" name="Hộp Văn bản 25">
                  <a:extLst>
                    <a:ext uri="{FF2B5EF4-FFF2-40B4-BE49-F238E27FC236}">
                      <a16:creationId xmlns:a16="http://schemas.microsoft.com/office/drawing/2014/main" id="{F1861615-B3C6-763B-369F-C5E592AA1E5B}"/>
                    </a:ext>
                  </a:extLst>
                </p:cNvPr>
                <p:cNvSpPr txBox="1"/>
                <p:nvPr/>
              </p:nvSpPr>
              <p:spPr>
                <a:xfrm>
                  <a:off x="615045" y="664294"/>
                  <a:ext cx="11127697" cy="11592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num>
                        <m:den>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den>
                      </m:f>
                    </m:oMath>
                  </a14:m>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của</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60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là</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p>
              </p:txBody>
            </p:sp>
          </mc:Choice>
          <mc:Fallback xmlns="">
            <p:sp>
              <p:nvSpPr>
                <p:cNvPr id="47" name="Hộp Văn bản 25">
                  <a:extLst>
                    <a:ext uri="{FF2B5EF4-FFF2-40B4-BE49-F238E27FC236}">
                      <a16:creationId xmlns:a16="http://schemas.microsoft.com/office/drawing/2014/main" id="{F1861615-B3C6-763B-369F-C5E592AA1E5B}"/>
                    </a:ext>
                  </a:extLst>
                </p:cNvPr>
                <p:cNvSpPr txBox="1">
                  <a:spLocks noRot="1" noChangeAspect="1" noMove="1" noResize="1" noEditPoints="1" noAdjustHandles="1" noChangeArrowheads="1" noChangeShapeType="1" noTextEdit="1"/>
                </p:cNvSpPr>
                <p:nvPr/>
              </p:nvSpPr>
              <p:spPr>
                <a:xfrm>
                  <a:off x="615045" y="664294"/>
                  <a:ext cx="11127697" cy="1159228"/>
                </a:xfrm>
                <a:prstGeom prst="rect">
                  <a:avLst/>
                </a:prstGeom>
                <a:blipFill>
                  <a:blip r:embed="rId3"/>
                  <a:stretch>
                    <a:fillRect b="-14211"/>
                  </a:stretch>
                </a:blipFill>
              </p:spPr>
              <p:txBody>
                <a:bodyPr/>
                <a:lstStyle/>
                <a:p>
                  <a:r>
                    <a:rPr lang="en-US">
                      <a:noFill/>
                    </a:rPr>
                    <a:t> </a:t>
                  </a:r>
                </a:p>
              </p:txBody>
            </p:sp>
          </mc:Fallback>
        </mc:AlternateContent>
      </p:grpSp>
      <p:pic>
        <p:nvPicPr>
          <p:cNvPr id="32" name="Picture 31" descr="A cartoon of a child wearing a chef hat&#10;&#10;Description automatically generated">
            <a:extLst>
              <a:ext uri="{FF2B5EF4-FFF2-40B4-BE49-F238E27FC236}">
                <a16:creationId xmlns:a16="http://schemas.microsoft.com/office/drawing/2014/main" id="{24645585-E819-6650-0E96-806FFB94DDD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360" b="90536" l="9710" r="89912">
                        <a14:foregroundMark x1="45397" y1="89274" x2="56620" y2="90221"/>
                        <a14:foregroundMark x1="47541" y1="8517" x2="49054" y2="14826"/>
                        <a14:foregroundMark x1="59773" y1="90536" x2="58512" y2="87066"/>
                        <a14:backgroundMark x1="76545" y1="54890" x2="88398" y2="58675"/>
                        <a14:backgroundMark x1="27995" y1="64984" x2="20681" y2="70189"/>
                        <a14:backgroundMark x1="39596" y1="74763" x2="38335" y2="74290"/>
                        <a14:backgroundMark x1="61034" y1="73028" x2="61791" y2="73028"/>
                        <a14:backgroundMark x1="63934" y1="70662" x2="63934" y2="70662"/>
                        <a14:backgroundMark x1="64439" y1="69716" x2="64439" y2="69716"/>
                        <a14:backgroundMark x1="34678" y1="72397" x2="34048" y2="70978"/>
                        <a14:backgroundMark x1="30769" y1="61830" x2="28878" y2="65142"/>
                        <a14:backgroundMark x1="30265" y1="61041" x2="28752" y2="64038"/>
                      </a14:backgroundRemoval>
                    </a14:imgEffect>
                  </a14:imgLayer>
                </a14:imgProps>
              </a:ext>
              <a:ext uri="{28A0092B-C50C-407E-A947-70E740481C1C}">
                <a14:useLocalDpi xmlns:a14="http://schemas.microsoft.com/office/drawing/2010/main" val="0"/>
              </a:ext>
            </a:extLst>
          </a:blip>
          <a:stretch>
            <a:fillRect/>
          </a:stretch>
        </p:blipFill>
        <p:spPr>
          <a:xfrm>
            <a:off x="6129621" y="2011895"/>
            <a:ext cx="6479654" cy="5180454"/>
          </a:xfrm>
          <a:prstGeom prst="rect">
            <a:avLst/>
          </a:prstGeom>
        </p:spPr>
      </p:pic>
      <p:pic>
        <p:nvPicPr>
          <p:cNvPr id="63" name="Picture 62" descr="A blackboard on a stand&#10;&#10;Description automatically generated">
            <a:extLst>
              <a:ext uri="{FF2B5EF4-FFF2-40B4-BE49-F238E27FC236}">
                <a16:creationId xmlns:a16="http://schemas.microsoft.com/office/drawing/2014/main" id="{417087ED-A91E-B15A-5615-7ED47A139C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47864" y="1678898"/>
            <a:ext cx="7896726" cy="5942989"/>
          </a:xfrm>
          <a:prstGeom prst="rect">
            <a:avLst/>
          </a:prstGeom>
        </p:spPr>
      </p:pic>
      <p:sp>
        <p:nvSpPr>
          <p:cNvPr id="3" name="TextBox 2">
            <a:extLst>
              <a:ext uri="{FF2B5EF4-FFF2-40B4-BE49-F238E27FC236}">
                <a16:creationId xmlns:a16="http://schemas.microsoft.com/office/drawing/2014/main" id="{434D6E7A-20FF-663E-31E2-389EFFEF749F}"/>
              </a:ext>
            </a:extLst>
          </p:cNvPr>
          <p:cNvSpPr txBox="1"/>
          <p:nvPr/>
        </p:nvSpPr>
        <p:spPr>
          <a:xfrm>
            <a:off x="2552700" y="3438525"/>
            <a:ext cx="3076575"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FFFF00"/>
                </a:solidFill>
                <a:effectLst/>
                <a:uLnTx/>
                <a:uFillTx/>
                <a:latin typeface="Calibri" panose="020F0502020204030204"/>
                <a:ea typeface="+mn-ea"/>
                <a:cs typeface="+mn-cs"/>
              </a:rPr>
              <a:t>36</a:t>
            </a:r>
          </a:p>
        </p:txBody>
      </p:sp>
    </p:spTree>
    <p:extLst>
      <p:ext uri="{BB962C8B-B14F-4D97-AF65-F5344CB8AC3E}">
        <p14:creationId xmlns:p14="http://schemas.microsoft.com/office/powerpoint/2010/main" val="1061685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ppt_x"/>
                                          </p:val>
                                        </p:tav>
                                        <p:tav tm="100000">
                                          <p:val>
                                            <p:strVal val="#ppt_x"/>
                                          </p:val>
                                        </p:tav>
                                      </p:tavLst>
                                    </p:anim>
                                    <p:anim calcmode="lin" valueType="num">
                                      <p:cBhvr additive="base">
                                        <p:cTn id="15" dur="500" fill="hold"/>
                                        <p:tgtEl>
                                          <p:spTgt spid="6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a:blip r:embed="rId3">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6" y="-137811"/>
            <a:ext cx="1046250" cy="990000"/>
          </a:xfrm>
          <a:prstGeom prst="rect">
            <a:avLst/>
          </a:prstGeom>
        </p:spPr>
      </p:pic>
      <p:pic>
        <p:nvPicPr>
          <p:cNvPr id="13" name="图片 8">
            <a:extLst>
              <a:ext uri="{FF2B5EF4-FFF2-40B4-BE49-F238E27FC236}">
                <a16:creationId xmlns:a16="http://schemas.microsoft.com/office/drawing/2014/main" id="{E4BE8CDD-EA4A-407B-AD4B-ADABE44D33D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a:extLst>
              <a:ext uri="{FF2B5EF4-FFF2-40B4-BE49-F238E27FC236}">
                <a16:creationId xmlns:a16="http://schemas.microsoft.com/office/drawing/2014/main" id="{5BE863EA-5D3E-47FB-B791-691F792A4CBB}"/>
              </a:ext>
            </a:extLst>
          </p:cNvPr>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a16="http://schemas.microsoft.com/office/drawing/2014/main"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1" name="矩形: 圆角 12">
            <a:extLst>
              <a:ext uri="{FF2B5EF4-FFF2-40B4-BE49-F238E27FC236}">
                <a16:creationId xmlns:a16="http://schemas.microsoft.com/office/drawing/2014/main" id="{7AFCA547-0505-467B-8646-38D98BF2506E}"/>
              </a:ext>
            </a:extLst>
          </p:cNvPr>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a16="http://schemas.microsoft.com/office/drawing/2014/main" id="{EA2EA26F-1244-4B46-AE66-B8CAE9645368}"/>
              </a:ext>
            </a:extLst>
          </p:cNvPr>
          <p:cNvPicPr>
            <a:picLocks noChangeAspect="1"/>
          </p:cNvPicPr>
          <p:nvPr/>
        </p:nvPicPr>
        <p:blipFill>
          <a:blip r:embed="rId8">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0A1AC104-FDD4-3DC3-F45C-29478B95F26E}"/>
              </a:ext>
            </a:extLst>
          </p:cNvPr>
          <p:cNvPicPr>
            <a:picLocks noChangeAspect="1"/>
          </p:cNvPicPr>
          <p:nvPr/>
        </p:nvPicPr>
        <p:blipFill>
          <a:blip r:embed="rId9"/>
          <a:stretch>
            <a:fillRect/>
          </a:stretch>
        </p:blipFill>
        <p:spPr>
          <a:xfrm>
            <a:off x="3124623" y="2088511"/>
            <a:ext cx="7809653" cy="3023878"/>
          </a:xfrm>
          <a:prstGeom prst="rect">
            <a:avLst/>
          </a:prstGeom>
        </p:spPr>
      </p:pic>
      <p:pic>
        <p:nvPicPr>
          <p:cNvPr id="5" name="Picture 4">
            <a:extLst>
              <a:ext uri="{FF2B5EF4-FFF2-40B4-BE49-F238E27FC236}">
                <a16:creationId xmlns:a16="http://schemas.microsoft.com/office/drawing/2014/main" id="{E424FBF7-DDD1-8FA6-6ED3-AA6937F2B494}"/>
              </a:ext>
            </a:extLst>
          </p:cNvPr>
          <p:cNvPicPr>
            <a:picLocks noChangeAspect="1"/>
          </p:cNvPicPr>
          <p:nvPr/>
        </p:nvPicPr>
        <p:blipFill>
          <a:blip r:embed="rId10"/>
          <a:stretch>
            <a:fillRect/>
          </a:stretch>
        </p:blipFill>
        <p:spPr>
          <a:xfrm>
            <a:off x="475364" y="662115"/>
            <a:ext cx="2859272" cy="1457070"/>
          </a:xfrm>
          <a:prstGeom prst="rect">
            <a:avLst/>
          </a:prstGeom>
        </p:spPr>
      </p:pic>
    </p:spTree>
    <p:extLst>
      <p:ext uri="{BB962C8B-B14F-4D97-AF65-F5344CB8AC3E}">
        <p14:creationId xmlns:p14="http://schemas.microsoft.com/office/powerpoint/2010/main" val="145411800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14:presetBounceEnd="20000">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14:bounceEnd="20000">
                                          <p:cBhvr additive="base">
                                            <p:cTn id="30"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750" fill="hold"/>
                                            <p:tgtEl>
                                              <p:spTgt spid="25"/>
                                            </p:tgtEl>
                                            <p:attrNameLst>
                                              <p:attrName>ppt_x</p:attrName>
                                            </p:attrNameLst>
                                          </p:cBhvr>
                                          <p:tavLst>
                                            <p:tav tm="0">
                                              <p:val>
                                                <p:strVal val="1+#ppt_w/2"/>
                                              </p:val>
                                            </p:tav>
                                            <p:tav tm="100000">
                                              <p:val>
                                                <p:strVal val="#ppt_x"/>
                                              </p:val>
                                            </p:tav>
                                          </p:tavLst>
                                        </p:anim>
                                        <p:anim calcmode="lin" valueType="num">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lum contrast="20000"/>
          </a:blip>
          <a:stretch>
            <a:fillRect/>
          </a:stretch>
        </p:blipFill>
        <p:spPr>
          <a:xfrm>
            <a:off x="133592" y="401031"/>
            <a:ext cx="3115194" cy="2406588"/>
          </a:xfrm>
          <a:prstGeom prst="rect">
            <a:avLst/>
          </a:prstGeom>
          <a:effectLst>
            <a:outerShdw blurRad="63500" sx="102000" sy="102000" algn="ctr" rotWithShape="0">
              <a:prstClr val="black">
                <a:alpha val="40000"/>
              </a:prstClr>
            </a:outerShdw>
          </a:effectLst>
        </p:spPr>
      </p:pic>
      <p:grpSp>
        <p:nvGrpSpPr>
          <p:cNvPr id="59" name="组合 58"/>
          <p:cNvGrpSpPr/>
          <p:nvPr/>
        </p:nvGrpSpPr>
        <p:grpSpPr>
          <a:xfrm>
            <a:off x="3193724" y="116619"/>
            <a:ext cx="8998277" cy="2991255"/>
            <a:chOff x="-118244" y="612700"/>
            <a:chExt cx="16216505" cy="5622216"/>
          </a:xfrm>
        </p:grpSpPr>
        <p:sp>
          <p:nvSpPr>
            <p:cNvPr id="10" name="椭圆 9"/>
            <p:cNvSpPr/>
            <p:nvPr/>
          </p:nvSpPr>
          <p:spPr>
            <a:xfrm>
              <a:off x="1083107" y="612700"/>
              <a:ext cx="2192391" cy="2234353"/>
            </a:xfrm>
            <a:prstGeom prst="ellipse">
              <a:avLst/>
            </a:prstGeom>
            <a:gradFill flip="none" rotWithShape="1">
              <a:gsLst>
                <a:gs pos="0">
                  <a:srgbClr val="8D5EB0"/>
                </a:gs>
                <a:gs pos="100000">
                  <a:srgbClr val="552D6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207" y="612700"/>
              <a:ext cx="1652458" cy="1863630"/>
            </a:xfrm>
            <a:custGeom>
              <a:avLst/>
              <a:gdLst>
                <a:gd name="connsiteX0" fmla="*/ 0 w 2506924"/>
                <a:gd name="connsiteY0" fmla="*/ 0 h 2015322"/>
                <a:gd name="connsiteX1" fmla="*/ 2506924 w 2506924"/>
                <a:gd name="connsiteY1" fmla="*/ 0 h 2015322"/>
                <a:gd name="connsiteX2" fmla="*/ 2506924 w 2506924"/>
                <a:gd name="connsiteY2" fmla="*/ 1647633 h 2015322"/>
                <a:gd name="connsiteX3" fmla="*/ 0 w 2506924"/>
                <a:gd name="connsiteY3" fmla="*/ 2015322 h 2015322"/>
              </a:gdLst>
              <a:ahLst/>
              <a:cxnLst>
                <a:cxn ang="0">
                  <a:pos x="connsiteX0" y="connsiteY0"/>
                </a:cxn>
                <a:cxn ang="0">
                  <a:pos x="connsiteX1" y="connsiteY1"/>
                </a:cxn>
                <a:cxn ang="0">
                  <a:pos x="connsiteX2" y="connsiteY2"/>
                </a:cxn>
                <a:cxn ang="0">
                  <a:pos x="connsiteX3" y="connsiteY3"/>
                </a:cxn>
              </a:cxnLst>
              <a:rect l="l" t="t" r="r" b="b"/>
              <a:pathLst>
                <a:path w="2506924" h="2015322">
                  <a:moveTo>
                    <a:pt x="0" y="0"/>
                  </a:moveTo>
                  <a:lnTo>
                    <a:pt x="2506924" y="0"/>
                  </a:lnTo>
                  <a:lnTo>
                    <a:pt x="2506924" y="1647633"/>
                  </a:lnTo>
                  <a:lnTo>
                    <a:pt x="0" y="2015322"/>
                  </a:lnTo>
                  <a:close/>
                </a:path>
              </a:pathLst>
            </a:custGeom>
            <a:effectLst>
              <a:outerShdw blurRad="63500" sx="102000" sy="102000" algn="ctr" rotWithShape="0">
                <a:prstClr val="black">
                  <a:alpha val="40000"/>
                </a:prstClr>
              </a:outerShdw>
            </a:effectLst>
          </p:spPr>
        </p:pic>
        <p:sp>
          <p:nvSpPr>
            <p:cNvPr id="11" name="文本框 10"/>
            <p:cNvSpPr txBox="1"/>
            <p:nvPr/>
          </p:nvSpPr>
          <p:spPr>
            <a:xfrm>
              <a:off x="-118244" y="845909"/>
              <a:ext cx="1167693" cy="17969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rPr>
                <a:t>1</a:t>
              </a:r>
              <a:endParaRPr kumimoji="0" lang="zh-CN" altLang="en-US"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endParaRPr>
            </a:p>
          </p:txBody>
        </p:sp>
        <p:sp>
          <p:nvSpPr>
            <p:cNvPr id="53" name="圆角矩形 52"/>
            <p:cNvSpPr/>
            <p:nvPr/>
          </p:nvSpPr>
          <p:spPr>
            <a:xfrm>
              <a:off x="2914962" y="984300"/>
              <a:ext cx="13183299" cy="525061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flip="none" rotWithShape="1">
              <a:gsLst>
                <a:gs pos="0">
                  <a:srgbClr val="8D5EB0"/>
                </a:gs>
                <a:gs pos="100000">
                  <a:srgbClr val="552D6D"/>
                </a:gs>
              </a:gsLst>
              <a:path path="circle">
                <a:fillToRect l="50000" t="50000" r="50000" b="50000"/>
              </a:path>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 name="文本框 4"/>
            <p:cNvSpPr txBox="1"/>
            <p:nvPr/>
          </p:nvSpPr>
          <p:spPr>
            <a:xfrm>
              <a:off x="149234" y="2682035"/>
              <a:ext cx="4289939" cy="1099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grpSp>
        <p:nvGrpSpPr>
          <p:cNvPr id="62" name="组合 61"/>
          <p:cNvGrpSpPr/>
          <p:nvPr/>
        </p:nvGrpSpPr>
        <p:grpSpPr>
          <a:xfrm>
            <a:off x="3461579" y="3642690"/>
            <a:ext cx="8883018" cy="2857273"/>
            <a:chOff x="7124642" y="-288737"/>
            <a:chExt cx="8883018" cy="2857273"/>
          </a:xfrm>
        </p:grpSpPr>
        <p:sp>
          <p:nvSpPr>
            <p:cNvPr id="20" name="椭圆 19"/>
            <p:cNvSpPr/>
            <p:nvPr/>
          </p:nvSpPr>
          <p:spPr>
            <a:xfrm>
              <a:off x="7790459" y="-237455"/>
              <a:ext cx="1286162" cy="1187512"/>
            </a:xfrm>
            <a:prstGeom prst="ellipse">
              <a:avLst/>
            </a:prstGeom>
            <a:gradFill>
              <a:gsLst>
                <a:gs pos="0">
                  <a:srgbClr val="FED754"/>
                </a:gs>
                <a:gs pos="100000">
                  <a:srgbClr val="FDAD0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b="-65497"/>
            <a:stretch/>
          </p:blipFill>
          <p:spPr>
            <a:xfrm rot="497207" flipH="1">
              <a:off x="7672603" y="-255274"/>
              <a:ext cx="1256607" cy="2059788"/>
            </a:xfrm>
            <a:custGeom>
              <a:avLst/>
              <a:gdLst>
                <a:gd name="connsiteX0" fmla="*/ 4576382 w 4576382"/>
                <a:gd name="connsiteY0" fmla="*/ 0 h 4358199"/>
                <a:gd name="connsiteX1" fmla="*/ 4576382 w 4576382"/>
                <a:gd name="connsiteY1" fmla="*/ 4358199 h 4358199"/>
                <a:gd name="connsiteX2" fmla="*/ 4157235 w 4576382"/>
                <a:gd name="connsiteY2" fmla="*/ 4358199 h 4358199"/>
                <a:gd name="connsiteX3" fmla="*/ 4473927 w 4576382"/>
                <a:gd name="connsiteY3" fmla="*/ 2183841 h 4358199"/>
                <a:gd name="connsiteX4" fmla="*/ 0 w 4576382"/>
                <a:gd name="connsiteY4" fmla="*/ 1532220 h 4358199"/>
                <a:gd name="connsiteX5" fmla="*/ 0 w 4576382"/>
                <a:gd name="connsiteY5" fmla="*/ 0 h 435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382" h="4358199">
                  <a:moveTo>
                    <a:pt x="4576382" y="0"/>
                  </a:moveTo>
                  <a:lnTo>
                    <a:pt x="4576382" y="4358199"/>
                  </a:lnTo>
                  <a:lnTo>
                    <a:pt x="4157235" y="4358199"/>
                  </a:lnTo>
                  <a:lnTo>
                    <a:pt x="4473927" y="2183841"/>
                  </a:lnTo>
                  <a:lnTo>
                    <a:pt x="0" y="1532220"/>
                  </a:lnTo>
                  <a:lnTo>
                    <a:pt x="0" y="0"/>
                  </a:lnTo>
                  <a:close/>
                </a:path>
              </a:pathLst>
            </a:custGeom>
            <a:effectLst>
              <a:outerShdw blurRad="63500" sx="102000" sy="102000" algn="ctr" rotWithShape="0">
                <a:prstClr val="black">
                  <a:alpha val="40000"/>
                </a:prstClr>
              </a:outerShdw>
            </a:effectLst>
          </p:spPr>
        </p:pic>
        <p:sp>
          <p:nvSpPr>
            <p:cNvPr id="23" name="文本框 22"/>
            <p:cNvSpPr txBox="1"/>
            <p:nvPr/>
          </p:nvSpPr>
          <p:spPr>
            <a:xfrm>
              <a:off x="7124642" y="-288737"/>
              <a:ext cx="647934" cy="1015663"/>
            </a:xfrm>
            <a:prstGeom prst="rect">
              <a:avLst/>
            </a:prstGeom>
            <a:noFill/>
          </p:spPr>
          <p:txBody>
            <a:bodyPr wrap="none" rtlCol="0">
              <a:spAutoFit/>
            </a:bodyPr>
            <a:lstStyle>
              <a:defPPr>
                <a:defRPr lang="zh-CN"/>
              </a:defPPr>
              <a:lvl1pPr>
                <a:defRPr sz="16600" i="1">
                  <a:ln w="0">
                    <a:noFill/>
                  </a:ln>
                  <a:solidFill>
                    <a:srgbClr val="D9EEE3"/>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rPr>
                <a:t>2</a:t>
              </a:r>
              <a:endParaRPr kumimoji="0" lang="zh-CN" altLang="en-US"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endParaRPr>
            </a:p>
          </p:txBody>
        </p:sp>
        <p:sp>
          <p:nvSpPr>
            <p:cNvPr id="54" name="圆角矩形 52"/>
            <p:cNvSpPr/>
            <p:nvPr/>
          </p:nvSpPr>
          <p:spPr>
            <a:xfrm>
              <a:off x="8673213" y="583830"/>
              <a:ext cx="7334447" cy="198470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a:gsLst>
                <a:gs pos="0">
                  <a:srgbClr val="FED754"/>
                </a:gs>
                <a:gs pos="100000">
                  <a:srgbClr val="FDAD02"/>
                </a:gs>
              </a:gsLst>
              <a:path path="circle">
                <a:fillToRect l="50000" t="50000" r="50000" b="50000"/>
              </a:path>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5" name="文本框 54"/>
            <p:cNvSpPr txBox="1"/>
            <p:nvPr/>
          </p:nvSpPr>
          <p:spPr>
            <a:xfrm>
              <a:off x="7267277" y="849513"/>
              <a:ext cx="184731" cy="58477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sp>
        <p:nvSpPr>
          <p:cNvPr id="35" name="TextBox 34">
            <a:extLst>
              <a:ext uri="{FF2B5EF4-FFF2-40B4-BE49-F238E27FC236}">
                <a16:creationId xmlns:a16="http://schemas.microsoft.com/office/drawing/2014/main" id="{9C8C230C-0975-4A2D-AFA8-17AA2B4784F2}"/>
              </a:ext>
            </a:extLst>
          </p:cNvPr>
          <p:cNvSpPr txBox="1"/>
          <p:nvPr/>
        </p:nvSpPr>
        <p:spPr>
          <a:xfrm>
            <a:off x="5353050" y="1024933"/>
            <a:ext cx="6601823" cy="1569660"/>
          </a:xfrm>
          <a:prstGeom prst="rect">
            <a:avLst/>
          </a:prstGeom>
          <a:noFill/>
        </p:spPr>
        <p:txBody>
          <a:bodyPr wrap="square">
            <a:spAutoFit/>
          </a:bodyPr>
          <a:lstStyle/>
          <a:p>
            <a:pPr lvl="0" algn="just"/>
            <a:r>
              <a:rPr lang="en-US" sz="3200" dirty="0">
                <a:solidFill>
                  <a:prstClr val="white"/>
                </a:solidFill>
                <a:latin typeface="Cambria" panose="02040503050406030204" pitchFamily="18" charset="0"/>
                <a:ea typeface="Cambria" panose="02040503050406030204" pitchFamily="18" charset="0"/>
              </a:rPr>
              <a:t>B</a:t>
            </a:r>
            <a:r>
              <a:rPr lang="vi-VN" sz="3200" dirty="0">
                <a:solidFill>
                  <a:prstClr val="white"/>
                </a:solidFill>
                <a:latin typeface="Cambria" panose="02040503050406030204" pitchFamily="18" charset="0"/>
                <a:ea typeface="Cambria" panose="02040503050406030204" pitchFamily="18" charset="0"/>
              </a:rPr>
              <a:t>iết cách chia hai phân số (lấy phân số thứ nhất nhân với phân số đả</a:t>
            </a:r>
            <a:r>
              <a:rPr lang="en-US" sz="3200" dirty="0">
                <a:solidFill>
                  <a:prstClr val="white"/>
                </a:solidFill>
                <a:latin typeface="Cambria" panose="02040503050406030204" pitchFamily="18" charset="0"/>
                <a:ea typeface="Cambria" panose="02040503050406030204" pitchFamily="18" charset="0"/>
              </a:rPr>
              <a:t>o</a:t>
            </a:r>
            <a:r>
              <a:rPr lang="vi-VN" sz="3200" dirty="0">
                <a:solidFill>
                  <a:prstClr val="white"/>
                </a:solidFill>
                <a:latin typeface="Cambria" panose="02040503050406030204" pitchFamily="18" charset="0"/>
                <a:ea typeface="Cambria" panose="02040503050406030204" pitchFamily="18" charset="0"/>
              </a:rPr>
              <a:t> ngược của phân số thứ hai).</a:t>
            </a:r>
            <a:endParaRPr kumimoji="0" lang="en-US" sz="32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EAF518F4-C31C-4A59-B2B8-E738F261349C}"/>
              </a:ext>
            </a:extLst>
          </p:cNvPr>
          <p:cNvSpPr txBox="1"/>
          <p:nvPr/>
        </p:nvSpPr>
        <p:spPr>
          <a:xfrm>
            <a:off x="5800725" y="4962982"/>
            <a:ext cx="6391275" cy="1569660"/>
          </a:xfrm>
          <a:prstGeom prst="rect">
            <a:avLst/>
          </a:prstGeom>
          <a:noFill/>
        </p:spPr>
        <p:txBody>
          <a:bodyPr wrap="square">
            <a:spAutoFit/>
          </a:bodyPr>
          <a:lstStyle/>
          <a:p>
            <a:pPr lvl="0"/>
            <a:r>
              <a:rPr lang="vi-VN" sz="3200" dirty="0">
                <a:solidFill>
                  <a:srgbClr val="FF0000"/>
                </a:solidFill>
                <a:latin typeface="Cambria" panose="02040503050406030204" pitchFamily="18" charset="0"/>
                <a:ea typeface="Cambria" panose="02040503050406030204" pitchFamily="18" charset="0"/>
              </a:rPr>
              <a:t>Vận dụng cách chia hai phân số vừa học để vào giải quyết một số tình huống gắn với thực tế.</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1" name="图片 13">
            <a:extLst>
              <a:ext uri="{FF2B5EF4-FFF2-40B4-BE49-F238E27FC236}">
                <a16:creationId xmlns:a16="http://schemas.microsoft.com/office/drawing/2014/main" id="{899C44EB-8470-4078-B6E9-4A52EB1FDB9A}"/>
              </a:ext>
            </a:extLst>
          </p:cNvPr>
          <p:cNvPicPr>
            <a:picLocks noChangeAspect="1"/>
          </p:cNvPicPr>
          <p:nvPr/>
        </p:nvPicPr>
        <p:blipFill>
          <a:blip r:embed="rId6">
            <a:lum contrast="20000"/>
          </a:blip>
          <a:stretch>
            <a:fillRect/>
          </a:stretch>
        </p:blipFill>
        <p:spPr>
          <a:xfrm rot="900000">
            <a:off x="-1324948" y="3234907"/>
            <a:ext cx="4226672" cy="4889019"/>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CBE91797-044B-08A1-3467-BB231C74DF2A}"/>
              </a:ext>
            </a:extLst>
          </p:cNvPr>
          <p:cNvPicPr>
            <a:picLocks noChangeAspect="1"/>
          </p:cNvPicPr>
          <p:nvPr/>
        </p:nvPicPr>
        <p:blipFill>
          <a:blip r:embed="rId7"/>
          <a:stretch>
            <a:fillRect/>
          </a:stretch>
        </p:blipFill>
        <p:spPr>
          <a:xfrm>
            <a:off x="129409" y="523776"/>
            <a:ext cx="3017782" cy="228619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20000">
                                          <p:cBhvr additive="base">
                                            <p:cTn id="7" dur="750" fill="hold"/>
                                            <p:tgtEl>
                                              <p:spTgt spid="41"/>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rotWithShape="1">
          <a:blip r:embed="rId3"/>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7339">
            <a:off x="8651" y="21274"/>
            <a:ext cx="9075498" cy="8988751"/>
          </a:xfrm>
          <a:prstGeom prst="rect">
            <a:avLst/>
          </a:prstGeom>
          <a:effectLst>
            <a:outerShdw blurRad="63500" sx="102000" sy="102000" algn="ctr" rotWithShape="0">
              <a:prstClr val="black">
                <a:alpha val="40000"/>
              </a:prstClr>
            </a:outerShdw>
          </a:effectLst>
        </p:spPr>
      </p:pic>
      <p:sp>
        <p:nvSpPr>
          <p:cNvPr id="16" name="文本框 15"/>
          <p:cNvSpPr txBox="1"/>
          <p:nvPr/>
        </p:nvSpPr>
        <p:spPr>
          <a:xfrm>
            <a:off x="6583838" y="-483254"/>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rPr>
              <a:t>2</a:t>
            </a:r>
            <a:endParaRPr kumimoji="0" lang="zh-CN" altLang="en-US"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
        <p:nvSpPr>
          <p:cNvPr id="13" name="椭圆 15">
            <a:extLst>
              <a:ext uri="{FF2B5EF4-FFF2-40B4-BE49-F238E27FC236}">
                <a16:creationId xmlns:a16="http://schemas.microsoft.com/office/drawing/2014/main" id="{8CD1D312-F971-47EF-806F-1B6CF4792CF9}"/>
              </a:ext>
            </a:extLst>
          </p:cNvPr>
          <p:cNvSpPr/>
          <p:nvPr/>
        </p:nvSpPr>
        <p:spPr>
          <a:xfrm>
            <a:off x="-1000078" y="-253602"/>
            <a:ext cx="45719" cy="101992"/>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
            <a:extLst>
              <a:ext uri="{FF2B5EF4-FFF2-40B4-BE49-F238E27FC236}">
                <a16:creationId xmlns:a16="http://schemas.microsoft.com/office/drawing/2014/main" id="{C243AA28-EA4A-4C92-8854-A7907DB86981}"/>
              </a:ext>
            </a:extLst>
          </p:cNvPr>
          <p:cNvSpPr txBox="1">
            <a:spLocks noChangeArrowheads="1"/>
          </p:cNvSpPr>
          <p:nvPr/>
        </p:nvSpPr>
        <p:spPr bwMode="auto">
          <a:xfrm>
            <a:off x="-77884" y="-73266"/>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Phân</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số</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đảo</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ngược</a:t>
            </a:r>
            <a:endParaRPr kumimoji="0" lang="zh-CN" altLang="en-US"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endParaRPr>
          </a:p>
        </p:txBody>
      </p:sp>
      <p:pic>
        <p:nvPicPr>
          <p:cNvPr id="3" name="Picture 2">
            <a:extLst>
              <a:ext uri="{FF2B5EF4-FFF2-40B4-BE49-F238E27FC236}">
                <a16:creationId xmlns:a16="http://schemas.microsoft.com/office/drawing/2014/main" id="{3101225B-6BFD-28C9-5AE1-62675629CFDA}"/>
              </a:ext>
            </a:extLst>
          </p:cNvPr>
          <p:cNvPicPr>
            <a:picLocks noChangeAspect="1"/>
          </p:cNvPicPr>
          <p:nvPr/>
        </p:nvPicPr>
        <p:blipFill>
          <a:blip r:embed="rId7"/>
          <a:stretch>
            <a:fillRect/>
          </a:stretch>
        </p:blipFill>
        <p:spPr>
          <a:xfrm>
            <a:off x="5443066" y="3500492"/>
            <a:ext cx="6468417" cy="3133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228600"/>
            <a:ext cx="11605235" cy="7504043"/>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4" name="Picture 3">
            <a:extLst>
              <a:ext uri="{FF2B5EF4-FFF2-40B4-BE49-F238E27FC236}">
                <a16:creationId xmlns:a16="http://schemas.microsoft.com/office/drawing/2014/main" id="{0114CA48-9E31-B5CE-1721-88460C5C8447}"/>
              </a:ext>
            </a:extLst>
          </p:cNvPr>
          <p:cNvPicPr>
            <a:picLocks noChangeAspect="1"/>
          </p:cNvPicPr>
          <p:nvPr/>
        </p:nvPicPr>
        <p:blipFill>
          <a:blip r:embed="rId3"/>
          <a:stretch>
            <a:fillRect/>
          </a:stretch>
        </p:blipFill>
        <p:spPr>
          <a:xfrm>
            <a:off x="1557337" y="485775"/>
            <a:ext cx="2446867" cy="2438400"/>
          </a:xfrm>
          <a:prstGeom prst="rect">
            <a:avLst/>
          </a:prstGeom>
        </p:spPr>
      </p:pic>
      <p:sp>
        <p:nvSpPr>
          <p:cNvPr id="5" name="Arrow: Right 4">
            <a:extLst>
              <a:ext uri="{FF2B5EF4-FFF2-40B4-BE49-F238E27FC236}">
                <a16:creationId xmlns:a16="http://schemas.microsoft.com/office/drawing/2014/main" id="{734C443C-CDAA-8E7F-57DF-1E0985C6C496}"/>
              </a:ext>
            </a:extLst>
          </p:cNvPr>
          <p:cNvSpPr/>
          <p:nvPr/>
        </p:nvSpPr>
        <p:spPr>
          <a:xfrm>
            <a:off x="4152900" y="1371600"/>
            <a:ext cx="1514475" cy="7048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3DE86A1-D044-D604-48FA-74319B0E59B1}"/>
              </a:ext>
            </a:extLst>
          </p:cNvPr>
          <p:cNvPicPr>
            <a:picLocks noChangeAspect="1"/>
          </p:cNvPicPr>
          <p:nvPr/>
        </p:nvPicPr>
        <p:blipFill>
          <a:blip r:embed="rId4"/>
          <a:stretch>
            <a:fillRect/>
          </a:stretch>
        </p:blipFill>
        <p:spPr>
          <a:xfrm>
            <a:off x="5905500" y="381000"/>
            <a:ext cx="2643187" cy="2599856"/>
          </a:xfrm>
          <a:prstGeom prst="rect">
            <a:avLst/>
          </a:prstGeom>
        </p:spPr>
      </p:pic>
      <p:pic>
        <p:nvPicPr>
          <p:cNvPr id="12" name="Picture 11">
            <a:extLst>
              <a:ext uri="{FF2B5EF4-FFF2-40B4-BE49-F238E27FC236}">
                <a16:creationId xmlns:a16="http://schemas.microsoft.com/office/drawing/2014/main" id="{E9E90BBE-C740-4E50-E88A-D654E1EF8FD9}"/>
              </a:ext>
            </a:extLst>
          </p:cNvPr>
          <p:cNvPicPr>
            <a:picLocks noChangeAspect="1"/>
          </p:cNvPicPr>
          <p:nvPr/>
        </p:nvPicPr>
        <p:blipFill>
          <a:blip r:embed="rId5"/>
          <a:stretch>
            <a:fillRect/>
          </a:stretch>
        </p:blipFill>
        <p:spPr>
          <a:xfrm>
            <a:off x="6772275" y="3166158"/>
            <a:ext cx="4972050" cy="3272742"/>
          </a:xfrm>
          <a:prstGeom prst="rect">
            <a:avLst/>
          </a:prstGeom>
        </p:spPr>
      </p:pic>
      <p:sp>
        <p:nvSpPr>
          <p:cNvPr id="13" name="Rectangle: Diagonal Corners Snipped 12">
            <a:extLst>
              <a:ext uri="{FF2B5EF4-FFF2-40B4-BE49-F238E27FC236}">
                <a16:creationId xmlns:a16="http://schemas.microsoft.com/office/drawing/2014/main" id="{220850FB-E26C-F6FC-BB46-61DFF0D883BD}"/>
              </a:ext>
            </a:extLst>
          </p:cNvPr>
          <p:cNvSpPr/>
          <p:nvPr/>
        </p:nvSpPr>
        <p:spPr>
          <a:xfrm>
            <a:off x="228601" y="3343082"/>
            <a:ext cx="6400800" cy="128606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nl-NL" sz="3600" dirty="0">
                <a:solidFill>
                  <a:srgbClr val="002060"/>
                </a:solidFill>
                <a:latin typeface="Cambria" panose="02040503050406030204" pitchFamily="18" charset="0"/>
                <a:ea typeface="Cambria" panose="02040503050406030204" pitchFamily="18" charset="0"/>
              </a:rPr>
              <a:t>Nếu chia như trên thì chia được bao nhiêu phần như thế?</a:t>
            </a:r>
            <a:endParaRPr lang="en-US" sz="3600" dirty="0">
              <a:solidFill>
                <a:srgbClr val="002060"/>
              </a:solidFill>
              <a:latin typeface="Cambria" panose="02040503050406030204" pitchFamily="18" charset="0"/>
              <a:ea typeface="Cambria" panose="02040503050406030204" pitchFamily="18" charset="0"/>
            </a:endParaRPr>
          </a:p>
        </p:txBody>
      </p:sp>
      <p:sp>
        <p:nvSpPr>
          <p:cNvPr id="20" name="Rectangle: Diagonal Corners Snipped 19">
            <a:extLst>
              <a:ext uri="{FF2B5EF4-FFF2-40B4-BE49-F238E27FC236}">
                <a16:creationId xmlns:a16="http://schemas.microsoft.com/office/drawing/2014/main" id="{43659980-DBAA-95ED-EA95-FFEF91D5A8E9}"/>
              </a:ext>
            </a:extLst>
          </p:cNvPr>
          <p:cNvSpPr/>
          <p:nvPr/>
        </p:nvSpPr>
        <p:spPr>
          <a:xfrm>
            <a:off x="352426" y="5029007"/>
            <a:ext cx="6400800" cy="128606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vi-VN" sz="3600" dirty="0">
                <a:solidFill>
                  <a:srgbClr val="002060"/>
                </a:solidFill>
                <a:latin typeface="Cambria" panose="02040503050406030204" pitchFamily="18" charset="0"/>
                <a:ea typeface="Cambria" panose="02040503050406030204" pitchFamily="18" charset="0"/>
              </a:rPr>
              <a:t>Để biết chia được 6 phần như thế, ta có thể làm phép tính gì?</a:t>
            </a:r>
            <a:endParaRPr lang="en-US" sz="3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88502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246</Words>
  <Application>Microsoft Office PowerPoint</Application>
  <PresentationFormat>Widescreen</PresentationFormat>
  <Paragraphs>95</Paragraphs>
  <Slides>21</Slides>
  <Notes>17</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21</vt:i4>
      </vt:variant>
    </vt:vector>
  </HeadingPairs>
  <TitlesOfParts>
    <vt:vector size="38" baseType="lpstr">
      <vt:lpstr>微软雅黑</vt:lpstr>
      <vt:lpstr>宋体</vt:lpstr>
      <vt:lpstr>#9Slide07 SVNErika Ormig</vt:lpstr>
      <vt:lpstr>Arial</vt:lpstr>
      <vt:lpstr>Calibri</vt:lpstr>
      <vt:lpstr>Calibri Light</vt:lpstr>
      <vt:lpstr>Cambria</vt:lpstr>
      <vt:lpstr>Cambria Math</vt:lpstr>
      <vt:lpstr>Century Gothic</vt:lpstr>
      <vt:lpstr>等线</vt:lpstr>
      <vt:lpstr>LNTH-LuoLuoNotangYuanTi 1</vt:lpstr>
      <vt:lpstr>Times New Roman</vt:lpstr>
      <vt:lpstr>UTM Avo</vt:lpstr>
      <vt:lpstr>UTM Loko</vt:lpstr>
      <vt:lpstr>汉仪铸字木头人W</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hien tran 0353095025</cp:lastModifiedBy>
  <cp:revision>16</cp:revision>
  <dcterms:created xsi:type="dcterms:W3CDTF">2024-03-07T15:57:46Z</dcterms:created>
  <dcterms:modified xsi:type="dcterms:W3CDTF">2024-03-19T01:20:45Z</dcterms:modified>
</cp:coreProperties>
</file>