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07" r:id="rId5"/>
    <p:sldMasterId id="2147483710" r:id="rId6"/>
    <p:sldMasterId id="2147483713" r:id="rId7"/>
    <p:sldMasterId id="2147483719" r:id="rId8"/>
    <p:sldMasterId id="2147483722" r:id="rId9"/>
    <p:sldMasterId id="2147483734" r:id="rId10"/>
    <p:sldMasterId id="2147483737" r:id="rId11"/>
    <p:sldMasterId id="2147483740" r:id="rId12"/>
    <p:sldMasterId id="2147483743" r:id="rId13"/>
    <p:sldMasterId id="2147483767" r:id="rId14"/>
  </p:sldMasterIdLst>
  <p:notesMasterIdLst>
    <p:notesMasterId r:id="rId49"/>
  </p:notesMasterIdLst>
  <p:sldIdLst>
    <p:sldId id="309" r:id="rId15"/>
    <p:sldId id="264" r:id="rId16"/>
    <p:sldId id="4020" r:id="rId17"/>
    <p:sldId id="4021" r:id="rId18"/>
    <p:sldId id="1817239663" r:id="rId19"/>
    <p:sldId id="1817239664" r:id="rId20"/>
    <p:sldId id="260" r:id="rId21"/>
    <p:sldId id="314" r:id="rId22"/>
    <p:sldId id="1817239680" r:id="rId23"/>
    <p:sldId id="277" r:id="rId24"/>
    <p:sldId id="292" r:id="rId25"/>
    <p:sldId id="1817239666" r:id="rId26"/>
    <p:sldId id="1817239667" r:id="rId27"/>
    <p:sldId id="1817239681" r:id="rId28"/>
    <p:sldId id="1817239682" r:id="rId29"/>
    <p:sldId id="1817239683" r:id="rId30"/>
    <p:sldId id="1817239684" r:id="rId31"/>
    <p:sldId id="262" r:id="rId32"/>
    <p:sldId id="289" r:id="rId33"/>
    <p:sldId id="307" r:id="rId34"/>
    <p:sldId id="1817239669" r:id="rId35"/>
    <p:sldId id="1817239685" r:id="rId36"/>
    <p:sldId id="1817239686" r:id="rId37"/>
    <p:sldId id="1817239687" r:id="rId38"/>
    <p:sldId id="1817239674" r:id="rId39"/>
    <p:sldId id="297" r:id="rId40"/>
    <p:sldId id="299" r:id="rId41"/>
    <p:sldId id="302" r:id="rId42"/>
    <p:sldId id="303" r:id="rId43"/>
    <p:sldId id="1817239675" r:id="rId44"/>
    <p:sldId id="267" r:id="rId45"/>
    <p:sldId id="263" r:id="rId46"/>
    <p:sldId id="1817239688" r:id="rId47"/>
    <p:sldId id="181723967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4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0.xml"/><Relationship Id="rId7" Type="http://schemas.openxmlformats.org/officeDocument/2006/relationships/tags" Target="../tags/tag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49B69AC-772F-388B-CF68-57C35AF1B7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3.jpg"/><Relationship Id="rId7" Type="http://schemas.openxmlformats.org/officeDocument/2006/relationships/image" Target="../media/image43.png"/><Relationship Id="rId12"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47.svg"/><Relationship Id="rId11" Type="http://schemas.openxmlformats.org/officeDocument/2006/relationships/image" Target="../media/image66.png"/><Relationship Id="rId5" Type="http://schemas.openxmlformats.org/officeDocument/2006/relationships/image" Target="../media/image46.png"/><Relationship Id="rId10" Type="http://schemas.openxmlformats.org/officeDocument/2006/relationships/image" Target="../media/image65.png"/><Relationship Id="rId4" Type="http://schemas.openxmlformats.org/officeDocument/2006/relationships/image" Target="../media/image44.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0.jp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3.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svg"/><Relationship Id="rId18" Type="http://schemas.openxmlformats.org/officeDocument/2006/relationships/image" Target="../media/image22.png"/><Relationship Id="rId3" Type="http://schemas.openxmlformats.org/officeDocument/2006/relationships/slideLayout" Target="../slideLayouts/slideLayout18.xml"/><Relationship Id="rId21" Type="http://schemas.openxmlformats.org/officeDocument/2006/relationships/image" Target="../media/image25.png"/><Relationship Id="rId7" Type="http://schemas.openxmlformats.org/officeDocument/2006/relationships/image" Target="../media/image14.svg"/><Relationship Id="rId12" Type="http://schemas.openxmlformats.org/officeDocument/2006/relationships/image" Target="../media/image18.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6.sv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slide" Target="slide3.xml"/><Relationship Id="rId22"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57.jp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87.png"/><Relationship Id="rId5" Type="http://schemas.openxmlformats.org/officeDocument/2006/relationships/image" Target="../media/image64.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88.png"/><Relationship Id="rId5" Type="http://schemas.openxmlformats.org/officeDocument/2006/relationships/image" Target="../media/image65.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88.png"/><Relationship Id="rId5" Type="http://schemas.openxmlformats.org/officeDocument/2006/relationships/image" Target="../media/image66.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89.jpeg"/><Relationship Id="rId5" Type="http://schemas.openxmlformats.org/officeDocument/2006/relationships/image" Target="../media/image67.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2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89.jpe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6.png"/><Relationship Id="rId7" Type="http://schemas.openxmlformats.org/officeDocument/2006/relationships/image" Target="../media/image92.png"/><Relationship Id="rId2" Type="http://schemas.openxmlformats.org/officeDocument/2006/relationships/image" Target="../media/image44.png"/><Relationship Id="rId1" Type="http://schemas.openxmlformats.org/officeDocument/2006/relationships/slideLayout" Target="../slideLayouts/slideLayout5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7.svg"/><Relationship Id="rId9"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5.svg"/><Relationship Id="rId3" Type="http://schemas.openxmlformats.org/officeDocument/2006/relationships/image" Target="../media/image46.png"/><Relationship Id="rId7" Type="http://schemas.openxmlformats.org/officeDocument/2006/relationships/image" Target="../media/image53.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58.xml"/><Relationship Id="rId6" Type="http://schemas.openxmlformats.org/officeDocument/2006/relationships/image" Target="../media/image52.png"/><Relationship Id="rId11" Type="http://schemas.openxmlformats.org/officeDocument/2006/relationships/image" Target="../media/image50.png"/><Relationship Id="rId5" Type="http://schemas.openxmlformats.org/officeDocument/2006/relationships/image" Target="../media/image82.png"/><Relationship Id="rId10" Type="http://schemas.openxmlformats.org/officeDocument/2006/relationships/image" Target="../media/image49.png"/><Relationship Id="rId4" Type="http://schemas.openxmlformats.org/officeDocument/2006/relationships/image" Target="../media/image47.svg"/><Relationship Id="rId9" Type="http://schemas.openxmlformats.org/officeDocument/2006/relationships/image" Target="../media/image43.png"/><Relationship Id="rId1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image" Target="../media/image97.png"/><Relationship Id="rId5" Type="http://schemas.openxmlformats.org/officeDocument/2006/relationships/image" Target="../media/image32.png"/><Relationship Id="rId10" Type="http://schemas.openxmlformats.org/officeDocument/2006/relationships/image" Target="../media/image96.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2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g"/><Relationship Id="rId7" Type="http://schemas.openxmlformats.org/officeDocument/2006/relationships/image" Target="../media/image60.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id="{F0EF850D-4CDC-48BD-B45D-0B23D3CBB16C}"/>
              </a:ext>
            </a:extLst>
          </p:cNvPr>
          <p:cNvPicPr>
            <a:picLocks noChangeAspect="1"/>
          </p:cNvPicPr>
          <p:nvPr/>
        </p:nvPicPr>
        <p:blipFill>
          <a:blip r:embed="rId7"/>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227006" y="573394"/>
            <a:ext cx="6690477"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id="{11059B32-ADC3-4358-A422-16D86A818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xửa</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id="{2A8C647E-5462-4B9E-BF62-5522AFDC4F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id="{AFC4DFC8-3B00-4A0C-9CFD-EFE3EE2BC1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id="{B66D2740-B03D-4207-BDE4-5F56F672C96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id="{2E1D62C6-5053-4192-A691-4EB854DB4D3E}"/>
                </a:ext>
              </a:extLst>
            </p:cNvPr>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id="{275529DB-1AA1-F549-3E32-23A4D3664674}"/>
              </a:ext>
            </a:extLst>
          </p:cNvPr>
          <p:cNvPicPr>
            <a:picLocks noChangeAspect="1"/>
          </p:cNvPicPr>
          <p:nvPr/>
        </p:nvPicPr>
        <p:blipFill>
          <a:blip r:embed="rId8"/>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id="{F9661A7B-B212-C34F-B383-E60978B636FB}"/>
              </a:ext>
            </a:extLst>
          </p:cNvPr>
          <p:cNvPicPr>
            <a:picLocks noChangeAspect="1"/>
          </p:cNvPicPr>
          <p:nvPr/>
        </p:nvPicPr>
        <p:blipFill rotWithShape="1">
          <a:blip r:embed="rId9"/>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id="{7E94D36C-EC92-48A1-8BE0-F26FF5D26C1A}"/>
              </a:ext>
            </a:extLst>
          </p:cNvPr>
          <p:cNvSpPr txBox="1"/>
          <p:nvPr/>
        </p:nvSpPr>
        <p:spPr>
          <a:xfrm>
            <a:off x="1961536" y="259069"/>
            <a:ext cx="6727348"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308EB16-F008-0ED7-178F-00307A4A0C02}"/>
              </a:ext>
            </a:extLst>
          </p:cNvPr>
          <p:cNvPicPr>
            <a:picLocks noChangeAspect="1"/>
          </p:cNvPicPr>
          <p:nvPr/>
        </p:nvPicPr>
        <p:blipFill>
          <a:blip r:embed="rId4"/>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id="{01920FA0-6A56-91FC-4554-9E2AB2AE627A}"/>
              </a:ext>
            </a:extLst>
          </p:cNvPr>
          <p:cNvPicPr>
            <a:picLocks noChangeAspect="1"/>
          </p:cNvPicPr>
          <p:nvPr/>
        </p:nvPicPr>
        <p:blipFill>
          <a:blip r:embed="rId5"/>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id="{2580061E-0493-1DE1-1C74-D79EBC7D4E0F}"/>
              </a:ext>
            </a:extLst>
          </p:cNvPr>
          <p:cNvPicPr>
            <a:picLocks noChangeAspect="1"/>
          </p:cNvPicPr>
          <p:nvPr/>
        </p:nvPicPr>
        <p:blipFill>
          <a:blip r:embed="rId6"/>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005782" y="573394"/>
            <a:ext cx="6911702"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id="{05B37E64-C8E3-4CF2-89DF-8772B7157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id="{7B1D5BD9-6C2B-4764-BA69-F922DC6A9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id="{BFC551EF-91E1-4D74-A93F-000B685E38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id="{2E298275-933A-42A9-8182-23FDA12C93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id="{D18BF4CD-470A-4938-AC9D-690B2D9AFA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id="{5000A515-82B9-47E2-93D8-D9A6989F0F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id="{FFD97C57-4235-48C9-9C16-E6EAB00C02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id="{59287FC9-EEDD-4BF6-BFEB-6B52D000D8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id="{9EECA51D-A743-4E28-8943-AA0A9FA6AFC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id="{F293BAA9-3805-44F1-8D45-A1373EAF3A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id="{811636F5-6AD9-424A-8961-265AFCAB45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id="{B2EDC54B-611D-43E3-9FAC-656F466739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id="{385BEBCD-DB05-4E88-AA66-5B55A2E94F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7" name="Picture 6">
            <a:extLst>
              <a:ext uri="{FF2B5EF4-FFF2-40B4-BE49-F238E27FC236}">
                <a16:creationId xmlns:a16="http://schemas.microsoft.com/office/drawing/2014/main" id="{18680F56-5E94-4585-AF70-CDB682EEEBF7}"/>
              </a:ext>
            </a:extLst>
          </p:cNvPr>
          <p:cNvPicPr>
            <a:picLocks noChangeAspect="1"/>
          </p:cNvPicPr>
          <p:nvPr/>
        </p:nvPicPr>
        <p:blipFill>
          <a:blip r:embed="rId20"/>
          <a:stretch>
            <a:fillRect/>
          </a:stretch>
        </p:blipFill>
        <p:spPr>
          <a:xfrm>
            <a:off x="1610845" y="917320"/>
            <a:ext cx="6846401" cy="829128"/>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D4101D0F-B246-4A6A-8791-EF4C0590BEF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id="{646946B9-8C95-7421-1E72-A3DB65E23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id="{826B096D-9101-F83E-008F-DE059B3D2905}"/>
              </a:ext>
            </a:extLst>
          </p:cNvPr>
          <p:cNvGrpSpPr/>
          <p:nvPr/>
        </p:nvGrpSpPr>
        <p:grpSpPr>
          <a:xfrm>
            <a:off x="26821" y="-82828"/>
            <a:ext cx="11040523" cy="1578991"/>
            <a:chOff x="63812" y="1822813"/>
            <a:chExt cx="9754844" cy="1578991"/>
          </a:xfrm>
        </p:grpSpPr>
        <p:sp>
          <p:nvSpPr>
            <p:cNvPr id="8" name="矩形: 圆角 7">
              <a:extLst>
                <a:ext uri="{FF2B5EF4-FFF2-40B4-BE49-F238E27FC236}">
                  <a16:creationId xmlns:a16="http://schemas.microsoft.com/office/drawing/2014/main"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id="{45509654-FD73-CAAB-274D-BEBE03E79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id="{D6083431-21A5-6259-2B08-CB034BABE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id="{30DB5205-250D-297D-012F-34C6D589D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id="{4A8901B3-B314-4FEA-95F4-EB9726134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Ông Đùng, bà Đùng có điểm gì khác thường về ngoại hình. </a:t>
                </a:r>
              </a:p>
            </p:txBody>
          </p:sp>
          <p:pic>
            <p:nvPicPr>
              <p:cNvPr id="18" name="Picture 17">
                <a:extLst>
                  <a:ext uri="{FF2B5EF4-FFF2-40B4-BE49-F238E27FC236}">
                    <a16:creationId xmlns:a16="http://schemas.microsoft.com/office/drawing/2014/main"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id="{07698E91-B431-4318-9156-CFD3CBD87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id="{CE52B9A4-DC5B-4CF8-B9CF-62327105B8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Đùng</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a16="http://schemas.microsoft.com/office/drawing/2014/main"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id="{B7FED5AC-398C-4A76-997F-A805F82F63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id="{7BEBC881-C0F3-4410-B292-65C4A5094836}"/>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54F34E8-1B58-FD55-0599-2A33C197CA70}"/>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id="{77BC4B45-4A1D-2082-AD39-1872FBA6AC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6051" y="2516371"/>
            <a:ext cx="2309454" cy="4161179"/>
          </a:xfrm>
          <a:prstGeom prst="rect">
            <a:avLst/>
          </a:prstGeom>
        </p:spPr>
      </p:pic>
      <p:pic>
        <p:nvPicPr>
          <p:cNvPr id="8" name="Picture 4">
            <a:extLst>
              <a:ext uri="{FF2B5EF4-FFF2-40B4-BE49-F238E27FC236}">
                <a16:creationId xmlns:a16="http://schemas.microsoft.com/office/drawing/2014/main" id="{A05C8E4A-6EDB-7579-E4AE-C35719B657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627" y="4114800"/>
            <a:ext cx="2444877" cy="2743200"/>
          </a:xfrm>
          <a:prstGeom prst="rect">
            <a:avLst/>
          </a:prstGeom>
        </p:spPr>
      </p:pic>
      <p:pic>
        <p:nvPicPr>
          <p:cNvPr id="9" name="Picture 8">
            <a:hlinkClick r:id="rId8" action="ppaction://hlinksldjump"/>
            <a:extLst>
              <a:ext uri="{FF2B5EF4-FFF2-40B4-BE49-F238E27FC236}">
                <a16:creationId xmlns:a16="http://schemas.microsoft.com/office/drawing/2014/main" id="{DB08D209-87A7-0F37-0B19-685E23A775D7}"/>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0" name="Picture 4">
            <a:extLst>
              <a:ext uri="{FF2B5EF4-FFF2-40B4-BE49-F238E27FC236}">
                <a16:creationId xmlns:a16="http://schemas.microsoft.com/office/drawing/2014/main" id="{ADE3D0DA-4940-E4E3-1808-5448A6E897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8777" y="4810124"/>
            <a:ext cx="1825169" cy="2047875"/>
          </a:xfrm>
          <a:prstGeom prst="rect">
            <a:avLst/>
          </a:prstGeom>
        </p:spPr>
      </p:pic>
      <p:grpSp>
        <p:nvGrpSpPr>
          <p:cNvPr id="11" name="Group 10">
            <a:extLst>
              <a:ext uri="{FF2B5EF4-FFF2-40B4-BE49-F238E27FC236}">
                <a16:creationId xmlns:a16="http://schemas.microsoft.com/office/drawing/2014/main"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id="{304DD1ED-D8CA-778B-E158-46746D0FFB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BA107AEE-CE49-B889-F7E8-728FAA095C69}"/>
                </a:ext>
              </a:extLst>
            </p:cNvPr>
            <p:cNvSpPr txBox="1"/>
            <p:nvPr/>
          </p:nvSpPr>
          <p:spPr>
            <a:xfrm>
              <a:off x="2914602" y="1880523"/>
              <a:ext cx="5360298" cy="25702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Nhà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rông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trả</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Đặc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điểm</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nổi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bật</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dạng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nhà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rông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Tây</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giúp</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nhận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ra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p>
          </p:txBody>
        </p:sp>
      </p:grpSp>
      <p:sp>
        <p:nvSpPr>
          <p:cNvPr id="15" name="TextBox 14">
            <a:extLst>
              <a:ext uri="{FF2B5EF4-FFF2-40B4-BE49-F238E27FC236}">
                <a16:creationId xmlns:a16="http://schemas.microsoft.com/office/drawing/2014/main"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id="{6E9D0B10-2CC9-D24F-F00D-CC43121DB89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id="{FBC9ACCB-56E4-EE5F-9C77-5EF6A57A4CCE}"/>
              </a:ext>
            </a:extLst>
          </p:cNvPr>
          <p:cNvPicPr>
            <a:picLocks noChangeAspect="1"/>
          </p:cNvPicPr>
          <p:nvPr/>
        </p:nvPicPr>
        <p:blipFill>
          <a:blip r:embed="rId12"/>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Câu chuyện đã giải thích điều gì về con sông Đà ngày nay?</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id="{E6115D33-D4F6-4376-93AC-CE9478FF1B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02718" y="45662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182762" y="573394"/>
            <a:ext cx="6734722"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416868"/>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Truyện cổ dân tộc Mường)</a:t>
            </a:r>
          </a:p>
        </p:txBody>
      </p:sp>
    </p:spTree>
    <p:extLst>
      <p:ext uri="{BB962C8B-B14F-4D97-AF65-F5344CB8AC3E}">
        <p14:creationId xmlns:p14="http://schemas.microsoft.com/office/powerpoint/2010/main" val="20147857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1F3C181-7C41-44DD-4A27-3EBA23A31748}"/>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id="{B100CEDE-A6B4-280B-3597-1D75D938B7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id="{12EB72DD-30CA-C1A5-BDC7-5852AF8861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id="{47C05659-1E06-0888-5B95-DEA9C11D72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id="{720BB168-59F6-E4CB-CEEF-F4FF6C2BAD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đoạn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2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Nhà</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rông</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và</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dung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p>
          </p:txBody>
        </p:sp>
      </p:grpSp>
      <p:sp>
        <p:nvSpPr>
          <p:cNvPr id="21" name="TextBox 20">
            <a:extLst>
              <a:ext uri="{FF2B5EF4-FFF2-40B4-BE49-F238E27FC236}">
                <a16:creationId xmlns:a16="http://schemas.microsoft.com/office/drawing/2014/main"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id="{98AD789C-9AD6-A7AF-1C82-03F91401150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id="{5FEADC6E-7F00-887D-B242-9D9A31DCAC96}"/>
              </a:ext>
            </a:extLst>
          </p:cNvPr>
          <p:cNvPicPr>
            <a:picLocks noChangeAspect="1"/>
          </p:cNvPicPr>
          <p:nvPr/>
        </p:nvPicPr>
        <p:blipFill>
          <a:blip r:embed="rId12"/>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id="{98C462D6-9CBD-C304-8392-1D530127EEFE}"/>
              </a:ext>
            </a:extLst>
          </p:cNvPr>
          <p:cNvSpPr txBox="1"/>
          <p:nvPr/>
        </p:nvSpPr>
        <p:spPr>
          <a:xfrm>
            <a:off x="5054876" y="1572867"/>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id="{C68D650A-EE46-4EE5-99DB-634F786BC9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2479</Words>
  <Application>Microsoft Office PowerPoint</Application>
  <PresentationFormat>Widescreen</PresentationFormat>
  <Paragraphs>123</Paragraphs>
  <Slides>34</Slides>
  <Notes>26</Notes>
  <HiddenSlides>0</HiddenSlides>
  <MMClips>1</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34</vt:i4>
      </vt:variant>
    </vt:vector>
  </HeadingPairs>
  <TitlesOfParts>
    <vt:vector size="56" baseType="lpstr">
      <vt:lpstr>等线</vt:lpstr>
      <vt:lpstr>#9Slide02 Noi dung dai</vt:lpstr>
      <vt:lpstr>Arial</vt:lpstr>
      <vt:lpstr>Arial-Rounded</vt:lpstr>
      <vt:lpstr>Calibri</vt:lpstr>
      <vt:lpstr>Coiny</vt:lpstr>
      <vt:lpstr>Times New Roman</vt:lpstr>
      <vt:lpstr>UTM Scriptina KT</vt:lpstr>
      <vt:lpstr>Office 主题​​</vt:lpstr>
      <vt:lpstr>1_Office Theme</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2023-01-30T12:09:15Z</dcterms:created>
  <dcterms:modified xsi:type="dcterms:W3CDTF">2024-02-06T08:03:54Z</dcterms:modified>
</cp:coreProperties>
</file>