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1" r:id="rId6"/>
    <p:sldId id="301" r:id="rId7"/>
    <p:sldId id="302" r:id="rId8"/>
    <p:sldId id="303" r:id="rId9"/>
    <p:sldId id="304" r:id="rId10"/>
    <p:sldId id="260" r:id="rId11"/>
    <p:sldId id="262" r:id="rId12"/>
    <p:sldId id="263" r:id="rId13"/>
    <p:sldId id="269" r:id="rId14"/>
    <p:sldId id="273" r:id="rId15"/>
    <p:sldId id="279" r:id="rId16"/>
  </p:sldIdLst>
  <p:sldSz cx="9144000" cy="5143500" type="screen16x9"/>
  <p:notesSz cx="6858000" cy="9144000"/>
  <p:embeddedFontLst>
    <p:embeddedFont>
      <p:font typeface="Public Sans" panose="020B060402020202020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Satisfy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57"/>
  </p:normalViewPr>
  <p:slideViewPr>
    <p:cSldViewPr snapToGrid="0" snapToObjects="1">
      <p:cViewPr>
        <p:scale>
          <a:sx n="84" d="100"/>
          <a:sy n="84" d="100"/>
        </p:scale>
        <p:origin x="3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886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b70622628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b70622628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6f96fd3f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6f96fd3f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77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786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84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3839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6" r:id="rId10"/>
    <p:sldLayoutId id="2147483669" r:id="rId11"/>
    <p:sldLayoutId id="2147483670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Google Shape;857;p34"/>
          <p:cNvGrpSpPr/>
          <p:nvPr/>
        </p:nvGrpSpPr>
        <p:grpSpPr>
          <a:xfrm>
            <a:off x="2695331" y="842963"/>
            <a:ext cx="8354515" cy="5188254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BDCBC0-1F13-3B46-897B-74F031C2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331" y="585609"/>
            <a:ext cx="1384300" cy="9271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0016E32B-7711-FF43-BF66-43345E9E60EB}"/>
              </a:ext>
            </a:extLst>
          </p:cNvPr>
          <p:cNvSpPr/>
          <p:nvPr/>
        </p:nvSpPr>
        <p:spPr>
          <a:xfrm>
            <a:off x="658209" y="1282929"/>
            <a:ext cx="19736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Địa lí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2B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Brush1 Uni" panose="02040603050506020204" pitchFamily="1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3C9329-4985-874B-AFB5-A816FBDF158E}"/>
              </a:ext>
            </a:extLst>
          </p:cNvPr>
          <p:cNvSpPr/>
          <p:nvPr/>
        </p:nvSpPr>
        <p:spPr>
          <a:xfrm>
            <a:off x="411480" y="2983408"/>
            <a:ext cx="5257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Các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đại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dương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/>
            </a:r>
            <a:b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</a:b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trên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thế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giới</a:t>
            </a:r>
            <a:endParaRPr lang="x-none" sz="5400" b="1" cap="none" spc="0" dirty="0">
              <a:ln w="13462">
                <a:solidFill>
                  <a:srgbClr val="00B0F0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Viettay22-Unicode Normal" panose="02040603050506020204" pitchFamily="18" charset="0"/>
            </a:endParaRPr>
          </a:p>
        </p:txBody>
      </p:sp>
      <p:pic>
        <p:nvPicPr>
          <p:cNvPr id="208" name="Cartoon Music (3).mp3" descr="Cartoon Music (3).mp3">
            <a:hlinkClick r:id="" action="ppaction://media"/>
            <a:extLst>
              <a:ext uri="{FF2B5EF4-FFF2-40B4-BE49-F238E27FC236}">
                <a16:creationId xmlns:a16="http://schemas.microsoft.com/office/drawing/2014/main" xmlns="" id="{DB8C7754-014D-6A43-B064-E24586E5E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064" y="2398050"/>
            <a:ext cx="812800" cy="812800"/>
          </a:xfrm>
          <a:prstGeom prst="rect">
            <a:avLst/>
          </a:prstGeom>
        </p:spPr>
      </p:pic>
      <p:sp>
        <p:nvSpPr>
          <p:cNvPr id="209" name="Rectangle 208"/>
          <p:cNvSpPr/>
          <p:nvPr/>
        </p:nvSpPr>
        <p:spPr>
          <a:xfrm>
            <a:off x="978055" y="162840"/>
            <a:ext cx="72298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 TIỂU HỌC ÁI MỘ A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9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  <p:bldLst>
      <p:bldP spid="221" grpId="1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1EB95C67-B317-0445-B3E0-F76EE4EB5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75942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19829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3D9D5D-DD11-2049-9629-96E03D6D8633}"/>
              </a:ext>
            </a:extLst>
          </p:cNvPr>
          <p:cNvSpPr txBox="1"/>
          <p:nvPr/>
        </p:nvSpPr>
        <p:spPr>
          <a:xfrm>
            <a:off x="2616872" y="1609048"/>
            <a:ext cx="304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Dương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CEB5FA-925B-0340-BB96-C2AD2754A801}"/>
              </a:ext>
            </a:extLst>
          </p:cNvPr>
          <p:cNvSpPr txBox="1"/>
          <p:nvPr/>
        </p:nvSpPr>
        <p:spPr>
          <a:xfrm>
            <a:off x="5760145" y="160904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Ấn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Độ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Bắc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Băng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703D67-7430-BA4E-813E-CA2DB641F3CB}"/>
              </a:ext>
            </a:extLst>
          </p:cNvPr>
          <p:cNvSpPr txBox="1"/>
          <p:nvPr/>
        </p:nvSpPr>
        <p:spPr>
          <a:xfrm>
            <a:off x="2616873" y="2388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Dương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Phi.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BFA2A3-932A-AB4A-82F9-9FD888709A7A}"/>
              </a:ext>
            </a:extLst>
          </p:cNvPr>
          <p:cNvSpPr txBox="1"/>
          <p:nvPr/>
        </p:nvSpPr>
        <p:spPr>
          <a:xfrm>
            <a:off x="5760145" y="238827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D2B04F6-00D3-0343-825B-6E07673565F8}"/>
              </a:ext>
            </a:extLst>
          </p:cNvPr>
          <p:cNvSpPr txBox="1"/>
          <p:nvPr/>
        </p:nvSpPr>
        <p:spPr>
          <a:xfrm>
            <a:off x="2616873" y="315284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Phi,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E5FF1D-8D73-C74F-8CDE-C8A156D09ED0}"/>
              </a:ext>
            </a:extLst>
          </p:cNvPr>
          <p:cNvSpPr txBox="1"/>
          <p:nvPr/>
        </p:nvSpPr>
        <p:spPr>
          <a:xfrm>
            <a:off x="5731117" y="313231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Bắc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Băng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Ấn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Độ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AADDCC-A880-CC41-B276-CF840D675FD4}"/>
              </a:ext>
            </a:extLst>
          </p:cNvPr>
          <p:cNvSpPr txBox="1"/>
          <p:nvPr/>
        </p:nvSpPr>
        <p:spPr>
          <a:xfrm>
            <a:off x="2616872" y="4040061"/>
            <a:ext cx="314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7EDF26A-02AB-EB44-8B8D-7E4610EBD0BA}"/>
              </a:ext>
            </a:extLst>
          </p:cNvPr>
          <p:cNvSpPr txBox="1"/>
          <p:nvPr/>
        </p:nvSpPr>
        <p:spPr>
          <a:xfrm>
            <a:off x="5760144" y="390943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grpSp>
        <p:nvGrpSpPr>
          <p:cNvPr id="23" name="Google Shape;1235;p39">
            <a:extLst>
              <a:ext uri="{FF2B5EF4-FFF2-40B4-BE49-F238E27FC236}">
                <a16:creationId xmlns:a16="http://schemas.microsoft.com/office/drawing/2014/main" xmlns="" id="{5EF111C7-0159-2347-A6B5-1DB462D47141}"/>
              </a:ext>
            </a:extLst>
          </p:cNvPr>
          <p:cNvGrpSpPr/>
          <p:nvPr/>
        </p:nvGrpSpPr>
        <p:grpSpPr>
          <a:xfrm flipH="1">
            <a:off x="212483" y="166252"/>
            <a:ext cx="657282" cy="421468"/>
            <a:chOff x="9356472" y="3319641"/>
            <a:chExt cx="657282" cy="421468"/>
          </a:xfrm>
        </p:grpSpPr>
        <p:grpSp>
          <p:nvGrpSpPr>
            <p:cNvPr id="24" name="Google Shape;1236;p39">
              <a:extLst>
                <a:ext uri="{FF2B5EF4-FFF2-40B4-BE49-F238E27FC236}">
                  <a16:creationId xmlns:a16="http://schemas.microsoft.com/office/drawing/2014/main" xmlns="" id="{BD2B975C-96B5-6240-82D6-859092C638DA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32" name="Google Shape;1237;p39">
                <a:extLst>
                  <a:ext uri="{FF2B5EF4-FFF2-40B4-BE49-F238E27FC236}">
                    <a16:creationId xmlns:a16="http://schemas.microsoft.com/office/drawing/2014/main" xmlns="" id="{8F5A3F2C-C14C-B249-A895-CA6792002D15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38;p39">
                <a:extLst>
                  <a:ext uri="{FF2B5EF4-FFF2-40B4-BE49-F238E27FC236}">
                    <a16:creationId xmlns:a16="http://schemas.microsoft.com/office/drawing/2014/main" xmlns="" id="{A86E868B-2766-7741-AE9F-F78CDA767A35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9;p39">
                <a:extLst>
                  <a:ext uri="{FF2B5EF4-FFF2-40B4-BE49-F238E27FC236}">
                    <a16:creationId xmlns:a16="http://schemas.microsoft.com/office/drawing/2014/main" xmlns="" id="{F1AB6EFE-D171-3B45-9A27-0A9DE69AD335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0;p39">
                <a:extLst>
                  <a:ext uri="{FF2B5EF4-FFF2-40B4-BE49-F238E27FC236}">
                    <a16:creationId xmlns:a16="http://schemas.microsoft.com/office/drawing/2014/main" xmlns="" id="{8668241A-79A9-F44F-B451-8ABD9B11F4B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1;p39">
                <a:extLst>
                  <a:ext uri="{FF2B5EF4-FFF2-40B4-BE49-F238E27FC236}">
                    <a16:creationId xmlns:a16="http://schemas.microsoft.com/office/drawing/2014/main" xmlns="" id="{D65E7B78-60C2-2546-9E8E-4F4F98FEE581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2;p39">
                <a:extLst>
                  <a:ext uri="{FF2B5EF4-FFF2-40B4-BE49-F238E27FC236}">
                    <a16:creationId xmlns:a16="http://schemas.microsoft.com/office/drawing/2014/main" xmlns="" id="{A0A922A0-DE49-F945-8DC0-39F9AFB2CC3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3;p39">
                <a:extLst>
                  <a:ext uri="{FF2B5EF4-FFF2-40B4-BE49-F238E27FC236}">
                    <a16:creationId xmlns:a16="http://schemas.microsoft.com/office/drawing/2014/main" xmlns="" id="{EADD97CE-8F59-164E-AE20-F879BA5B22DB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4;p39">
                <a:extLst>
                  <a:ext uri="{FF2B5EF4-FFF2-40B4-BE49-F238E27FC236}">
                    <a16:creationId xmlns:a16="http://schemas.microsoft.com/office/drawing/2014/main" xmlns="" id="{BE3FAA49-5FF4-634D-861A-7F07A107D1CB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5;p39">
                <a:extLst>
                  <a:ext uri="{FF2B5EF4-FFF2-40B4-BE49-F238E27FC236}">
                    <a16:creationId xmlns:a16="http://schemas.microsoft.com/office/drawing/2014/main" xmlns="" id="{E6656142-603D-1C4A-8B2E-87839CCFEA6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6;p39">
                <a:extLst>
                  <a:ext uri="{FF2B5EF4-FFF2-40B4-BE49-F238E27FC236}">
                    <a16:creationId xmlns:a16="http://schemas.microsoft.com/office/drawing/2014/main" xmlns="" id="{489BA26C-05F6-B442-A7CD-2E75C4487DBB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47;p39">
                <a:extLst>
                  <a:ext uri="{FF2B5EF4-FFF2-40B4-BE49-F238E27FC236}">
                    <a16:creationId xmlns:a16="http://schemas.microsoft.com/office/drawing/2014/main" xmlns="" id="{C60D5E77-39EF-EC42-A7A6-7C8E9D4CE369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8;p39">
                <a:extLst>
                  <a:ext uri="{FF2B5EF4-FFF2-40B4-BE49-F238E27FC236}">
                    <a16:creationId xmlns:a16="http://schemas.microsoft.com/office/drawing/2014/main" xmlns="" id="{3FE06D6F-3464-344C-A291-53D9871FE20A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9;p39">
                <a:extLst>
                  <a:ext uri="{FF2B5EF4-FFF2-40B4-BE49-F238E27FC236}">
                    <a16:creationId xmlns:a16="http://schemas.microsoft.com/office/drawing/2014/main" xmlns="" id="{EAE3713A-E43A-3E4F-8D83-270B43FC72F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0;p39">
                <a:extLst>
                  <a:ext uri="{FF2B5EF4-FFF2-40B4-BE49-F238E27FC236}">
                    <a16:creationId xmlns:a16="http://schemas.microsoft.com/office/drawing/2014/main" xmlns="" id="{BF9F6E7D-18D9-A643-AEA9-4A865CA51998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51;p39">
                <a:extLst>
                  <a:ext uri="{FF2B5EF4-FFF2-40B4-BE49-F238E27FC236}">
                    <a16:creationId xmlns:a16="http://schemas.microsoft.com/office/drawing/2014/main" xmlns="" id="{A60EFD47-865B-3F45-9A9D-B14DA736508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52;p39">
                <a:extLst>
                  <a:ext uri="{FF2B5EF4-FFF2-40B4-BE49-F238E27FC236}">
                    <a16:creationId xmlns:a16="http://schemas.microsoft.com/office/drawing/2014/main" xmlns="" id="{102A1480-6A2B-B441-B8CB-DB2F0905FFD6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53;p39">
                <a:extLst>
                  <a:ext uri="{FF2B5EF4-FFF2-40B4-BE49-F238E27FC236}">
                    <a16:creationId xmlns:a16="http://schemas.microsoft.com/office/drawing/2014/main" xmlns="" id="{1A194D7C-5429-804E-9955-48BB3A8E99B7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54;p39">
                <a:extLst>
                  <a:ext uri="{FF2B5EF4-FFF2-40B4-BE49-F238E27FC236}">
                    <a16:creationId xmlns:a16="http://schemas.microsoft.com/office/drawing/2014/main" xmlns="" id="{95BEA961-91B1-D542-A2DD-2EBDE0DFE59E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55;p39">
                <a:extLst>
                  <a:ext uri="{FF2B5EF4-FFF2-40B4-BE49-F238E27FC236}">
                    <a16:creationId xmlns:a16="http://schemas.microsoft.com/office/drawing/2014/main" xmlns="" id="{FA2C3E3C-FF58-F94B-8E0B-E5360CE30F55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56;p39">
                <a:extLst>
                  <a:ext uri="{FF2B5EF4-FFF2-40B4-BE49-F238E27FC236}">
                    <a16:creationId xmlns:a16="http://schemas.microsoft.com/office/drawing/2014/main" xmlns="" id="{5470AB86-225F-C74A-A3A2-37033045933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57;p39">
                <a:extLst>
                  <a:ext uri="{FF2B5EF4-FFF2-40B4-BE49-F238E27FC236}">
                    <a16:creationId xmlns:a16="http://schemas.microsoft.com/office/drawing/2014/main" xmlns="" id="{513324A5-42A4-AD43-B8C6-E8CB02CF6D35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8;p39">
                <a:extLst>
                  <a:ext uri="{FF2B5EF4-FFF2-40B4-BE49-F238E27FC236}">
                    <a16:creationId xmlns:a16="http://schemas.microsoft.com/office/drawing/2014/main" xmlns="" id="{401BC631-2C9A-074F-B1BD-AA6C853BA33D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59;p39">
                <a:extLst>
                  <a:ext uri="{FF2B5EF4-FFF2-40B4-BE49-F238E27FC236}">
                    <a16:creationId xmlns:a16="http://schemas.microsoft.com/office/drawing/2014/main" xmlns="" id="{DAF2CA4E-CB72-5B4C-A9D9-456C88A0EF2F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60;p39">
                <a:extLst>
                  <a:ext uri="{FF2B5EF4-FFF2-40B4-BE49-F238E27FC236}">
                    <a16:creationId xmlns:a16="http://schemas.microsoft.com/office/drawing/2014/main" xmlns="" id="{5C8F92E0-151A-0540-88C3-1A606D05AB6C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61;p39">
                <a:extLst>
                  <a:ext uri="{FF2B5EF4-FFF2-40B4-BE49-F238E27FC236}">
                    <a16:creationId xmlns:a16="http://schemas.microsoft.com/office/drawing/2014/main" xmlns="" id="{07650B24-1DC3-9C44-830A-85B15C5E7C3A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62;p39">
                <a:extLst>
                  <a:ext uri="{FF2B5EF4-FFF2-40B4-BE49-F238E27FC236}">
                    <a16:creationId xmlns:a16="http://schemas.microsoft.com/office/drawing/2014/main" xmlns="" id="{766C312C-207C-8442-8DAB-CE79BFDAA926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63;p39">
                <a:extLst>
                  <a:ext uri="{FF2B5EF4-FFF2-40B4-BE49-F238E27FC236}">
                    <a16:creationId xmlns:a16="http://schemas.microsoft.com/office/drawing/2014/main" xmlns="" id="{6837873E-C97C-8A46-B2A8-A8FC9478B7ED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64;p39">
                <a:extLst>
                  <a:ext uri="{FF2B5EF4-FFF2-40B4-BE49-F238E27FC236}">
                    <a16:creationId xmlns:a16="http://schemas.microsoft.com/office/drawing/2014/main" xmlns="" id="{28E446A7-1FC6-324B-AD91-C33642562518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65;p39">
                <a:extLst>
                  <a:ext uri="{FF2B5EF4-FFF2-40B4-BE49-F238E27FC236}">
                    <a16:creationId xmlns:a16="http://schemas.microsoft.com/office/drawing/2014/main" xmlns="" id="{161B3C20-7D32-7F45-8830-86603940536A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66;p39">
                <a:extLst>
                  <a:ext uri="{FF2B5EF4-FFF2-40B4-BE49-F238E27FC236}">
                    <a16:creationId xmlns:a16="http://schemas.microsoft.com/office/drawing/2014/main" xmlns="" id="{5241B3F6-8EBF-1747-B086-3DA9C1E7DC6B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7;p39">
                <a:extLst>
                  <a:ext uri="{FF2B5EF4-FFF2-40B4-BE49-F238E27FC236}">
                    <a16:creationId xmlns:a16="http://schemas.microsoft.com/office/drawing/2014/main" xmlns="" id="{106E31FB-0215-6249-BA0C-58B4C93AE980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268;p39">
              <a:extLst>
                <a:ext uri="{FF2B5EF4-FFF2-40B4-BE49-F238E27FC236}">
                  <a16:creationId xmlns:a16="http://schemas.microsoft.com/office/drawing/2014/main" xmlns="" id="{F9991D98-81BE-5847-A216-3E1D187BD40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26" name="Google Shape;1269;p39">
                <a:extLst>
                  <a:ext uri="{FF2B5EF4-FFF2-40B4-BE49-F238E27FC236}">
                    <a16:creationId xmlns:a16="http://schemas.microsoft.com/office/drawing/2014/main" xmlns="" id="{DA1A6BD3-4718-AA49-9AD5-04DFE35A8B00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70;p39">
                <a:extLst>
                  <a:ext uri="{FF2B5EF4-FFF2-40B4-BE49-F238E27FC236}">
                    <a16:creationId xmlns:a16="http://schemas.microsoft.com/office/drawing/2014/main" xmlns="" id="{9E5923E8-AE34-3142-83AC-F1A8AB6568CF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1271;p39">
                <a:extLst>
                  <a:ext uri="{FF2B5EF4-FFF2-40B4-BE49-F238E27FC236}">
                    <a16:creationId xmlns:a16="http://schemas.microsoft.com/office/drawing/2014/main" xmlns="" id="{94906228-2123-B04C-9EE4-D744D40718BC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72;p39">
                <a:extLst>
                  <a:ext uri="{FF2B5EF4-FFF2-40B4-BE49-F238E27FC236}">
                    <a16:creationId xmlns:a16="http://schemas.microsoft.com/office/drawing/2014/main" xmlns="" id="{4B60C3F4-53A8-1B45-B5E9-71514CFA5F30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73;p39">
                <a:extLst>
                  <a:ext uri="{FF2B5EF4-FFF2-40B4-BE49-F238E27FC236}">
                    <a16:creationId xmlns:a16="http://schemas.microsoft.com/office/drawing/2014/main" xmlns="" id="{1E8A1FA3-6DB0-8D42-BE4C-82104C8F5792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74;p39">
                <a:extLst>
                  <a:ext uri="{FF2B5EF4-FFF2-40B4-BE49-F238E27FC236}">
                    <a16:creationId xmlns:a16="http://schemas.microsoft.com/office/drawing/2014/main" xmlns="" id="{920C542D-67D0-7C4B-AD05-4815AE7CE04C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E73AE3-27AC-CA4F-BF44-332C65EA8F50}"/>
              </a:ext>
            </a:extLst>
          </p:cNvPr>
          <p:cNvSpPr/>
          <p:nvPr/>
        </p:nvSpPr>
        <p:spPr>
          <a:xfrm>
            <a:off x="886115" y="3168"/>
            <a:ext cx="6603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0"/>
          <p:cNvSpPr txBox="1">
            <a:spLocks noGrp="1"/>
          </p:cNvSpPr>
          <p:nvPr>
            <p:ph type="title" idx="2"/>
          </p:nvPr>
        </p:nvSpPr>
        <p:spPr>
          <a:xfrm flipH="1">
            <a:off x="6257434" y="1122452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02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0EB613A-B85A-9240-B58C-D055DFE9D478}"/>
              </a:ext>
            </a:extLst>
          </p:cNvPr>
          <p:cNvSpPr/>
          <p:nvPr/>
        </p:nvSpPr>
        <p:spPr>
          <a:xfrm>
            <a:off x="3648709" y="2445034"/>
            <a:ext cx="5682320" cy="1579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Một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số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đặc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điểm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x-none" sz="4800" b="1" dirty="0">
              <a:solidFill>
                <a:srgbClr val="FFFFFF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056EFA-8B62-BB4F-9C4B-5C3BF4FC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858" y="3322174"/>
            <a:ext cx="6159500" cy="1930400"/>
          </a:xfrm>
          <a:prstGeom prst="rect">
            <a:avLst/>
          </a:prstGeom>
        </p:spPr>
      </p:pic>
      <p:sp>
        <p:nvSpPr>
          <p:cNvPr id="25" name="Text Box 116">
            <a:extLst>
              <a:ext uri="{FF2B5EF4-FFF2-40B4-BE49-F238E27FC236}">
                <a16:creationId xmlns:a16="http://schemas.microsoft.com/office/drawing/2014/main" xmlns="" id="{23AFD31A-E3A6-914E-94D0-84F47668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7" y="592220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</a:rPr>
              <a:t>: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614;p36">
            <a:extLst>
              <a:ext uri="{FF2B5EF4-FFF2-40B4-BE49-F238E27FC236}">
                <a16:creationId xmlns:a16="http://schemas.microsoft.com/office/drawing/2014/main" xmlns="" id="{112966DE-C292-C249-949B-36440725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8760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E83C10-CCA8-804D-AF49-32AABB28854A}"/>
              </a:ext>
            </a:extLst>
          </p:cNvPr>
          <p:cNvSpPr/>
          <p:nvPr/>
        </p:nvSpPr>
        <p:spPr>
          <a:xfrm>
            <a:off x="6440401" y="896245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xmlns="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xmlns="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xmlns="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xmlns="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xmlns="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xmlns="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15217" t="-5172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88544D-956E-3349-88CC-0FCB6CB6B6AF}"/>
              </a:ext>
            </a:extLst>
          </p:cNvPr>
          <p:cNvSpPr/>
          <p:nvPr/>
        </p:nvSpPr>
        <p:spPr>
          <a:xfrm>
            <a:off x="1744278" y="4301674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xmlns="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xmlns="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xmlns="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xmlns="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xmlns="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xmlns="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14130" t="-5172" r="-211957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9585DC-D0F9-0443-94F1-302301825E6F}"/>
              </a:ext>
            </a:extLst>
          </p:cNvPr>
          <p:cNvSpPr/>
          <p:nvPr/>
        </p:nvSpPr>
        <p:spPr>
          <a:xfrm>
            <a:off x="2677887" y="1298817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16">
            <a:extLst>
              <a:ext uri="{FF2B5EF4-FFF2-40B4-BE49-F238E27FC236}">
                <a16:creationId xmlns:a16="http://schemas.microsoft.com/office/drawing/2014/main" xmlns="" id="{B48389F4-25CD-CD40-8461-CD0CBC8B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635" y="381291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</a:rPr>
              <a:t>: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14;p36">
            <a:extLst>
              <a:ext uri="{FF2B5EF4-FFF2-40B4-BE49-F238E27FC236}">
                <a16:creationId xmlns:a16="http://schemas.microsoft.com/office/drawing/2014/main" xmlns="" id="{658A1417-9C96-C54E-9BB5-8BF0DC2F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9522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F4E9BB-1D35-1B47-85E1-044F599B7824}"/>
              </a:ext>
            </a:extLst>
          </p:cNvPr>
          <p:cNvSpPr/>
          <p:nvPr/>
        </p:nvSpPr>
        <p:spPr>
          <a:xfrm>
            <a:off x="6440401" y="1088354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xmlns="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xmlns="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xmlns="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xmlns="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xmlns="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xmlns="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3"/>
                          <a:stretch>
                            <a:fillRect l="-215217" t="-3448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41BD09-73FF-D34C-8EF8-DD176A87AB7C}"/>
              </a:ext>
            </a:extLst>
          </p:cNvPr>
          <p:cNvSpPr/>
          <p:nvPr/>
        </p:nvSpPr>
        <p:spPr>
          <a:xfrm>
            <a:off x="1744278" y="4192822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7FDF5A-640A-7543-AF9C-4DEE4225CBA5}"/>
              </a:ext>
            </a:extLst>
          </p:cNvPr>
          <p:cNvSpPr/>
          <p:nvPr/>
        </p:nvSpPr>
        <p:spPr>
          <a:xfrm>
            <a:off x="5110094" y="1193801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2E73C6-74C7-7149-A06F-DE10D2A6C05E}"/>
              </a:ext>
            </a:extLst>
          </p:cNvPr>
          <p:cNvSpPr/>
          <p:nvPr/>
        </p:nvSpPr>
        <p:spPr>
          <a:xfrm>
            <a:off x="5110094" y="3494314"/>
            <a:ext cx="1121228" cy="5386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oogle Shape;2040;p55">
            <a:extLst>
              <a:ext uri="{FF2B5EF4-FFF2-40B4-BE49-F238E27FC236}">
                <a16:creationId xmlns:a16="http://schemas.microsoft.com/office/drawing/2014/main" xmlns="" id="{A0133E83-4F79-AE4B-9D1A-6655DB85F4F7}"/>
              </a:ext>
            </a:extLst>
          </p:cNvPr>
          <p:cNvGrpSpPr/>
          <p:nvPr/>
        </p:nvGrpSpPr>
        <p:grpSpPr>
          <a:xfrm>
            <a:off x="5473702" y="4477591"/>
            <a:ext cx="1288800" cy="483125"/>
            <a:chOff x="2765975" y="3675000"/>
            <a:chExt cx="1288800" cy="483125"/>
          </a:xfrm>
        </p:grpSpPr>
        <p:sp>
          <p:nvSpPr>
            <p:cNvPr id="26" name="Google Shape;2041;p55">
              <a:extLst>
                <a:ext uri="{FF2B5EF4-FFF2-40B4-BE49-F238E27FC236}">
                  <a16:creationId xmlns:a16="http://schemas.microsoft.com/office/drawing/2014/main" xmlns="" id="{EDD86721-39FB-0E45-8DE9-3A25991EBFF9}"/>
                </a:ext>
              </a:extLst>
            </p:cNvPr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55">
              <a:extLst>
                <a:ext uri="{FF2B5EF4-FFF2-40B4-BE49-F238E27FC236}">
                  <a16:creationId xmlns:a16="http://schemas.microsoft.com/office/drawing/2014/main" xmlns="" id="{9829AD35-D115-074B-A6BD-5C59F86680CE}"/>
                </a:ext>
              </a:extLst>
            </p:cNvPr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55">
              <a:extLst>
                <a:ext uri="{FF2B5EF4-FFF2-40B4-BE49-F238E27FC236}">
                  <a16:creationId xmlns:a16="http://schemas.microsoft.com/office/drawing/2014/main" xmlns="" id="{F726FECC-A954-5A44-BE83-027894923DB7}"/>
                </a:ext>
              </a:extLst>
            </p:cNvPr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55">
              <a:extLst>
                <a:ext uri="{FF2B5EF4-FFF2-40B4-BE49-F238E27FC236}">
                  <a16:creationId xmlns:a16="http://schemas.microsoft.com/office/drawing/2014/main" xmlns="" id="{F1507283-22C4-DA48-AABF-7D2F4516FE6B}"/>
                </a:ext>
              </a:extLst>
            </p:cNvPr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55">
              <a:extLst>
                <a:ext uri="{FF2B5EF4-FFF2-40B4-BE49-F238E27FC236}">
                  <a16:creationId xmlns:a16="http://schemas.microsoft.com/office/drawing/2014/main" xmlns="" id="{1580F382-7005-4847-94E5-3BBF08A31BAA}"/>
                </a:ext>
              </a:extLst>
            </p:cNvPr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55">
              <a:extLst>
                <a:ext uri="{FF2B5EF4-FFF2-40B4-BE49-F238E27FC236}">
                  <a16:creationId xmlns:a16="http://schemas.microsoft.com/office/drawing/2014/main" xmlns="" id="{49704FB3-4338-FE43-8F50-09B7C272E4B4}"/>
                </a:ext>
              </a:extLst>
            </p:cNvPr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7;p55">
              <a:extLst>
                <a:ext uri="{FF2B5EF4-FFF2-40B4-BE49-F238E27FC236}">
                  <a16:creationId xmlns:a16="http://schemas.microsoft.com/office/drawing/2014/main" xmlns="" id="{6F314B40-460B-9C4B-8C92-1528E69CC51C}"/>
                </a:ext>
              </a:extLst>
            </p:cNvPr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48;p55">
              <a:extLst>
                <a:ext uri="{FF2B5EF4-FFF2-40B4-BE49-F238E27FC236}">
                  <a16:creationId xmlns:a16="http://schemas.microsoft.com/office/drawing/2014/main" xmlns="" id="{4D25E645-20DA-FC4B-B67C-C3C830E81C93}"/>
                </a:ext>
              </a:extLst>
            </p:cNvPr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49;p55">
              <a:extLst>
                <a:ext uri="{FF2B5EF4-FFF2-40B4-BE49-F238E27FC236}">
                  <a16:creationId xmlns:a16="http://schemas.microsoft.com/office/drawing/2014/main" xmlns="" id="{4CFB52E8-7A48-4543-8920-4D1DFC4F0238}"/>
                </a:ext>
              </a:extLst>
            </p:cNvPr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050;p55">
            <a:extLst>
              <a:ext uri="{FF2B5EF4-FFF2-40B4-BE49-F238E27FC236}">
                <a16:creationId xmlns:a16="http://schemas.microsoft.com/office/drawing/2014/main" xmlns="" id="{A1A16853-2CBD-9544-A863-D6A0059EA89D}"/>
              </a:ext>
            </a:extLst>
          </p:cNvPr>
          <p:cNvGrpSpPr/>
          <p:nvPr/>
        </p:nvGrpSpPr>
        <p:grpSpPr>
          <a:xfrm>
            <a:off x="3315040" y="4695074"/>
            <a:ext cx="355260" cy="863475"/>
            <a:chOff x="4718900" y="1635050"/>
            <a:chExt cx="689650" cy="1676225"/>
          </a:xfrm>
        </p:grpSpPr>
        <p:sp>
          <p:nvSpPr>
            <p:cNvPr id="36" name="Google Shape;2051;p55">
              <a:extLst>
                <a:ext uri="{FF2B5EF4-FFF2-40B4-BE49-F238E27FC236}">
                  <a16:creationId xmlns:a16="http://schemas.microsoft.com/office/drawing/2014/main" xmlns="" id="{50021DD5-5131-DA4C-A84A-016C1E63F549}"/>
                </a:ext>
              </a:extLst>
            </p:cNvPr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2;p55">
              <a:extLst>
                <a:ext uri="{FF2B5EF4-FFF2-40B4-BE49-F238E27FC236}">
                  <a16:creationId xmlns:a16="http://schemas.microsoft.com/office/drawing/2014/main" xmlns="" id="{DDF69727-495F-E045-84D9-B1CC4DBA2A40}"/>
                </a:ext>
              </a:extLst>
            </p:cNvPr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3;p55">
              <a:extLst>
                <a:ext uri="{FF2B5EF4-FFF2-40B4-BE49-F238E27FC236}">
                  <a16:creationId xmlns:a16="http://schemas.microsoft.com/office/drawing/2014/main" xmlns="" id="{BD82CD94-40D9-614C-B1B4-4B19C42A8698}"/>
                </a:ext>
              </a:extLst>
            </p:cNvPr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4;p55">
              <a:extLst>
                <a:ext uri="{FF2B5EF4-FFF2-40B4-BE49-F238E27FC236}">
                  <a16:creationId xmlns:a16="http://schemas.microsoft.com/office/drawing/2014/main" xmlns="" id="{889B603A-C32B-A24A-A7A6-2AD1F48EB01B}"/>
                </a:ext>
              </a:extLst>
            </p:cNvPr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5;p55">
              <a:extLst>
                <a:ext uri="{FF2B5EF4-FFF2-40B4-BE49-F238E27FC236}">
                  <a16:creationId xmlns:a16="http://schemas.microsoft.com/office/drawing/2014/main" xmlns="" id="{580A0A0E-AF93-B440-AFED-2A6163819698}"/>
                </a:ext>
              </a:extLst>
            </p:cNvPr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6;p55">
              <a:extLst>
                <a:ext uri="{FF2B5EF4-FFF2-40B4-BE49-F238E27FC236}">
                  <a16:creationId xmlns:a16="http://schemas.microsoft.com/office/drawing/2014/main" xmlns="" id="{9668489C-91C5-894A-B2BA-2DE1A2666E8E}"/>
                </a:ext>
              </a:extLst>
            </p:cNvPr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7;p55">
              <a:extLst>
                <a:ext uri="{FF2B5EF4-FFF2-40B4-BE49-F238E27FC236}">
                  <a16:creationId xmlns:a16="http://schemas.microsoft.com/office/drawing/2014/main" xmlns="" id="{0EA8CEF3-AF9F-D446-BFC2-F1D6A3A757B0}"/>
                </a:ext>
              </a:extLst>
            </p:cNvPr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8;p55">
              <a:extLst>
                <a:ext uri="{FF2B5EF4-FFF2-40B4-BE49-F238E27FC236}">
                  <a16:creationId xmlns:a16="http://schemas.microsoft.com/office/drawing/2014/main" xmlns="" id="{8196A3E1-CC86-E14E-AE0D-47AF02FC02E7}"/>
                </a:ext>
              </a:extLst>
            </p:cNvPr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59;p55">
              <a:extLst>
                <a:ext uri="{FF2B5EF4-FFF2-40B4-BE49-F238E27FC236}">
                  <a16:creationId xmlns:a16="http://schemas.microsoft.com/office/drawing/2014/main" xmlns="" id="{319F2AE5-02F7-AA44-897F-A8900431FFA8}"/>
                </a:ext>
              </a:extLst>
            </p:cNvPr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0;p55">
              <a:extLst>
                <a:ext uri="{FF2B5EF4-FFF2-40B4-BE49-F238E27FC236}">
                  <a16:creationId xmlns:a16="http://schemas.microsoft.com/office/drawing/2014/main" xmlns="" id="{B0A1C597-5337-2F46-A207-DE0CA514F906}"/>
                </a:ext>
              </a:extLst>
            </p:cNvPr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1;p55">
              <a:extLst>
                <a:ext uri="{FF2B5EF4-FFF2-40B4-BE49-F238E27FC236}">
                  <a16:creationId xmlns:a16="http://schemas.microsoft.com/office/drawing/2014/main" xmlns="" id="{DA71368C-8FB6-694E-976C-B5FFBC73FFED}"/>
                </a:ext>
              </a:extLst>
            </p:cNvPr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2;p55">
              <a:extLst>
                <a:ext uri="{FF2B5EF4-FFF2-40B4-BE49-F238E27FC236}">
                  <a16:creationId xmlns:a16="http://schemas.microsoft.com/office/drawing/2014/main" xmlns="" id="{DADDF4B0-BDD9-E34A-90DF-2B764C1784DF}"/>
                </a:ext>
              </a:extLst>
            </p:cNvPr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3;p55">
              <a:extLst>
                <a:ext uri="{FF2B5EF4-FFF2-40B4-BE49-F238E27FC236}">
                  <a16:creationId xmlns:a16="http://schemas.microsoft.com/office/drawing/2014/main" xmlns="" id="{C0747E20-BAF1-454A-AB4E-AF37D00FF22A}"/>
                </a:ext>
              </a:extLst>
            </p:cNvPr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4;p55">
              <a:extLst>
                <a:ext uri="{FF2B5EF4-FFF2-40B4-BE49-F238E27FC236}">
                  <a16:creationId xmlns:a16="http://schemas.microsoft.com/office/drawing/2014/main" xmlns="" id="{A4180CFE-B8F5-B845-8F5D-B0E8FF48A54D}"/>
                </a:ext>
              </a:extLst>
            </p:cNvPr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5;p55">
              <a:extLst>
                <a:ext uri="{FF2B5EF4-FFF2-40B4-BE49-F238E27FC236}">
                  <a16:creationId xmlns:a16="http://schemas.microsoft.com/office/drawing/2014/main" xmlns="" id="{88834B06-555B-644B-906B-4665CC8335F6}"/>
                </a:ext>
              </a:extLst>
            </p:cNvPr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2780416" y="451550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Kết</a:t>
            </a:r>
            <a:r>
              <a:rPr lang="en" sz="4400" b="1" dirty="0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 </a:t>
            </a: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luận</a:t>
            </a:r>
            <a:endParaRPr sz="4400" b="1" dirty="0">
              <a:solidFill>
                <a:srgbClr val="C00000"/>
              </a:solidFill>
              <a:latin typeface="HL-Comic1unicode Normal" panose="0204060305050602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4 đại dương đó là: Thái Bình Dương, Đại Tây Dương, Ấn Độ Dương và Bắc Băng Dương.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0476A6-7486-9F49-8AC0-DEB3B401145D}"/>
              </a:ext>
            </a:extLst>
          </p:cNvPr>
          <p:cNvSpPr/>
          <p:nvPr/>
        </p:nvSpPr>
        <p:spPr>
          <a:xfrm>
            <a:off x="3048000" y="271784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title"/>
          </p:nvPr>
        </p:nvSpPr>
        <p:spPr>
          <a:xfrm>
            <a:off x="713225" y="29508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err="1"/>
              <a:t>Muc</a:t>
            </a:r>
            <a:r>
              <a:rPr lang="en" sz="7200" b="1" dirty="0"/>
              <a:t> </a:t>
            </a:r>
            <a:r>
              <a:rPr lang="en" sz="7200" b="1" dirty="0" err="1"/>
              <a:t>tiêu</a:t>
            </a:r>
            <a:r>
              <a:rPr lang="en" sz="7200" b="1" dirty="0"/>
              <a:t> </a:t>
            </a:r>
            <a:endParaRPr sz="7200" b="1" dirty="0"/>
          </a:p>
        </p:txBody>
      </p:sp>
      <p:sp>
        <p:nvSpPr>
          <p:cNvPr id="1071" name="Google Shape;1071;p36"/>
          <p:cNvSpPr txBox="1">
            <a:spLocks noGrp="1"/>
          </p:cNvSpPr>
          <p:nvPr>
            <p:ph type="title" idx="3"/>
          </p:nvPr>
        </p:nvSpPr>
        <p:spPr>
          <a:xfrm>
            <a:off x="4705742" y="1450851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6" name="Google Shape;1076;p36"/>
          <p:cNvSpPr txBox="1">
            <a:spLocks noGrp="1"/>
          </p:cNvSpPr>
          <p:nvPr>
            <p:ph type="title" idx="6"/>
          </p:nvPr>
        </p:nvSpPr>
        <p:spPr>
          <a:xfrm>
            <a:off x="5468978" y="2464372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79" name="Google Shape;1079;p36"/>
          <p:cNvSpPr txBox="1">
            <a:spLocks noGrp="1"/>
          </p:cNvSpPr>
          <p:nvPr>
            <p:ph type="title" idx="9"/>
          </p:nvPr>
        </p:nvSpPr>
        <p:spPr>
          <a:xfrm>
            <a:off x="4055946" y="3083158"/>
            <a:ext cx="63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086" name="Google Shape;1086;p36"/>
          <p:cNvCxnSpPr>
            <a:cxnSpLocks/>
          </p:cNvCxnSpPr>
          <p:nvPr/>
        </p:nvCxnSpPr>
        <p:spPr>
          <a:xfrm rot="10800000">
            <a:off x="3988259" y="3925578"/>
            <a:ext cx="116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7" name="Google Shape;1087;p36"/>
          <p:cNvGrpSpPr/>
          <p:nvPr/>
        </p:nvGrpSpPr>
        <p:grpSpPr>
          <a:xfrm>
            <a:off x="4094215" y="105710"/>
            <a:ext cx="2954323" cy="5299971"/>
            <a:chOff x="3585733" y="179454"/>
            <a:chExt cx="3101224" cy="5299971"/>
          </a:xfrm>
        </p:grpSpPr>
        <p:grpSp>
          <p:nvGrpSpPr>
            <p:cNvPr id="1088" name="Google Shape;1088;p3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89" name="Google Shape;1089;p3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3585733" y="1184641"/>
              <a:ext cx="1983104" cy="4294784"/>
              <a:chOff x="3585733" y="1184641"/>
              <a:chExt cx="1983104" cy="4294784"/>
            </a:xfrm>
          </p:grpSpPr>
          <p:sp>
            <p:nvSpPr>
              <p:cNvPr id="1098" name="Google Shape;1098;p3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9" name="Google Shape;1099;p36"/>
              <p:cNvCxnSpPr>
                <a:cxnSpLocks/>
              </p:cNvCxnSpPr>
              <p:nvPr/>
            </p:nvCxnSpPr>
            <p:spPr>
              <a:xfrm>
                <a:off x="4258164" y="2054575"/>
                <a:ext cx="91377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36"/>
              <p:cNvCxnSpPr>
                <a:cxnSpLocks/>
              </p:cNvCxnSpPr>
              <p:nvPr/>
            </p:nvCxnSpPr>
            <p:spPr>
              <a:xfrm>
                <a:off x="4869868" y="2976726"/>
                <a:ext cx="69896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36"/>
              <p:cNvCxnSpPr>
                <a:cxnSpLocks/>
              </p:cNvCxnSpPr>
              <p:nvPr/>
            </p:nvCxnSpPr>
            <p:spPr>
              <a:xfrm flipH="1">
                <a:off x="3585733" y="3642307"/>
                <a:ext cx="840009" cy="305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4BA29D-D9AC-614F-83F4-799EF8076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5" b="5862"/>
          <a:stretch/>
        </p:blipFill>
        <p:spPr>
          <a:xfrm>
            <a:off x="1546448" y="1144666"/>
            <a:ext cx="163629" cy="1711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BB9519-0CB8-1D4E-BA58-B9CFB7C30663}"/>
              </a:ext>
            </a:extLst>
          </p:cNvPr>
          <p:cNvSpPr/>
          <p:nvPr/>
        </p:nvSpPr>
        <p:spPr>
          <a:xfrm>
            <a:off x="132161" y="1950802"/>
            <a:ext cx="4896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Nhớ tên và xác định được vị trí 4 đại dương trên quả bản đồ.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06C7F93-8B1F-CD4C-99DF-7FEC5E6EFD61}"/>
              </a:ext>
            </a:extLst>
          </p:cNvPr>
          <p:cNvSpPr/>
          <p:nvPr/>
        </p:nvSpPr>
        <p:spPr>
          <a:xfrm>
            <a:off x="5322124" y="2923118"/>
            <a:ext cx="384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775734"/>
                </a:solidFill>
              </a:rPr>
              <a:t>Mô tả được một số đặc điểm của các đại dương.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E88ACFE3-9021-E84F-BD08-213806DA5467}"/>
              </a:ext>
            </a:extLst>
          </p:cNvPr>
          <p:cNvSpPr/>
          <p:nvPr/>
        </p:nvSpPr>
        <p:spPr>
          <a:xfrm>
            <a:off x="-117989" y="3552270"/>
            <a:ext cx="456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Biết phân tích bảng số liệu và lược đồ, tìm một số đặc điểm nổi bật của các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7"/>
          <p:cNvSpPr txBox="1">
            <a:spLocks noGrp="1"/>
          </p:cNvSpPr>
          <p:nvPr>
            <p:ph type="title" idx="2"/>
          </p:nvPr>
        </p:nvSpPr>
        <p:spPr>
          <a:xfrm>
            <a:off x="1336438" y="1161868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01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749372" y="670134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2A74892-D042-C64A-A975-16372D9C01C3}"/>
              </a:ext>
            </a:extLst>
          </p:cNvPr>
          <p:cNvSpPr/>
          <p:nvPr/>
        </p:nvSpPr>
        <p:spPr>
          <a:xfrm>
            <a:off x="473539" y="2591765"/>
            <a:ext cx="733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Vị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trí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x-none" sz="4800" b="1" dirty="0">
              <a:solidFill>
                <a:srgbClr val="0070C0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5"/>
          <p:cNvSpPr txBox="1">
            <a:spLocks noGrp="1"/>
          </p:cNvSpPr>
          <p:nvPr>
            <p:ph type="title"/>
          </p:nvPr>
        </p:nvSpPr>
        <p:spPr>
          <a:xfrm>
            <a:off x="1166022" y="1621552"/>
            <a:ext cx="6811956" cy="1322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000 CCGabrielBautistaLito TB" pitchFamily="2" charset="77"/>
              </a:rPr>
              <a:t>Hãy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kể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tên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các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đại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dương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mà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em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biết</a:t>
            </a:r>
            <a:r>
              <a:rPr lang="en-US" b="1" dirty="0">
                <a:latin typeface="000 CCGabrielBautistaLito TB" pitchFamily="2" charset="77"/>
              </a:rPr>
              <a:t>?</a:t>
            </a:r>
            <a:endParaRPr b="1" dirty="0">
              <a:latin typeface="000 CCGabrielBautistaLito TB" pitchFamily="2" charset="77"/>
            </a:endParaRPr>
          </a:p>
        </p:txBody>
      </p:sp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xmlns="" id="{A84F5DC1-39E0-8342-9E3D-00894C5CA926}"/>
              </a:ext>
            </a:extLst>
          </p:cNvPr>
          <p:cNvGrpSpPr/>
          <p:nvPr/>
        </p:nvGrpSpPr>
        <p:grpSpPr>
          <a:xfrm>
            <a:off x="6036858" y="8209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xmlns="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xmlns="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xmlns="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xmlns="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xmlns="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xmlns="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xmlns="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xmlns="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xmlns="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xmlns="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xmlns="" id="{10F91AC8-CA09-D740-A43F-DA88153967AA}"/>
              </a:ext>
            </a:extLst>
          </p:cNvPr>
          <p:cNvGrpSpPr/>
          <p:nvPr/>
        </p:nvGrpSpPr>
        <p:grpSpPr>
          <a:xfrm flipH="1">
            <a:off x="2004798" y="8606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xmlns="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xmlns="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xmlns="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xmlns="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xmlns="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xmlns="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xmlns="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xmlns="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xmlns="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xmlns="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xmlns="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xmlns="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xmlns="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xmlns="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xmlns="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xmlns="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xmlns="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xmlns="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xmlns="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xmlns="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xmlns="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xmlns="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xmlns="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xmlns="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xmlns="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xmlns="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xmlns="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xmlns="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xmlns="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xmlns="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xmlns="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xmlns="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xmlns="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xmlns="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xmlns="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xmlns="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xmlns="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xmlns="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xmlns="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224;p39">
            <a:extLst>
              <a:ext uri="{FF2B5EF4-FFF2-40B4-BE49-F238E27FC236}">
                <a16:creationId xmlns:a16="http://schemas.microsoft.com/office/drawing/2014/main" xmlns="" id="{8F66406F-466F-324E-8714-78DCC36A92D4}"/>
              </a:ext>
            </a:extLst>
          </p:cNvPr>
          <p:cNvGrpSpPr/>
          <p:nvPr/>
        </p:nvGrpSpPr>
        <p:grpSpPr>
          <a:xfrm>
            <a:off x="2016348" y="2867575"/>
            <a:ext cx="890128" cy="500346"/>
            <a:chOff x="9856250" y="1464909"/>
            <a:chExt cx="890128" cy="500346"/>
          </a:xfrm>
        </p:grpSpPr>
        <p:sp>
          <p:nvSpPr>
            <p:cNvPr id="77" name="Google Shape;1225;p39">
              <a:extLst>
                <a:ext uri="{FF2B5EF4-FFF2-40B4-BE49-F238E27FC236}">
                  <a16:creationId xmlns:a16="http://schemas.microsoft.com/office/drawing/2014/main" xmlns="" id="{56274150-0EEE-344D-89BB-363ABB42B2A9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26;p39">
              <a:extLst>
                <a:ext uri="{FF2B5EF4-FFF2-40B4-BE49-F238E27FC236}">
                  <a16:creationId xmlns:a16="http://schemas.microsoft.com/office/drawing/2014/main" xmlns="" id="{6A7AFA17-9CD4-4C48-9ABD-FD4E24C4E2EB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27;p39">
              <a:extLst>
                <a:ext uri="{FF2B5EF4-FFF2-40B4-BE49-F238E27FC236}">
                  <a16:creationId xmlns:a16="http://schemas.microsoft.com/office/drawing/2014/main" xmlns="" id="{7342B7C7-BDA2-4F43-85D8-B2556AE3F7E6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28;p39">
              <a:extLst>
                <a:ext uri="{FF2B5EF4-FFF2-40B4-BE49-F238E27FC236}">
                  <a16:creationId xmlns:a16="http://schemas.microsoft.com/office/drawing/2014/main" xmlns="" id="{058EDAD3-1556-BA4D-BD03-A17A90FC41EE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29;p39">
              <a:extLst>
                <a:ext uri="{FF2B5EF4-FFF2-40B4-BE49-F238E27FC236}">
                  <a16:creationId xmlns:a16="http://schemas.microsoft.com/office/drawing/2014/main" xmlns="" id="{078F9710-1DE9-A54F-9B3D-5C704B96C340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30;p39">
              <a:extLst>
                <a:ext uri="{FF2B5EF4-FFF2-40B4-BE49-F238E27FC236}">
                  <a16:creationId xmlns:a16="http://schemas.microsoft.com/office/drawing/2014/main" xmlns="" id="{56705BDB-8685-F24C-9CB5-0E1A65AF503B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1231;p39">
              <a:extLst>
                <a:ext uri="{FF2B5EF4-FFF2-40B4-BE49-F238E27FC236}">
                  <a16:creationId xmlns:a16="http://schemas.microsoft.com/office/drawing/2014/main" xmlns="" id="{B35F8770-B7B9-584D-B34F-1BEFA78F71C0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84" name="Google Shape;1232;p39">
                <a:extLst>
                  <a:ext uri="{FF2B5EF4-FFF2-40B4-BE49-F238E27FC236}">
                    <a16:creationId xmlns:a16="http://schemas.microsoft.com/office/drawing/2014/main" xmlns="" id="{D74444E4-F9FF-0B40-9802-38ECF373A6F9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33;p39">
                <a:extLst>
                  <a:ext uri="{FF2B5EF4-FFF2-40B4-BE49-F238E27FC236}">
                    <a16:creationId xmlns:a16="http://schemas.microsoft.com/office/drawing/2014/main" xmlns="" id="{F30A79EB-E494-C845-B6E2-C381294AEFB0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34;p39">
                <a:extLst>
                  <a:ext uri="{FF2B5EF4-FFF2-40B4-BE49-F238E27FC236}">
                    <a16:creationId xmlns:a16="http://schemas.microsoft.com/office/drawing/2014/main" xmlns="" id="{38595099-B995-9044-8A95-B769C642973A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1235;p39">
            <a:extLst>
              <a:ext uri="{FF2B5EF4-FFF2-40B4-BE49-F238E27FC236}">
                <a16:creationId xmlns:a16="http://schemas.microsoft.com/office/drawing/2014/main" xmlns="" id="{B0D7CF99-F563-8648-A55A-5A26CEE06B6C}"/>
              </a:ext>
            </a:extLst>
          </p:cNvPr>
          <p:cNvGrpSpPr/>
          <p:nvPr/>
        </p:nvGrpSpPr>
        <p:grpSpPr>
          <a:xfrm flipH="1">
            <a:off x="6164362" y="3006008"/>
            <a:ext cx="657282" cy="421468"/>
            <a:chOff x="9356472" y="3319641"/>
            <a:chExt cx="657282" cy="421468"/>
          </a:xfrm>
        </p:grpSpPr>
        <p:grpSp>
          <p:nvGrpSpPr>
            <p:cNvPr id="88" name="Google Shape;1236;p39">
              <a:extLst>
                <a:ext uri="{FF2B5EF4-FFF2-40B4-BE49-F238E27FC236}">
                  <a16:creationId xmlns:a16="http://schemas.microsoft.com/office/drawing/2014/main" xmlns="" id="{77C808DC-D000-B347-A774-68E3E46B3A0C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96" name="Google Shape;1237;p39">
                <a:extLst>
                  <a:ext uri="{FF2B5EF4-FFF2-40B4-BE49-F238E27FC236}">
                    <a16:creationId xmlns:a16="http://schemas.microsoft.com/office/drawing/2014/main" xmlns="" id="{7FF7C1D6-5B4E-C347-AB68-A0BBB07A4BBE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38;p39">
                <a:extLst>
                  <a:ext uri="{FF2B5EF4-FFF2-40B4-BE49-F238E27FC236}">
                    <a16:creationId xmlns:a16="http://schemas.microsoft.com/office/drawing/2014/main" xmlns="" id="{BBED20AA-9A17-034B-BE43-96A6F88A7222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39;p39">
                <a:extLst>
                  <a:ext uri="{FF2B5EF4-FFF2-40B4-BE49-F238E27FC236}">
                    <a16:creationId xmlns:a16="http://schemas.microsoft.com/office/drawing/2014/main" xmlns="" id="{505F347D-85F9-534D-9682-F9E2400499B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40;p39">
                <a:extLst>
                  <a:ext uri="{FF2B5EF4-FFF2-40B4-BE49-F238E27FC236}">
                    <a16:creationId xmlns:a16="http://schemas.microsoft.com/office/drawing/2014/main" xmlns="" id="{B69DAA6A-D145-DE47-AC00-BE93DE1E483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41;p39">
                <a:extLst>
                  <a:ext uri="{FF2B5EF4-FFF2-40B4-BE49-F238E27FC236}">
                    <a16:creationId xmlns:a16="http://schemas.microsoft.com/office/drawing/2014/main" xmlns="" id="{A8E142A6-66C8-B448-81C3-76606BB96A2B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42;p39">
                <a:extLst>
                  <a:ext uri="{FF2B5EF4-FFF2-40B4-BE49-F238E27FC236}">
                    <a16:creationId xmlns:a16="http://schemas.microsoft.com/office/drawing/2014/main" xmlns="" id="{3442ED7D-2299-4349-BAE9-7EC746BD80E6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43;p39">
                <a:extLst>
                  <a:ext uri="{FF2B5EF4-FFF2-40B4-BE49-F238E27FC236}">
                    <a16:creationId xmlns:a16="http://schemas.microsoft.com/office/drawing/2014/main" xmlns="" id="{E5627C2A-3B96-A046-8C68-BC0A1590E049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244;p39">
                <a:extLst>
                  <a:ext uri="{FF2B5EF4-FFF2-40B4-BE49-F238E27FC236}">
                    <a16:creationId xmlns:a16="http://schemas.microsoft.com/office/drawing/2014/main" xmlns="" id="{E4EC444E-E49C-344F-AB04-B6960D8CF0F8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245;p39">
                <a:extLst>
                  <a:ext uri="{FF2B5EF4-FFF2-40B4-BE49-F238E27FC236}">
                    <a16:creationId xmlns:a16="http://schemas.microsoft.com/office/drawing/2014/main" xmlns="" id="{5208D2DC-F652-A24D-9349-EE1BAB1C66BD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46;p39">
                <a:extLst>
                  <a:ext uri="{FF2B5EF4-FFF2-40B4-BE49-F238E27FC236}">
                    <a16:creationId xmlns:a16="http://schemas.microsoft.com/office/drawing/2014/main" xmlns="" id="{247D324F-933A-E442-ADA9-CD40E490A2AC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47;p39">
                <a:extLst>
                  <a:ext uri="{FF2B5EF4-FFF2-40B4-BE49-F238E27FC236}">
                    <a16:creationId xmlns:a16="http://schemas.microsoft.com/office/drawing/2014/main" xmlns="" id="{2658915E-2A44-CF44-9F1D-F48354D8BDC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48;p39">
                <a:extLst>
                  <a:ext uri="{FF2B5EF4-FFF2-40B4-BE49-F238E27FC236}">
                    <a16:creationId xmlns:a16="http://schemas.microsoft.com/office/drawing/2014/main" xmlns="" id="{9E37373A-C44F-FD40-8A64-586967713C88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49;p39">
                <a:extLst>
                  <a:ext uri="{FF2B5EF4-FFF2-40B4-BE49-F238E27FC236}">
                    <a16:creationId xmlns:a16="http://schemas.microsoft.com/office/drawing/2014/main" xmlns="" id="{FBF8E1B7-0786-7145-A14D-92499FA36E14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50;p39">
                <a:extLst>
                  <a:ext uri="{FF2B5EF4-FFF2-40B4-BE49-F238E27FC236}">
                    <a16:creationId xmlns:a16="http://schemas.microsoft.com/office/drawing/2014/main" xmlns="" id="{E6993FBF-58C1-BB40-B056-020CC76E3287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51;p39">
                <a:extLst>
                  <a:ext uri="{FF2B5EF4-FFF2-40B4-BE49-F238E27FC236}">
                    <a16:creationId xmlns:a16="http://schemas.microsoft.com/office/drawing/2014/main" xmlns="" id="{38BC49EF-D8B8-E848-B0B3-F61A5428E46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52;p39">
                <a:extLst>
                  <a:ext uri="{FF2B5EF4-FFF2-40B4-BE49-F238E27FC236}">
                    <a16:creationId xmlns:a16="http://schemas.microsoft.com/office/drawing/2014/main" xmlns="" id="{0376FE1E-D1CC-ED4E-ABAF-4CA4E67F737F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53;p39">
                <a:extLst>
                  <a:ext uri="{FF2B5EF4-FFF2-40B4-BE49-F238E27FC236}">
                    <a16:creationId xmlns:a16="http://schemas.microsoft.com/office/drawing/2014/main" xmlns="" id="{2E33BBDD-709E-0F45-ACEB-A8DAC7456D36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54;p39">
                <a:extLst>
                  <a:ext uri="{FF2B5EF4-FFF2-40B4-BE49-F238E27FC236}">
                    <a16:creationId xmlns:a16="http://schemas.microsoft.com/office/drawing/2014/main" xmlns="" id="{318A758F-282C-2A44-9289-7884F6BE17F0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55;p39">
                <a:extLst>
                  <a:ext uri="{FF2B5EF4-FFF2-40B4-BE49-F238E27FC236}">
                    <a16:creationId xmlns:a16="http://schemas.microsoft.com/office/drawing/2014/main" xmlns="" id="{77025661-8AE7-B34E-80FC-67E94CB7EE93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56;p39">
                <a:extLst>
                  <a:ext uri="{FF2B5EF4-FFF2-40B4-BE49-F238E27FC236}">
                    <a16:creationId xmlns:a16="http://schemas.microsoft.com/office/drawing/2014/main" xmlns="" id="{49BD1CB0-57D3-CC4F-A4E6-D3A65B10AB4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57;p39">
                <a:extLst>
                  <a:ext uri="{FF2B5EF4-FFF2-40B4-BE49-F238E27FC236}">
                    <a16:creationId xmlns:a16="http://schemas.microsoft.com/office/drawing/2014/main" xmlns="" id="{5716F877-04FA-4D48-B414-6703578ECBC8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58;p39">
                <a:extLst>
                  <a:ext uri="{FF2B5EF4-FFF2-40B4-BE49-F238E27FC236}">
                    <a16:creationId xmlns:a16="http://schemas.microsoft.com/office/drawing/2014/main" xmlns="" id="{06A3A520-5E0B-E542-882B-D55B4717B17B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59;p39">
                <a:extLst>
                  <a:ext uri="{FF2B5EF4-FFF2-40B4-BE49-F238E27FC236}">
                    <a16:creationId xmlns:a16="http://schemas.microsoft.com/office/drawing/2014/main" xmlns="" id="{E446D1A7-06D3-094F-81F8-7E3103C3FD10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260;p39">
                <a:extLst>
                  <a:ext uri="{FF2B5EF4-FFF2-40B4-BE49-F238E27FC236}">
                    <a16:creationId xmlns:a16="http://schemas.microsoft.com/office/drawing/2014/main" xmlns="" id="{8F866282-1EB6-B244-82FE-63DF01C2C6D7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61;p39">
                <a:extLst>
                  <a:ext uri="{FF2B5EF4-FFF2-40B4-BE49-F238E27FC236}">
                    <a16:creationId xmlns:a16="http://schemas.microsoft.com/office/drawing/2014/main" xmlns="" id="{BC77720D-37E3-B444-A576-75C7824F0985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62;p39">
                <a:extLst>
                  <a:ext uri="{FF2B5EF4-FFF2-40B4-BE49-F238E27FC236}">
                    <a16:creationId xmlns:a16="http://schemas.microsoft.com/office/drawing/2014/main" xmlns="" id="{891AE43F-6511-514D-B691-F91264B23DAF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63;p39">
                <a:extLst>
                  <a:ext uri="{FF2B5EF4-FFF2-40B4-BE49-F238E27FC236}">
                    <a16:creationId xmlns:a16="http://schemas.microsoft.com/office/drawing/2014/main" xmlns="" id="{5BAD19FE-5070-8B4F-B86A-FF343B4E4FA0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64;p39">
                <a:extLst>
                  <a:ext uri="{FF2B5EF4-FFF2-40B4-BE49-F238E27FC236}">
                    <a16:creationId xmlns:a16="http://schemas.microsoft.com/office/drawing/2014/main" xmlns="" id="{C87E14B4-76E4-A343-8CC1-ED954BC4B851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65;p39">
                <a:extLst>
                  <a:ext uri="{FF2B5EF4-FFF2-40B4-BE49-F238E27FC236}">
                    <a16:creationId xmlns:a16="http://schemas.microsoft.com/office/drawing/2014/main" xmlns="" id="{7AFE95DC-72E8-C947-8972-86E18091D12C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66;p39">
                <a:extLst>
                  <a:ext uri="{FF2B5EF4-FFF2-40B4-BE49-F238E27FC236}">
                    <a16:creationId xmlns:a16="http://schemas.microsoft.com/office/drawing/2014/main" xmlns="" id="{5168E547-5C29-5446-B8E6-549F2C3EF3E2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7;p39">
                <a:extLst>
                  <a:ext uri="{FF2B5EF4-FFF2-40B4-BE49-F238E27FC236}">
                    <a16:creationId xmlns:a16="http://schemas.microsoft.com/office/drawing/2014/main" xmlns="" id="{61057471-FB3F-C548-BA45-B683C59304AA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1268;p39">
              <a:extLst>
                <a:ext uri="{FF2B5EF4-FFF2-40B4-BE49-F238E27FC236}">
                  <a16:creationId xmlns:a16="http://schemas.microsoft.com/office/drawing/2014/main" xmlns="" id="{3B4A92B7-357F-B943-8F73-2815C068378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90" name="Google Shape;1269;p39">
                <a:extLst>
                  <a:ext uri="{FF2B5EF4-FFF2-40B4-BE49-F238E27FC236}">
                    <a16:creationId xmlns:a16="http://schemas.microsoft.com/office/drawing/2014/main" xmlns="" id="{94D69D3F-D092-8449-A1B6-4C4B89EC27E7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70;p39">
                <a:extLst>
                  <a:ext uri="{FF2B5EF4-FFF2-40B4-BE49-F238E27FC236}">
                    <a16:creationId xmlns:a16="http://schemas.microsoft.com/office/drawing/2014/main" xmlns="" id="{226A4715-B825-5F4B-896F-1DB551BE5668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" name="Google Shape;1271;p39">
                <a:extLst>
                  <a:ext uri="{FF2B5EF4-FFF2-40B4-BE49-F238E27FC236}">
                    <a16:creationId xmlns:a16="http://schemas.microsoft.com/office/drawing/2014/main" xmlns="" id="{FA36FB52-3AF9-8A4F-B235-C47834348469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72;p39">
                <a:extLst>
                  <a:ext uri="{FF2B5EF4-FFF2-40B4-BE49-F238E27FC236}">
                    <a16:creationId xmlns:a16="http://schemas.microsoft.com/office/drawing/2014/main" xmlns="" id="{2F3F68FC-6BB5-784B-BB2A-EA858771B91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73;p39">
                <a:extLst>
                  <a:ext uri="{FF2B5EF4-FFF2-40B4-BE49-F238E27FC236}">
                    <a16:creationId xmlns:a16="http://schemas.microsoft.com/office/drawing/2014/main" xmlns="" id="{8C61A013-016F-024B-AA1A-1DD0ADD4124A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74;p39">
                <a:extLst>
                  <a:ext uri="{FF2B5EF4-FFF2-40B4-BE49-F238E27FC236}">
                    <a16:creationId xmlns:a16="http://schemas.microsoft.com/office/drawing/2014/main" xmlns="" id="{F6D8F1A8-D036-A84C-B57D-92FB98F3E7F5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7A467-679B-4946-BD55-BF4CE480EA91}"/>
              </a:ext>
            </a:extLst>
          </p:cNvPr>
          <p:cNvSpPr txBox="1"/>
          <p:nvPr/>
        </p:nvSpPr>
        <p:spPr>
          <a:xfrm>
            <a:off x="661929" y="1464493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 Bình Dương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9786914D-B224-E540-8C62-E6418AC8113C}"/>
              </a:ext>
            </a:extLst>
          </p:cNvPr>
          <p:cNvSpPr txBox="1"/>
          <p:nvPr/>
        </p:nvSpPr>
        <p:spPr>
          <a:xfrm>
            <a:off x="4745104" y="1521402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 Độ Dương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BFECE5D-66C2-E344-BCAA-6448BD5DE895}"/>
              </a:ext>
            </a:extLst>
          </p:cNvPr>
          <p:cNvSpPr txBox="1"/>
          <p:nvPr/>
        </p:nvSpPr>
        <p:spPr>
          <a:xfrm>
            <a:off x="785579" y="3489117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 Tây Dương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57E772DA-863A-1C4D-912C-4D56A7F097EE}"/>
              </a:ext>
            </a:extLst>
          </p:cNvPr>
          <p:cNvSpPr txBox="1"/>
          <p:nvPr/>
        </p:nvSpPr>
        <p:spPr>
          <a:xfrm>
            <a:off x="4868754" y="3546026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 Băng Dương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" grpId="0"/>
      <p:bldP spid="1065" grpId="1"/>
      <p:bldP spid="4" grpId="0"/>
      <p:bldP spid="128" grpId="0"/>
      <p:bldP spid="12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859392" y="114385"/>
            <a:ext cx="8106808" cy="658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SGK tr.130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429755" y="3582801"/>
            <a:ext cx="3510412" cy="3535055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32855" y="194111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xmlns="" id="{82E3DCF3-E3D5-304A-B4FC-077AE836D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58973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1982943"/>
                  </a:ext>
                </a:extLst>
              </a:tr>
            </a:tbl>
          </a:graphicData>
        </a:graphic>
      </p:graphicFrame>
      <p:sp>
        <p:nvSpPr>
          <p:cNvPr id="127" name="TextBox 682">
            <a:extLst>
              <a:ext uri="{FF2B5EF4-FFF2-40B4-BE49-F238E27FC236}">
                <a16:creationId xmlns:a16="http://schemas.microsoft.com/office/drawing/2014/main" xmlns="" id="{68566430-3A0D-434D-8D19-2CBA467D2D44}"/>
              </a:ext>
            </a:extLst>
          </p:cNvPr>
          <p:cNvSpPr txBox="1"/>
          <p:nvPr/>
        </p:nvSpPr>
        <p:spPr>
          <a:xfrm>
            <a:off x="5328138" y="2912883"/>
            <a:ext cx="4105702" cy="2106005"/>
          </a:xfrm>
          <a:prstGeom prst="cloudCallout">
            <a:avLst>
              <a:gd name="adj1" fmla="val -39424"/>
              <a:gd name="adj2" fmla="val 464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defRPr/>
            </a:pP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2800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xmlns="" id="{3658F32A-A507-9845-812B-A5605418C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9419" y="3000607"/>
            <a:ext cx="3733853" cy="2100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8443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172" r="51254" b="57568"/>
          <a:stretch/>
        </p:blipFill>
        <p:spPr bwMode="auto">
          <a:xfrm>
            <a:off x="5017247" y="1976190"/>
            <a:ext cx="3647921" cy="309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34477" y="739112"/>
            <a:ext cx="319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0F38DACC-B59E-0649-8BFC-135BA9F0B9B9}"/>
              </a:ext>
            </a:extLst>
          </p:cNvPr>
          <p:cNvSpPr/>
          <p:nvPr/>
        </p:nvSpPr>
        <p:spPr>
          <a:xfrm>
            <a:off x="0" y="3387695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xmlns="" id="{C6D4E27F-DE21-D543-9EB9-828ADAB385A3}"/>
              </a:ext>
            </a:extLst>
          </p:cNvPr>
          <p:cNvSpPr/>
          <p:nvPr/>
        </p:nvSpPr>
        <p:spPr>
          <a:xfrm flipH="1">
            <a:off x="4300497" y="2890767"/>
            <a:ext cx="543005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9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03143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42072" r="51431" b="15634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72712" y="725716"/>
            <a:ext cx="319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0F38DACC-B59E-0649-8BFC-135BA9F0B9B9}"/>
              </a:ext>
            </a:extLst>
          </p:cNvPr>
          <p:cNvSpPr/>
          <p:nvPr/>
        </p:nvSpPr>
        <p:spPr>
          <a:xfrm>
            <a:off x="2414138" y="3522216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0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10891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3" t="197" r="3278" b="57509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Phi, </a:t>
            </a:r>
          </a:p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72712" y="725716"/>
            <a:ext cx="31970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0F38DACC-B59E-0649-8BFC-135BA9F0B9B9}"/>
              </a:ext>
            </a:extLst>
          </p:cNvPr>
          <p:cNvSpPr/>
          <p:nvPr/>
        </p:nvSpPr>
        <p:spPr>
          <a:xfrm>
            <a:off x="1151395" y="2979144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661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4464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41878" r="3762" b="15828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90989" y="897420"/>
            <a:ext cx="30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53994" y="897420"/>
            <a:ext cx="319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xmlns="" id="{E0B6528C-77E6-7146-8B7A-ED67DCB83623}"/>
              </a:ext>
            </a:extLst>
          </p:cNvPr>
          <p:cNvSpPr/>
          <p:nvPr/>
        </p:nvSpPr>
        <p:spPr>
          <a:xfrm flipH="1">
            <a:off x="2907126" y="1919283"/>
            <a:ext cx="543005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615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764</Words>
  <Application>Microsoft Office PowerPoint</Application>
  <PresentationFormat>On-screen Show (16:9)</PresentationFormat>
  <Paragraphs>175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Public Sans</vt:lpstr>
      <vt:lpstr>000 Shake TB</vt:lpstr>
      <vt:lpstr>Cambria Math</vt:lpstr>
      <vt:lpstr>Apple Chancery</vt:lpstr>
      <vt:lpstr>HL-Comic1unicode Normal</vt:lpstr>
      <vt:lpstr>Catamaran</vt:lpstr>
      <vt:lpstr>HL-Brush1 Uni</vt:lpstr>
      <vt:lpstr>Fira Sans Extra Condensed Medium</vt:lpstr>
      <vt:lpstr>000 CCGabrielBautistaLito TB</vt:lpstr>
      <vt:lpstr>Satisfy</vt:lpstr>
      <vt:lpstr>HL-Viettay22-Unicode Normal</vt:lpstr>
      <vt:lpstr>Calibri</vt:lpstr>
      <vt:lpstr>华康方圆体W7(P)</vt:lpstr>
      <vt:lpstr>Castaway in a Desert Island by Slidesgo</vt:lpstr>
      <vt:lpstr>PowerPoint Presentation</vt:lpstr>
      <vt:lpstr>Muc tiêu </vt:lpstr>
      <vt:lpstr>01</vt:lpstr>
      <vt:lpstr>Hãy kể tên các đại dương mà em biết?</vt:lpstr>
      <vt:lpstr>Quan sát hình 1, hình 2 SGK tr.130 rồi hoàn thành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M0</cp:lastModifiedBy>
  <cp:revision>5</cp:revision>
  <cp:lastPrinted>2022-03-19T07:42:26Z</cp:lastPrinted>
  <dcterms:modified xsi:type="dcterms:W3CDTF">2023-04-06T03:14:38Z</dcterms:modified>
</cp:coreProperties>
</file>