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825" r:id="rId2"/>
  </p:sldMasterIdLst>
  <p:notesMasterIdLst>
    <p:notesMasterId r:id="rId12"/>
  </p:notesMasterIdLst>
  <p:handoutMasterIdLst>
    <p:handoutMasterId r:id="rId13"/>
  </p:handoutMasterIdLst>
  <p:sldIdLst>
    <p:sldId id="256" r:id="rId3"/>
    <p:sldId id="2007577190" r:id="rId4"/>
    <p:sldId id="2007577191" r:id="rId5"/>
    <p:sldId id="402" r:id="rId6"/>
    <p:sldId id="422" r:id="rId7"/>
    <p:sldId id="423" r:id="rId8"/>
    <p:sldId id="2007577192" r:id="rId9"/>
    <p:sldId id="2007577193" r:id="rId10"/>
    <p:sldId id="408" r:id="rId11"/>
  </p:sldIdLst>
  <p:sldSz cx="12192000" cy="6858000"/>
  <p:notesSz cx="6858000" cy="9144000"/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DBE4"/>
    <a:srgbClr val="29AE9D"/>
    <a:srgbClr val="0000FF"/>
    <a:srgbClr val="FF0066"/>
    <a:srgbClr val="1A2629"/>
    <a:srgbClr val="B2B4BB"/>
    <a:srgbClr val="D3CDCD"/>
    <a:srgbClr val="A66C42"/>
    <a:srgbClr val="F8CBAD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2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4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Relationship Id="rId30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2A7870-E85B-4ADB-BE5B-BE88A7D93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4CA651-1560-4A23-8D87-46802CBEA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7159E-B07B-4F27-B52B-AA8A89BD2F45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B90981-B498-4B04-917A-0CD79DCF0B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B0C66-B775-4045-A334-D267A7B131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44B8F-488A-49B4-8978-9729D8C29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89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4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9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77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2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22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9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84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8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2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E03DBD-3299-4650-86F9-EB61438ADD10}"/>
              </a:ext>
            </a:extLst>
          </p:cNvPr>
          <p:cNvSpPr/>
          <p:nvPr userDrawn="1"/>
        </p:nvSpPr>
        <p:spPr>
          <a:xfrm>
            <a:off x="11114117" y="74810"/>
            <a:ext cx="1089935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6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52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2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92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96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70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72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39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87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25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2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C0EF0BB-D2D1-4BF5-B01F-1EE98DF5039C}"/>
              </a:ext>
            </a:extLst>
          </p:cNvPr>
          <p:cNvSpPr/>
          <p:nvPr userDrawn="1"/>
        </p:nvSpPr>
        <p:spPr>
          <a:xfrm>
            <a:off x="11303922" y="199505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9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7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2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74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97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46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24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29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76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94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4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07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16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214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56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70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782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1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0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32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66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7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1846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178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04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666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2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81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29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778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85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440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0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251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127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011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05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64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80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897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363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265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677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8860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451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28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407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376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671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842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83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137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317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3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160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028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120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593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48926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26/4/2024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66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3.xml"/><Relationship Id="rId42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9.xml"/><Relationship Id="rId63" Type="http://schemas.openxmlformats.org/officeDocument/2006/relationships/slideLayout" Target="../slideLayouts/slideLayout65.xml"/><Relationship Id="rId68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3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53" Type="http://schemas.openxmlformats.org/officeDocument/2006/relationships/slideLayout" Target="../slideLayouts/slideLayout55.xml"/><Relationship Id="rId58" Type="http://schemas.openxmlformats.org/officeDocument/2006/relationships/slideLayout" Target="../slideLayouts/slideLayout60.xml"/><Relationship Id="rId74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.xml"/><Relationship Id="rId61" Type="http://schemas.openxmlformats.org/officeDocument/2006/relationships/slideLayout" Target="../slideLayouts/slideLayout63.xml"/><Relationship Id="rId82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50.xml"/><Relationship Id="rId56" Type="http://schemas.openxmlformats.org/officeDocument/2006/relationships/slideLayout" Target="../slideLayouts/slideLayout58.xml"/><Relationship Id="rId64" Type="http://schemas.openxmlformats.org/officeDocument/2006/relationships/slideLayout" Target="../slideLayouts/slideLayout66.xml"/><Relationship Id="rId69" Type="http://schemas.openxmlformats.org/officeDocument/2006/relationships/slideLayout" Target="../slideLayouts/slideLayout71.xml"/><Relationship Id="rId7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10.xml"/><Relationship Id="rId51" Type="http://schemas.openxmlformats.org/officeDocument/2006/relationships/slideLayout" Target="../slideLayouts/slideLayout53.xml"/><Relationship Id="rId72" Type="http://schemas.openxmlformats.org/officeDocument/2006/relationships/slideLayout" Target="../slideLayouts/slideLayout74.xml"/><Relationship Id="rId80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8.xml"/><Relationship Id="rId59" Type="http://schemas.openxmlformats.org/officeDocument/2006/relationships/slideLayout" Target="../slideLayouts/slideLayout61.xml"/><Relationship Id="rId67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22.xml"/><Relationship Id="rId41" Type="http://schemas.openxmlformats.org/officeDocument/2006/relationships/slideLayout" Target="../slideLayouts/slideLayout43.xml"/><Relationship Id="rId54" Type="http://schemas.openxmlformats.org/officeDocument/2006/relationships/slideLayout" Target="../slideLayouts/slideLayout56.xml"/><Relationship Id="rId62" Type="http://schemas.openxmlformats.org/officeDocument/2006/relationships/slideLayout" Target="../slideLayouts/slideLayout64.xml"/><Relationship Id="rId70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7.xml"/><Relationship Id="rId83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49" Type="http://schemas.openxmlformats.org/officeDocument/2006/relationships/slideLayout" Target="../slideLayouts/slideLayout51.xml"/><Relationship Id="rId57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12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52" Type="http://schemas.openxmlformats.org/officeDocument/2006/relationships/slideLayout" Target="../slideLayouts/slideLayout54.xml"/><Relationship Id="rId60" Type="http://schemas.openxmlformats.org/officeDocument/2006/relationships/slideLayout" Target="../slideLayouts/slideLayout62.xml"/><Relationship Id="rId65" Type="http://schemas.openxmlformats.org/officeDocument/2006/relationships/slideLayout" Target="../slideLayouts/slideLayout67.xml"/><Relationship Id="rId73" Type="http://schemas.openxmlformats.org/officeDocument/2006/relationships/slideLayout" Target="../slideLayouts/slideLayout75.xml"/><Relationship Id="rId78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9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36.xml"/><Relationship Id="rId50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7.xml"/><Relationship Id="rId7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9.xml"/><Relationship Id="rId7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4.xml"/><Relationship Id="rId29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66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82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8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7" r:id="rId32"/>
    <p:sldLayoutId id="2147483858" r:id="rId33"/>
    <p:sldLayoutId id="2147483859" r:id="rId34"/>
    <p:sldLayoutId id="2147483860" r:id="rId35"/>
    <p:sldLayoutId id="2147483861" r:id="rId36"/>
    <p:sldLayoutId id="2147483862" r:id="rId37"/>
    <p:sldLayoutId id="2147483863" r:id="rId38"/>
    <p:sldLayoutId id="2147483864" r:id="rId39"/>
    <p:sldLayoutId id="2147483865" r:id="rId40"/>
    <p:sldLayoutId id="2147483866" r:id="rId41"/>
    <p:sldLayoutId id="2147483867" r:id="rId42"/>
    <p:sldLayoutId id="2147483868" r:id="rId43"/>
    <p:sldLayoutId id="2147483869" r:id="rId44"/>
    <p:sldLayoutId id="2147483870" r:id="rId45"/>
    <p:sldLayoutId id="2147483871" r:id="rId46"/>
    <p:sldLayoutId id="2147483872" r:id="rId47"/>
    <p:sldLayoutId id="2147483873" r:id="rId48"/>
    <p:sldLayoutId id="2147483874" r:id="rId49"/>
    <p:sldLayoutId id="2147483875" r:id="rId50"/>
    <p:sldLayoutId id="2147483876" r:id="rId51"/>
    <p:sldLayoutId id="2147483877" r:id="rId52"/>
    <p:sldLayoutId id="2147483878" r:id="rId53"/>
    <p:sldLayoutId id="2147483879" r:id="rId54"/>
    <p:sldLayoutId id="2147483880" r:id="rId55"/>
    <p:sldLayoutId id="2147483881" r:id="rId56"/>
    <p:sldLayoutId id="2147483882" r:id="rId57"/>
    <p:sldLayoutId id="2147483883" r:id="rId58"/>
    <p:sldLayoutId id="2147483884" r:id="rId59"/>
    <p:sldLayoutId id="2147483885" r:id="rId60"/>
    <p:sldLayoutId id="2147483886" r:id="rId61"/>
    <p:sldLayoutId id="2147483887" r:id="rId62"/>
    <p:sldLayoutId id="2147483888" r:id="rId63"/>
    <p:sldLayoutId id="2147483889" r:id="rId64"/>
    <p:sldLayoutId id="2147483890" r:id="rId65"/>
    <p:sldLayoutId id="2147483891" r:id="rId66"/>
    <p:sldLayoutId id="2147483892" r:id="rId67"/>
    <p:sldLayoutId id="2147483893" r:id="rId68"/>
    <p:sldLayoutId id="2147483894" r:id="rId69"/>
    <p:sldLayoutId id="2147483895" r:id="rId70"/>
    <p:sldLayoutId id="2147483896" r:id="rId71"/>
    <p:sldLayoutId id="2147483897" r:id="rId72"/>
    <p:sldLayoutId id="2147483898" r:id="rId73"/>
    <p:sldLayoutId id="2147483899" r:id="rId74"/>
    <p:sldLayoutId id="2147483900" r:id="rId75"/>
    <p:sldLayoutId id="2147483901" r:id="rId76"/>
    <p:sldLayoutId id="2147483902" r:id="rId77"/>
    <p:sldLayoutId id="2147483903" r:id="rId78"/>
    <p:sldLayoutId id="2147483904" r:id="rId79"/>
    <p:sldLayoutId id="2147483905" r:id="rId80"/>
    <p:sldLayoutId id="2147483906" r:id="rId81"/>
    <p:sldLayoutId id="2147483907" r:id="rId8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97CC3D-B7A9-4121-8E86-9641B174A6C2}"/>
              </a:ext>
            </a:extLst>
          </p:cNvPr>
          <p:cNvSpPr/>
          <p:nvPr/>
        </p:nvSpPr>
        <p:spPr>
          <a:xfrm>
            <a:off x="9677389" y="158228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08FB3-1109-4AC6-BA34-2DF3389E4CF3}"/>
              </a:ext>
            </a:extLst>
          </p:cNvPr>
          <p:cNvSpPr/>
          <p:nvPr/>
        </p:nvSpPr>
        <p:spPr>
          <a:xfrm>
            <a:off x="10291156" y="656239"/>
            <a:ext cx="856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</a:t>
            </a:r>
          </a:p>
        </p:txBody>
      </p:sp>
      <p:sp>
        <p:nvSpPr>
          <p:cNvPr id="7" name="Google Shape;290;p7">
            <a:extLst>
              <a:ext uri="{FF2B5EF4-FFF2-40B4-BE49-F238E27FC236}">
                <a16:creationId xmlns:a16="http://schemas.microsoft.com/office/drawing/2014/main" id="{8FC17031-0AAC-4AFB-B421-F39ED0A3A5D1}"/>
              </a:ext>
            </a:extLst>
          </p:cNvPr>
          <p:cNvSpPr txBox="1"/>
          <p:nvPr/>
        </p:nvSpPr>
        <p:spPr>
          <a:xfrm>
            <a:off x="192156" y="1432802"/>
            <a:ext cx="11807687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Toán</a:t>
            </a:r>
            <a:endParaRPr lang="en-US" sz="4000" b="1" i="0" u="none" strike="noStrike" dirty="0">
              <a:ln w="22225">
                <a:noFill/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2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Ôn</a:t>
            </a:r>
            <a:r>
              <a:rPr lang="en-US" sz="52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số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và</a:t>
            </a:r>
            <a:endParaRPr lang="vi-VN" sz="52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vi-VN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tính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vi 1000 </a:t>
            </a:r>
            <a:r>
              <a:rPr lang="en-US" sz="52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(90)</a:t>
            </a:r>
            <a:endParaRPr lang="vi-VN" sz="5200" b="1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950CC-1847-4551-A456-A571B9829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Google Shape;189;p2">
            <a:extLst>
              <a:ext uri="{FF2B5EF4-FFF2-40B4-BE49-F238E27FC236}">
                <a16:creationId xmlns:a16="http://schemas.microsoft.com/office/drawing/2014/main" id="{7B87D555-F02D-46C6-9AE9-8CCA5F0C8340}"/>
              </a:ext>
            </a:extLst>
          </p:cNvPr>
          <p:cNvSpPr txBox="1"/>
          <p:nvPr/>
        </p:nvSpPr>
        <p:spPr>
          <a:xfrm>
            <a:off x="3054626" y="2835729"/>
            <a:ext cx="608274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KHỞI ĐỘNG</a:t>
            </a:r>
            <a:endParaRPr sz="7200" b="1" i="0" u="none" strike="noStrike" cap="none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44F2D-753F-48E8-82BC-D1A266E7A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426200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B1E27847-3D19-425D-B7BF-90AA02E639D1}"/>
              </a:ext>
            </a:extLst>
          </p:cNvPr>
          <p:cNvSpPr txBox="1"/>
          <p:nvPr/>
        </p:nvSpPr>
        <p:spPr>
          <a:xfrm>
            <a:off x="2978338" y="2343824"/>
            <a:ext cx="885572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 </a:t>
            </a:r>
            <a:r>
              <a:rPr lang="en-US" sz="60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endParaRPr lang="en-US" sz="5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7947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IGITAL INTERACTIVE NOTEBOOK | 5-Tabs | Google Slide | PowerPoint">
            <a:extLst>
              <a:ext uri="{FF2B5EF4-FFF2-40B4-BE49-F238E27FC236}">
                <a16:creationId xmlns:a16="http://schemas.microsoft.com/office/drawing/2014/main" id="{E1E4876D-5C5A-4248-8A3B-DC4959CFA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41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D973E53-F543-4193-88C7-91790E82C2A6}"/>
              </a:ext>
            </a:extLst>
          </p:cNvPr>
          <p:cNvGrpSpPr/>
          <p:nvPr/>
        </p:nvGrpSpPr>
        <p:grpSpPr>
          <a:xfrm>
            <a:off x="1845075" y="452795"/>
            <a:ext cx="3268137" cy="587289"/>
            <a:chOff x="-2676201" y="382608"/>
            <a:chExt cx="3210288" cy="706430"/>
          </a:xfrm>
          <a:solidFill>
            <a:srgbClr val="FBDBE4"/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80069E-5695-402E-B914-4255D0AA8548}"/>
                </a:ext>
              </a:extLst>
            </p:cNvPr>
            <p:cNvSpPr/>
            <p:nvPr/>
          </p:nvSpPr>
          <p:spPr>
            <a:xfrm>
              <a:off x="-2676199" y="382608"/>
              <a:ext cx="3210286" cy="706430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endPara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49E2D9A-017D-47D4-92C1-4334ED161181}"/>
                </a:ext>
              </a:extLst>
            </p:cNvPr>
            <p:cNvSpPr/>
            <p:nvPr/>
          </p:nvSpPr>
          <p:spPr>
            <a:xfrm>
              <a:off x="-2676201" y="435377"/>
              <a:ext cx="542977" cy="60663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3C1357F-2FB5-4B9B-A09A-B6CDA84FEB19}"/>
              </a:ext>
            </a:extLst>
          </p:cNvPr>
          <p:cNvGrpSpPr/>
          <p:nvPr/>
        </p:nvGrpSpPr>
        <p:grpSpPr>
          <a:xfrm>
            <a:off x="991320" y="1305634"/>
            <a:ext cx="4493081" cy="2064813"/>
            <a:chOff x="1246552" y="1819259"/>
            <a:chExt cx="4493081" cy="2064813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222C9B5-207F-45CD-8F15-3647B9255363}"/>
                </a:ext>
              </a:extLst>
            </p:cNvPr>
            <p:cNvGrpSpPr/>
            <p:nvPr/>
          </p:nvGrpSpPr>
          <p:grpSpPr>
            <a:xfrm>
              <a:off x="1646658" y="1819270"/>
              <a:ext cx="3849030" cy="1969379"/>
              <a:chOff x="827460" y="4533898"/>
              <a:chExt cx="2889666" cy="1499902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7759A71D-AA0B-4239-9F7F-58B6DC539EB3}"/>
                  </a:ext>
                </a:extLst>
              </p:cNvPr>
              <p:cNvSpPr/>
              <p:nvPr/>
            </p:nvSpPr>
            <p:spPr>
              <a:xfrm>
                <a:off x="827460" y="4533898"/>
                <a:ext cx="2889666" cy="1499902"/>
              </a:xfrm>
              <a:prstGeom prst="roundRect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2DF83B-F21A-4CD1-AA6E-21598F15EEDD}"/>
                  </a:ext>
                </a:extLst>
              </p:cNvPr>
              <p:cNvSpPr txBox="1"/>
              <p:nvPr/>
            </p:nvSpPr>
            <p:spPr>
              <a:xfrm>
                <a:off x="1016382" y="4632904"/>
                <a:ext cx="2669058" cy="1186682"/>
              </a:xfrm>
              <a:prstGeom prst="rect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2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 + 600 = 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2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 – 400 =</a:t>
                </a: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E60B575-C597-4753-8BD5-3DD3502D4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246552" y="3346610"/>
              <a:ext cx="770750" cy="537462"/>
            </a:xfrm>
            <a:prstGeom prst="rect">
              <a:avLst/>
            </a:prstGeom>
            <a:grpFill/>
          </p:spPr>
        </p:pic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D56341D-0640-4C3E-8511-7D0F73C029EF}"/>
                </a:ext>
              </a:extLst>
            </p:cNvPr>
            <p:cNvSpPr/>
            <p:nvPr/>
          </p:nvSpPr>
          <p:spPr>
            <a:xfrm rot="1558595">
              <a:off x="5111899" y="1819259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grpFill/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8174FC4-7B35-429E-974E-EEBE291E2E68}"/>
              </a:ext>
            </a:extLst>
          </p:cNvPr>
          <p:cNvSpPr txBox="1"/>
          <p:nvPr/>
        </p:nvSpPr>
        <p:spPr>
          <a:xfrm>
            <a:off x="4164036" y="1590161"/>
            <a:ext cx="949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3AE548-D0D8-4D17-B758-F80933C35724}"/>
              </a:ext>
            </a:extLst>
          </p:cNvPr>
          <p:cNvSpPr txBox="1"/>
          <p:nvPr/>
        </p:nvSpPr>
        <p:spPr>
          <a:xfrm>
            <a:off x="4164035" y="2371696"/>
            <a:ext cx="94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4596EA-8F60-4214-B2FF-59F0E1D2C7D1}"/>
              </a:ext>
            </a:extLst>
          </p:cNvPr>
          <p:cNvGrpSpPr/>
          <p:nvPr/>
        </p:nvGrpSpPr>
        <p:grpSpPr>
          <a:xfrm>
            <a:off x="6313254" y="1257753"/>
            <a:ext cx="4551565" cy="2150729"/>
            <a:chOff x="1261286" y="1483915"/>
            <a:chExt cx="4551565" cy="2150729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83746C6-FB9D-4040-A333-32EDEC30A520}"/>
                </a:ext>
              </a:extLst>
            </p:cNvPr>
            <p:cNvGrpSpPr/>
            <p:nvPr/>
          </p:nvGrpSpPr>
          <p:grpSpPr>
            <a:xfrm>
              <a:off x="1646661" y="1540333"/>
              <a:ext cx="3940629" cy="1952627"/>
              <a:chOff x="827462" y="4321452"/>
              <a:chExt cx="2958434" cy="1487142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2947D474-68B6-409E-9487-31599270928F}"/>
                  </a:ext>
                </a:extLst>
              </p:cNvPr>
              <p:cNvSpPr/>
              <p:nvPr/>
            </p:nvSpPr>
            <p:spPr>
              <a:xfrm>
                <a:off x="827462" y="4321452"/>
                <a:ext cx="2958434" cy="1487142"/>
              </a:xfrm>
              <a:prstGeom prst="roundRect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9A450C5-A150-4832-96A7-947BB3F689E9}"/>
                  </a:ext>
                </a:extLst>
              </p:cNvPr>
              <p:cNvSpPr txBox="1"/>
              <p:nvPr/>
            </p:nvSpPr>
            <p:spPr>
              <a:xfrm>
                <a:off x="896528" y="4435342"/>
                <a:ext cx="2669058" cy="1254072"/>
              </a:xfrm>
              <a:prstGeom prst="rect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2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700 + 300 = 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2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– 800 =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78240C3-8646-4D11-9F45-2E11A72C5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  <a:grpFill/>
          </p:spPr>
        </p:pic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FDCAD22-7E2F-48F8-A0C7-EFFC6301FE5C}"/>
                </a:ext>
              </a:extLst>
            </p:cNvPr>
            <p:cNvSpPr/>
            <p:nvPr/>
          </p:nvSpPr>
          <p:spPr>
            <a:xfrm rot="1558595">
              <a:off x="5185117" y="14839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grpFill/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96EFF62-98A4-4EB0-950D-19D9E99BDC22}"/>
              </a:ext>
            </a:extLst>
          </p:cNvPr>
          <p:cNvSpPr txBox="1"/>
          <p:nvPr/>
        </p:nvSpPr>
        <p:spPr>
          <a:xfrm>
            <a:off x="9371796" y="1595829"/>
            <a:ext cx="134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EC48DF6-F217-4A3E-94AE-1735AB8E0A99}"/>
              </a:ext>
            </a:extLst>
          </p:cNvPr>
          <p:cNvSpPr txBox="1"/>
          <p:nvPr/>
        </p:nvSpPr>
        <p:spPr>
          <a:xfrm>
            <a:off x="9484340" y="239164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BF97ABA-3388-4D49-9B87-5039309BDBA3}"/>
              </a:ext>
            </a:extLst>
          </p:cNvPr>
          <p:cNvGrpSpPr/>
          <p:nvPr/>
        </p:nvGrpSpPr>
        <p:grpSpPr>
          <a:xfrm>
            <a:off x="3038762" y="3894772"/>
            <a:ext cx="5044923" cy="2005960"/>
            <a:chOff x="966324" y="1587283"/>
            <a:chExt cx="5044923" cy="2005960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7506D3E-ACB2-412E-AE93-E8391C5903DE}"/>
                </a:ext>
              </a:extLst>
            </p:cNvPr>
            <p:cNvGrpSpPr/>
            <p:nvPr/>
          </p:nvGrpSpPr>
          <p:grpSpPr>
            <a:xfrm>
              <a:off x="1351699" y="1717637"/>
              <a:ext cx="4659548" cy="1815016"/>
              <a:chOff x="606019" y="4456489"/>
              <a:chExt cx="3498164" cy="1382336"/>
            </a:xfrm>
            <a:grpFill/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C27A4EDB-EB52-496F-80D4-51B0258CD56C}"/>
                  </a:ext>
                </a:extLst>
              </p:cNvPr>
              <p:cNvSpPr/>
              <p:nvPr/>
            </p:nvSpPr>
            <p:spPr>
              <a:xfrm>
                <a:off x="606019" y="4456489"/>
                <a:ext cx="3498164" cy="1382336"/>
              </a:xfrm>
              <a:prstGeom prst="roundRect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3DADBFC-3AD8-4D5B-8376-7565675AE17B}"/>
                  </a:ext>
                </a:extLst>
              </p:cNvPr>
              <p:cNvSpPr txBox="1"/>
              <p:nvPr/>
            </p:nvSpPr>
            <p:spPr>
              <a:xfrm>
                <a:off x="772204" y="4518337"/>
                <a:ext cx="2798455" cy="1254072"/>
              </a:xfrm>
              <a:prstGeom prst="rect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2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 + 60 + 3 = 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2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 – 300 – 50 =  </a:t>
                </a:r>
              </a:p>
            </p:txBody>
          </p:sp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F56B5E2-BD58-4B97-9C3F-A4F40817A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966324" y="3055781"/>
              <a:ext cx="770750" cy="537462"/>
            </a:xfrm>
            <a:prstGeom prst="rect">
              <a:avLst/>
            </a:prstGeom>
            <a:grpFill/>
          </p:spPr>
        </p:pic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97CB605-14AC-43D5-9A86-3A8922C7C814}"/>
                </a:ext>
              </a:extLst>
            </p:cNvPr>
            <p:cNvSpPr/>
            <p:nvPr/>
          </p:nvSpPr>
          <p:spPr>
            <a:xfrm rot="1558595">
              <a:off x="5187781" y="1587283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grpFill/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E4DDAA7-ACA9-4AAF-9187-F3416D88F05C}"/>
              </a:ext>
            </a:extLst>
          </p:cNvPr>
          <p:cNvSpPr txBox="1"/>
          <p:nvPr/>
        </p:nvSpPr>
        <p:spPr>
          <a:xfrm>
            <a:off x="6633509" y="4265589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3E1BE4-949A-45EE-8781-137056832392}"/>
              </a:ext>
            </a:extLst>
          </p:cNvPr>
          <p:cNvSpPr txBox="1"/>
          <p:nvPr/>
        </p:nvSpPr>
        <p:spPr>
          <a:xfrm>
            <a:off x="6974733" y="5076920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2" grpId="0"/>
      <p:bldP spid="43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 descr="DIGITAL INTERACTIVE NOTEBOOK | 5-Tabs | Google Slide | PowerPoint">
            <a:extLst>
              <a:ext uri="{FF2B5EF4-FFF2-40B4-BE49-F238E27FC236}">
                <a16:creationId xmlns:a16="http://schemas.microsoft.com/office/drawing/2014/main" id="{EF981E5D-C97B-4E73-A20A-977C095B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41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563B17B-D056-4EB5-BA3E-B6DA708E26C6}"/>
              </a:ext>
            </a:extLst>
          </p:cNvPr>
          <p:cNvGrpSpPr/>
          <p:nvPr/>
        </p:nvGrpSpPr>
        <p:grpSpPr>
          <a:xfrm>
            <a:off x="1702503" y="358626"/>
            <a:ext cx="3268137" cy="587289"/>
            <a:chOff x="-5204981" y="359639"/>
            <a:chExt cx="3210288" cy="706430"/>
          </a:xfrm>
          <a:solidFill>
            <a:srgbClr val="FBDBE4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44D54C7-D9B5-46B1-8F08-3900846E13EA}"/>
                </a:ext>
              </a:extLst>
            </p:cNvPr>
            <p:cNvSpPr/>
            <p:nvPr/>
          </p:nvSpPr>
          <p:spPr>
            <a:xfrm>
              <a:off x="-5204979" y="359639"/>
              <a:ext cx="3210286" cy="706430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429D8-32D2-4F2D-8E22-6118455E913E}"/>
                </a:ext>
              </a:extLst>
            </p:cNvPr>
            <p:cNvSpPr/>
            <p:nvPr/>
          </p:nvSpPr>
          <p:spPr>
            <a:xfrm>
              <a:off x="-5204981" y="412408"/>
              <a:ext cx="542977" cy="606634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7745BD-72FE-41EA-A421-86B49A8A79F1}"/>
              </a:ext>
            </a:extLst>
          </p:cNvPr>
          <p:cNvGrpSpPr/>
          <p:nvPr/>
        </p:nvGrpSpPr>
        <p:grpSpPr>
          <a:xfrm>
            <a:off x="428517" y="1649021"/>
            <a:ext cx="2908056" cy="3190438"/>
            <a:chOff x="401342" y="1640073"/>
            <a:chExt cx="2908056" cy="319043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1493B23-BB15-4E38-9FF7-1992FD1520C2}"/>
                </a:ext>
              </a:extLst>
            </p:cNvPr>
            <p:cNvSpPr/>
            <p:nvPr/>
          </p:nvSpPr>
          <p:spPr>
            <a:xfrm>
              <a:off x="751290" y="1932815"/>
              <a:ext cx="2266544" cy="28150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116FC1-314F-46AB-BC60-972A003429DA}"/>
                </a:ext>
              </a:extLst>
            </p:cNvPr>
            <p:cNvSpPr txBox="1"/>
            <p:nvPr/>
          </p:nvSpPr>
          <p:spPr>
            <a:xfrm>
              <a:off x="895699" y="2207298"/>
              <a:ext cx="2062571" cy="2084225"/>
            </a:xfrm>
            <a:prstGeom prst="rect">
              <a:avLst/>
            </a:prstGeom>
            <a:noFill/>
            <a:ln w="28575"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7 =</a:t>
              </a:r>
            </a:p>
            <a:p>
              <a:pPr>
                <a:lnSpc>
                  <a:spcPct val="150000"/>
                </a:lnSpc>
              </a:pP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4 =</a:t>
              </a:r>
            </a:p>
            <a:p>
              <a:pPr>
                <a:lnSpc>
                  <a:spcPct val="150000"/>
                </a:lnSpc>
              </a:pP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8 =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D2E65C-E2AB-4EE9-8B0E-EC0200F22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82" b="98991" l="9752" r="89894">
                          <a14:foregroundMark x1="54787" y1="7205" x2="54787" y2="7205"/>
                          <a14:foregroundMark x1="52837" y1="2882" x2="52837" y2="2882"/>
                          <a14:foregroundMark x1="43794" y1="94380" x2="43794" y2="94380"/>
                          <a14:foregroundMark x1="70035" y1="98991" x2="70035" y2="989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1342" y="3945480"/>
              <a:ext cx="719247" cy="88503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165652F-6D1F-4F33-A9F5-16F77C8DA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62353" y="1640073"/>
              <a:ext cx="747045" cy="739605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E6EBAED-792F-4380-BBE0-2E281CA252F8}"/>
              </a:ext>
            </a:extLst>
          </p:cNvPr>
          <p:cNvSpPr txBox="1"/>
          <p:nvPr/>
        </p:nvSpPr>
        <p:spPr>
          <a:xfrm>
            <a:off x="2296969" y="2341503"/>
            <a:ext cx="81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B57189-857B-4D34-821C-34703AA91474}"/>
              </a:ext>
            </a:extLst>
          </p:cNvPr>
          <p:cNvSpPr txBox="1"/>
          <p:nvPr/>
        </p:nvSpPr>
        <p:spPr>
          <a:xfrm>
            <a:off x="2381377" y="3053991"/>
            <a:ext cx="5475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45642C-DF07-4C68-A24A-2B8ED7AE173C}"/>
              </a:ext>
            </a:extLst>
          </p:cNvPr>
          <p:cNvSpPr txBox="1"/>
          <p:nvPr/>
        </p:nvSpPr>
        <p:spPr>
          <a:xfrm>
            <a:off x="2255065" y="3745230"/>
            <a:ext cx="81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D475E23-CD68-48B7-A1F2-48F82A7DAAC1}"/>
              </a:ext>
            </a:extLst>
          </p:cNvPr>
          <p:cNvGrpSpPr/>
          <p:nvPr/>
        </p:nvGrpSpPr>
        <p:grpSpPr>
          <a:xfrm>
            <a:off x="3167967" y="1600654"/>
            <a:ext cx="3024595" cy="3219642"/>
            <a:chOff x="339744" y="1591706"/>
            <a:chExt cx="3024595" cy="3219642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74DC96D5-EBAD-4A53-AFDC-12174194057A}"/>
                </a:ext>
              </a:extLst>
            </p:cNvPr>
            <p:cNvSpPr/>
            <p:nvPr/>
          </p:nvSpPr>
          <p:spPr>
            <a:xfrm>
              <a:off x="751290" y="1932815"/>
              <a:ext cx="2266544" cy="28150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87D3F1E-4EB8-4096-A88F-23691CF04543}"/>
                </a:ext>
              </a:extLst>
            </p:cNvPr>
            <p:cNvSpPr txBox="1"/>
            <p:nvPr/>
          </p:nvSpPr>
          <p:spPr>
            <a:xfrm>
              <a:off x="951675" y="2206055"/>
              <a:ext cx="2062571" cy="2169825"/>
            </a:xfrm>
            <a:prstGeom prst="rect">
              <a:avLst/>
            </a:prstGeom>
            <a:noFill/>
            <a:ln w="28575"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2 =</a:t>
              </a:r>
            </a:p>
            <a:p>
              <a:pPr>
                <a:lnSpc>
                  <a:spcPct val="150000"/>
                </a:lnSpc>
              </a:pP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9 =</a:t>
              </a:r>
            </a:p>
            <a:p>
              <a:pPr>
                <a:lnSpc>
                  <a:spcPct val="150000"/>
                </a:lnSpc>
              </a:pP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6 =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6B15020-9619-45F1-B383-45698A9AB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82" b="98991" l="9752" r="89894">
                          <a14:foregroundMark x1="54787" y1="7205" x2="54787" y2="7205"/>
                          <a14:foregroundMark x1="52837" y1="2882" x2="52837" y2="2882"/>
                          <a14:foregroundMark x1="43794" y1="94380" x2="43794" y2="94380"/>
                          <a14:foregroundMark x1="70035" y1="98991" x2="70035" y2="989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9744" y="3926317"/>
              <a:ext cx="719247" cy="885031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3794BEB-8923-4C56-81B0-A15490015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17293" y="1591706"/>
              <a:ext cx="747046" cy="739606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1FA4E4B9-C575-48A7-8A92-77259196E138}"/>
              </a:ext>
            </a:extLst>
          </p:cNvPr>
          <p:cNvSpPr txBox="1"/>
          <p:nvPr/>
        </p:nvSpPr>
        <p:spPr>
          <a:xfrm>
            <a:off x="5097057" y="2341503"/>
            <a:ext cx="81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C2F7369-71B0-4DD6-8A18-7782F2E413BA}"/>
              </a:ext>
            </a:extLst>
          </p:cNvPr>
          <p:cNvSpPr txBox="1"/>
          <p:nvPr/>
        </p:nvSpPr>
        <p:spPr>
          <a:xfrm>
            <a:off x="5097057" y="3053991"/>
            <a:ext cx="81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4A0F956-7BAA-469E-A15D-2AEDBFD2CAA0}"/>
              </a:ext>
            </a:extLst>
          </p:cNvPr>
          <p:cNvSpPr txBox="1"/>
          <p:nvPr/>
        </p:nvSpPr>
        <p:spPr>
          <a:xfrm>
            <a:off x="5055153" y="3745230"/>
            <a:ext cx="81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31B99EC-C677-4419-9D0B-DE2D34270D21}"/>
              </a:ext>
            </a:extLst>
          </p:cNvPr>
          <p:cNvGrpSpPr/>
          <p:nvPr/>
        </p:nvGrpSpPr>
        <p:grpSpPr>
          <a:xfrm>
            <a:off x="5994230" y="1673129"/>
            <a:ext cx="2943167" cy="3155205"/>
            <a:chOff x="337783" y="1664181"/>
            <a:chExt cx="2943167" cy="315520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B4D0BBB8-E602-42EE-BBAB-EE0665EBF705}"/>
                </a:ext>
              </a:extLst>
            </p:cNvPr>
            <p:cNvSpPr/>
            <p:nvPr/>
          </p:nvSpPr>
          <p:spPr>
            <a:xfrm>
              <a:off x="751290" y="1932815"/>
              <a:ext cx="2266544" cy="28150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19E2680-35D4-406E-AAB9-8F964CC1D2EF}"/>
                </a:ext>
              </a:extLst>
            </p:cNvPr>
            <p:cNvSpPr txBox="1"/>
            <p:nvPr/>
          </p:nvSpPr>
          <p:spPr>
            <a:xfrm>
              <a:off x="924023" y="2206055"/>
              <a:ext cx="2062571" cy="2169825"/>
            </a:xfrm>
            <a:prstGeom prst="rect">
              <a:avLst/>
            </a:prstGeom>
            <a:noFill/>
            <a:ln w="28575"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: 2 =</a:t>
              </a:r>
            </a:p>
            <a:p>
              <a:pPr>
                <a:lnSpc>
                  <a:spcPct val="150000"/>
                </a:lnSpc>
              </a:pP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6 : 2 =</a:t>
              </a:r>
            </a:p>
            <a:p>
              <a:pPr>
                <a:lnSpc>
                  <a:spcPct val="150000"/>
                </a:lnSpc>
              </a:pP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: 2 =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203E1D4-AF2F-44A2-A197-ED6F120FD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82" b="98991" l="9752" r="89894">
                          <a14:foregroundMark x1="54787" y1="7205" x2="54787" y2="7205"/>
                          <a14:foregroundMark x1="52837" y1="2882" x2="52837" y2="2882"/>
                          <a14:foregroundMark x1="43794" y1="94380" x2="43794" y2="94380"/>
                          <a14:foregroundMark x1="70035" y1="98991" x2="70035" y2="989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7783" y="3904875"/>
              <a:ext cx="743205" cy="914511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3C4F948-F869-4517-A78A-7CFB5AAEC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1404" y="1664181"/>
              <a:ext cx="689546" cy="682678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7ABDF3EA-F61F-466D-A16B-D18B74EB8F2D}"/>
              </a:ext>
            </a:extLst>
          </p:cNvPr>
          <p:cNvSpPr txBox="1"/>
          <p:nvPr/>
        </p:nvSpPr>
        <p:spPr>
          <a:xfrm>
            <a:off x="8063600" y="2377425"/>
            <a:ext cx="81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5D91364-83C4-4178-811D-2790506C2AF5}"/>
              </a:ext>
            </a:extLst>
          </p:cNvPr>
          <p:cNvSpPr txBox="1"/>
          <p:nvPr/>
        </p:nvSpPr>
        <p:spPr>
          <a:xfrm>
            <a:off x="8063600" y="3046410"/>
            <a:ext cx="81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C07E56B-8A70-4DCC-8593-089409DCA316}"/>
              </a:ext>
            </a:extLst>
          </p:cNvPr>
          <p:cNvSpPr txBox="1"/>
          <p:nvPr/>
        </p:nvSpPr>
        <p:spPr>
          <a:xfrm>
            <a:off x="8001043" y="3715395"/>
            <a:ext cx="81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40DEB9C-FA9A-443F-9BEE-986E5C5ED9FA}"/>
              </a:ext>
            </a:extLst>
          </p:cNvPr>
          <p:cNvGrpSpPr/>
          <p:nvPr/>
        </p:nvGrpSpPr>
        <p:grpSpPr>
          <a:xfrm>
            <a:off x="8831531" y="1606821"/>
            <a:ext cx="2850701" cy="3254957"/>
            <a:chOff x="346860" y="1597873"/>
            <a:chExt cx="2850701" cy="3254957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07891D12-C6F6-41CF-93A5-4DDE77DE1E95}"/>
                </a:ext>
              </a:extLst>
            </p:cNvPr>
            <p:cNvSpPr/>
            <p:nvPr/>
          </p:nvSpPr>
          <p:spPr>
            <a:xfrm>
              <a:off x="751290" y="1932815"/>
              <a:ext cx="2266544" cy="28150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2ECBB71-4210-4309-AB6D-377BDE4B5551}"/>
                </a:ext>
              </a:extLst>
            </p:cNvPr>
            <p:cNvSpPr txBox="1"/>
            <p:nvPr/>
          </p:nvSpPr>
          <p:spPr>
            <a:xfrm>
              <a:off x="986535" y="2197330"/>
              <a:ext cx="2062571" cy="2169825"/>
            </a:xfrm>
            <a:prstGeom prst="rect">
              <a:avLst/>
            </a:prstGeom>
            <a:noFill/>
            <a:ln w="28575"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: 5 =</a:t>
              </a:r>
            </a:p>
            <a:p>
              <a:pPr>
                <a:lnSpc>
                  <a:spcPct val="150000"/>
                </a:lnSpc>
              </a:pP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 : 5 =</a:t>
              </a:r>
            </a:p>
            <a:p>
              <a:pPr>
                <a:lnSpc>
                  <a:spcPct val="150000"/>
                </a:lnSpc>
              </a:pPr>
              <a:r>
                <a:rPr 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 : 5 =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E56996D-D66D-46A4-87C8-BCFE81EF4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82" b="98991" l="9752" r="89894">
                          <a14:foregroundMark x1="54787" y1="7205" x2="54787" y2="7205"/>
                          <a14:foregroundMark x1="52837" y1="2882" x2="52837" y2="2882"/>
                          <a14:foregroundMark x1="43794" y1="94380" x2="43794" y2="94380"/>
                          <a14:foregroundMark x1="70035" y1="98991" x2="70035" y2="989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6860" y="3912776"/>
              <a:ext cx="763964" cy="940054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A24DD569-8B58-4CA5-8506-76951FFA5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08015" y="1597873"/>
              <a:ext cx="689546" cy="682678"/>
            </a:xfrm>
            <a:prstGeom prst="rect">
              <a:avLst/>
            </a:prstGeom>
          </p:spPr>
        </p:pic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45156BAA-4EE9-4289-99CC-6B2C421CBBE1}"/>
              </a:ext>
            </a:extLst>
          </p:cNvPr>
          <p:cNvSpPr txBox="1"/>
          <p:nvPr/>
        </p:nvSpPr>
        <p:spPr>
          <a:xfrm>
            <a:off x="10876608" y="2362752"/>
            <a:ext cx="6571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C5A37C1-A55B-4D23-830D-34E1EF16CF98}"/>
              </a:ext>
            </a:extLst>
          </p:cNvPr>
          <p:cNvSpPr txBox="1"/>
          <p:nvPr/>
        </p:nvSpPr>
        <p:spPr>
          <a:xfrm>
            <a:off x="10876608" y="3032879"/>
            <a:ext cx="689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9923B4B-7506-4562-A436-66B421FC4141}"/>
              </a:ext>
            </a:extLst>
          </p:cNvPr>
          <p:cNvSpPr txBox="1"/>
          <p:nvPr/>
        </p:nvSpPr>
        <p:spPr>
          <a:xfrm>
            <a:off x="10829735" y="3715395"/>
            <a:ext cx="810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5643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61" grpId="0"/>
      <p:bldP spid="62" grpId="0"/>
      <p:bldP spid="63" grpId="0"/>
      <p:bldP spid="69" grpId="0"/>
      <p:bldP spid="70" grpId="0"/>
      <p:bldP spid="71" grpId="0"/>
      <p:bldP spid="77" grpId="0"/>
      <p:bldP spid="78" grpId="0"/>
      <p:bldP spid="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DIGITAL INTERACTIVE NOTEBOOK | 5-Tabs | Google Slide | PowerPoint">
            <a:extLst>
              <a:ext uri="{FF2B5EF4-FFF2-40B4-BE49-F238E27FC236}">
                <a16:creationId xmlns:a16="http://schemas.microsoft.com/office/drawing/2014/main" id="{8B762BBD-52B4-4854-82A6-35B3D4EEC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41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9177F7-3382-403B-95C5-6354F9C29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802" y="4115621"/>
            <a:ext cx="6719224" cy="209106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193311" y="312196"/>
            <a:ext cx="8837793" cy="648195"/>
            <a:chOff x="-3369818" y="382607"/>
            <a:chExt cx="8681356" cy="682669"/>
          </a:xfrm>
          <a:solidFill>
            <a:srgbClr val="FBDBE4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8" y="382607"/>
              <a:ext cx="8681356" cy="682669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69817" y="435376"/>
              <a:ext cx="616296" cy="6299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829B44E-4E8D-44E6-8D06-7C1447F589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46" r="1702" b="26625"/>
          <a:stretch/>
        </p:blipFill>
        <p:spPr>
          <a:xfrm>
            <a:off x="3309730" y="1210685"/>
            <a:ext cx="5164687" cy="2854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5CE43E7-06F3-4FA7-8D53-6ECAF42DC07F}"/>
              </a:ext>
            </a:extLst>
          </p:cNvPr>
          <p:cNvSpPr/>
          <p:nvPr/>
        </p:nvSpPr>
        <p:spPr>
          <a:xfrm>
            <a:off x="2785449" y="4824016"/>
            <a:ext cx="684000" cy="648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0E9B39-FBE3-4B43-88B3-68EC05FAA0BC}"/>
              </a:ext>
            </a:extLst>
          </p:cNvPr>
          <p:cNvSpPr/>
          <p:nvPr/>
        </p:nvSpPr>
        <p:spPr>
          <a:xfrm>
            <a:off x="3839336" y="4814832"/>
            <a:ext cx="684000" cy="648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A5BB378-E6A7-486A-AAD8-CA7E30696F64}"/>
              </a:ext>
            </a:extLst>
          </p:cNvPr>
          <p:cNvSpPr/>
          <p:nvPr/>
        </p:nvSpPr>
        <p:spPr>
          <a:xfrm>
            <a:off x="2785449" y="4824016"/>
            <a:ext cx="684000" cy="648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E6C7F6-FAF3-4239-90A1-18731FD414F0}"/>
              </a:ext>
            </a:extLst>
          </p:cNvPr>
          <p:cNvSpPr/>
          <p:nvPr/>
        </p:nvSpPr>
        <p:spPr>
          <a:xfrm>
            <a:off x="4954322" y="4823821"/>
            <a:ext cx="684000" cy="648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C44E0B3-A081-4B09-B5D8-8AF0EA706439}"/>
              </a:ext>
            </a:extLst>
          </p:cNvPr>
          <p:cNvSpPr/>
          <p:nvPr/>
        </p:nvSpPr>
        <p:spPr>
          <a:xfrm>
            <a:off x="2785449" y="4824016"/>
            <a:ext cx="684000" cy="648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B0F734F-3CBA-4BB6-89AF-D5D16AE8B497}"/>
              </a:ext>
            </a:extLst>
          </p:cNvPr>
          <p:cNvSpPr/>
          <p:nvPr/>
        </p:nvSpPr>
        <p:spPr>
          <a:xfrm>
            <a:off x="3839336" y="4817074"/>
            <a:ext cx="684000" cy="648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464434-AE02-409A-A9A3-B8D0D512A8D3}"/>
              </a:ext>
            </a:extLst>
          </p:cNvPr>
          <p:cNvSpPr/>
          <p:nvPr/>
        </p:nvSpPr>
        <p:spPr>
          <a:xfrm>
            <a:off x="3839336" y="4813430"/>
            <a:ext cx="684000" cy="648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2F12D44-0208-4D3F-92B9-D9E0C1A32FCF}"/>
              </a:ext>
            </a:extLst>
          </p:cNvPr>
          <p:cNvSpPr/>
          <p:nvPr/>
        </p:nvSpPr>
        <p:spPr>
          <a:xfrm>
            <a:off x="4954322" y="4823821"/>
            <a:ext cx="684000" cy="648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1DA06B2-DD83-4D18-831E-2DB2882B0377}"/>
              </a:ext>
            </a:extLst>
          </p:cNvPr>
          <p:cNvSpPr/>
          <p:nvPr/>
        </p:nvSpPr>
        <p:spPr>
          <a:xfrm>
            <a:off x="4945933" y="4823821"/>
            <a:ext cx="684000" cy="648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59122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972 L 0.09961 -0.0692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1944 L 0.3582 -0.07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1782 L 0.36055 -0.0689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1297 L 0.09961 0.0685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81 L 0.27096 0.0696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324 L 0.44622 0.0685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1" grpId="1" animBg="1"/>
      <p:bldP spid="17" grpId="0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6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E0911-9285-47A8-A7D3-922D8CA1BAD8}"/>
              </a:ext>
            </a:extLst>
          </p:cNvPr>
          <p:cNvSpPr txBox="1"/>
          <p:nvPr/>
        </p:nvSpPr>
        <p:spPr>
          <a:xfrm>
            <a:off x="2447123" y="3408159"/>
            <a:ext cx="7297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45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536494" y="1407081"/>
            <a:ext cx="545565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DẶN DÒ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5484" y="2825403"/>
            <a:ext cx="8053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3 - VBT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94.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1000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92).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6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46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08629617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4816</TotalTime>
  <Words>200</Words>
  <Application>Microsoft Office PowerPoint</Application>
  <PresentationFormat>Widescreen</PresentationFormat>
  <Paragraphs>64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765</cp:revision>
  <dcterms:created xsi:type="dcterms:W3CDTF">2021-02-20T02:56:00Z</dcterms:created>
  <dcterms:modified xsi:type="dcterms:W3CDTF">2024-04-26T06:04:58Z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