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803" r:id="rId2"/>
  </p:sldMasterIdLst>
  <p:notesMasterIdLst>
    <p:notesMasterId r:id="rId13"/>
  </p:notesMasterIdLst>
  <p:sldIdLst>
    <p:sldId id="256" r:id="rId3"/>
    <p:sldId id="257" r:id="rId4"/>
    <p:sldId id="399" r:id="rId5"/>
    <p:sldId id="402" r:id="rId6"/>
    <p:sldId id="422" r:id="rId7"/>
    <p:sldId id="423" r:id="rId8"/>
    <p:sldId id="424" r:id="rId9"/>
    <p:sldId id="425" r:id="rId10"/>
    <p:sldId id="281" r:id="rId11"/>
    <p:sldId id="385" r:id="rId12"/>
  </p:sldIdLst>
  <p:sldSz cx="12192000" cy="6858000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DBE4"/>
    <a:srgbClr val="29AE9D"/>
    <a:srgbClr val="FF0066"/>
    <a:srgbClr val="1A2629"/>
    <a:srgbClr val="B2B4BB"/>
    <a:srgbClr val="D3CDCD"/>
    <a:srgbClr val="A66C42"/>
    <a:srgbClr val="F8CBA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Relationship Id="rId30" Type="http://customschemas.google.com/relationships/presentationmetadata" Target="meta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5-16T02:16:39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16636 8235 0,'33'0'390</inkml:trace>
  <inkml:trace contextRef="#ctx0" brushRef="#br0" timeOffset="227829.2143">23846 5821 0,'0'0'1123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01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14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234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6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1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10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0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2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58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5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BFFDB1B-9FA3-4266-9C50-3659B6BB70C5}"/>
              </a:ext>
            </a:extLst>
          </p:cNvPr>
          <p:cNvSpPr/>
          <p:nvPr userDrawn="1"/>
        </p:nvSpPr>
        <p:spPr>
          <a:xfrm>
            <a:off x="11058498" y="78334"/>
            <a:ext cx="1158441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3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2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21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5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7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40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85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821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1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C440A5-CA6C-4852-B0D4-A8E5C8346D0B}"/>
              </a:ext>
            </a:extLst>
          </p:cNvPr>
          <p:cNvSpPr/>
          <p:nvPr userDrawn="1"/>
        </p:nvSpPr>
        <p:spPr>
          <a:xfrm>
            <a:off x="11359342" y="0"/>
            <a:ext cx="1158441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18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66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5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3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80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7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2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21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5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16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55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8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50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9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7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00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2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38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8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0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977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23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775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4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9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41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5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43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5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14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311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232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8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63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2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41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46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7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207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9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4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011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82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772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18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37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4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0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8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9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864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6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3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26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2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5804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26/4/2024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1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3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74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82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71.xml"/><Relationship Id="rId7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80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7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73" Type="http://schemas.openxmlformats.org/officeDocument/2006/relationships/slideLayout" Target="../slideLayouts/slideLayout75.xml"/><Relationship Id="rId78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36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9.xml"/><Relationship Id="rId7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66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8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  <p:sldLayoutId id="2147483843" r:id="rId40"/>
    <p:sldLayoutId id="2147483844" r:id="rId41"/>
    <p:sldLayoutId id="2147483845" r:id="rId42"/>
    <p:sldLayoutId id="2147483846" r:id="rId43"/>
    <p:sldLayoutId id="2147483847" r:id="rId44"/>
    <p:sldLayoutId id="2147483848" r:id="rId45"/>
    <p:sldLayoutId id="2147483849" r:id="rId46"/>
    <p:sldLayoutId id="2147483850" r:id="rId47"/>
    <p:sldLayoutId id="2147483851" r:id="rId48"/>
    <p:sldLayoutId id="2147483852" r:id="rId49"/>
    <p:sldLayoutId id="2147483853" r:id="rId50"/>
    <p:sldLayoutId id="2147483854" r:id="rId51"/>
    <p:sldLayoutId id="2147483855" r:id="rId52"/>
    <p:sldLayoutId id="2147483856" r:id="rId53"/>
    <p:sldLayoutId id="2147483857" r:id="rId54"/>
    <p:sldLayoutId id="2147483858" r:id="rId55"/>
    <p:sldLayoutId id="2147483859" r:id="rId56"/>
    <p:sldLayoutId id="2147483860" r:id="rId57"/>
    <p:sldLayoutId id="2147483861" r:id="rId58"/>
    <p:sldLayoutId id="2147483862" r:id="rId59"/>
    <p:sldLayoutId id="2147483863" r:id="rId60"/>
    <p:sldLayoutId id="2147483864" r:id="rId61"/>
    <p:sldLayoutId id="2147483865" r:id="rId62"/>
    <p:sldLayoutId id="2147483866" r:id="rId63"/>
    <p:sldLayoutId id="2147483867" r:id="rId64"/>
    <p:sldLayoutId id="2147483868" r:id="rId65"/>
    <p:sldLayoutId id="2147483869" r:id="rId66"/>
    <p:sldLayoutId id="2147483870" r:id="rId67"/>
    <p:sldLayoutId id="2147483871" r:id="rId68"/>
    <p:sldLayoutId id="2147483872" r:id="rId69"/>
    <p:sldLayoutId id="2147483873" r:id="rId70"/>
    <p:sldLayoutId id="2147483874" r:id="rId71"/>
    <p:sldLayoutId id="2147483875" r:id="rId72"/>
    <p:sldLayoutId id="2147483876" r:id="rId73"/>
    <p:sldLayoutId id="2147483877" r:id="rId74"/>
    <p:sldLayoutId id="2147483878" r:id="rId75"/>
    <p:sldLayoutId id="2147483879" r:id="rId76"/>
    <p:sldLayoutId id="2147483880" r:id="rId77"/>
    <p:sldLayoutId id="2147483881" r:id="rId78"/>
    <p:sldLayoutId id="2147483882" r:id="rId79"/>
    <p:sldLayoutId id="2147483883" r:id="rId80"/>
    <p:sldLayoutId id="2147483884" r:id="rId81"/>
    <p:sldLayoutId id="2147483885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FC17031-0AAC-4AFB-B421-F39ED0A3A5D1}"/>
              </a:ext>
            </a:extLst>
          </p:cNvPr>
          <p:cNvSpPr txBox="1"/>
          <p:nvPr/>
        </p:nvSpPr>
        <p:spPr>
          <a:xfrm>
            <a:off x="192156" y="1894177"/>
            <a:ext cx="11807687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 smtClean="0">
                <a:ln w="22225">
                  <a:noFill/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Toán</a:t>
            </a:r>
            <a:endParaRPr lang="en-US" sz="4000" b="1" i="0" u="none" strike="noStrike" dirty="0">
              <a:ln w="22225">
                <a:noFill/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Ôn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vi-VN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và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tính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endParaRPr lang="en-US" sz="5400" b="1" dirty="0" smtClean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</a:t>
            </a:r>
            <a:r>
              <a:rPr lang="en-US" sz="54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1000 (88)</a:t>
            </a:r>
            <a:endParaRPr lang="en-US" sz="5400" spc="100" dirty="0">
              <a:ln w="22225">
                <a:noFill/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97CC3D-B7A9-4121-8E86-9641B174A6C2}"/>
              </a:ext>
            </a:extLst>
          </p:cNvPr>
          <p:cNvSpPr/>
          <p:nvPr/>
        </p:nvSpPr>
        <p:spPr>
          <a:xfrm>
            <a:off x="9677389" y="15822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08FB3-1109-4AC6-BA34-2DF3389E4CF3}"/>
              </a:ext>
            </a:extLst>
          </p:cNvPr>
          <p:cNvSpPr/>
          <p:nvPr/>
        </p:nvSpPr>
        <p:spPr>
          <a:xfrm>
            <a:off x="10291156" y="656239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1194" y="735347"/>
            <a:ext cx="11850806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636507" y="1274411"/>
            <a:ext cx="545565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DẶN DÒ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8654" y="2521321"/>
            <a:ext cx="104775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VBT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93.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89.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950CC-1847-4551-A456-A571B9829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Google Shape;189;p2">
            <a:extLst>
              <a:ext uri="{FF2B5EF4-FFF2-40B4-BE49-F238E27FC236}">
                <a16:creationId xmlns:a16="http://schemas.microsoft.com/office/drawing/2014/main" id="{7B87D555-F02D-46C6-9AE9-8CCA5F0C8340}"/>
              </a:ext>
            </a:extLst>
          </p:cNvPr>
          <p:cNvSpPr txBox="1"/>
          <p:nvPr/>
        </p:nvSpPr>
        <p:spPr>
          <a:xfrm>
            <a:off x="3054626" y="3213100"/>
            <a:ext cx="608274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sz="7200" b="1" i="0" u="none" strike="noStrike" cap="none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44F2D-753F-48E8-82BC-D1A266E7A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2000" cy="6426200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B1E27847-3D19-425D-B7BF-90AA02E639D1}"/>
              </a:ext>
            </a:extLst>
          </p:cNvPr>
          <p:cNvSpPr txBox="1"/>
          <p:nvPr/>
        </p:nvSpPr>
        <p:spPr>
          <a:xfrm>
            <a:off x="2978338" y="2343824"/>
            <a:ext cx="885572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 </a:t>
            </a:r>
            <a:r>
              <a:rPr lang="en-US" sz="66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endParaRPr lang="en-US" sz="6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915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4E41C0A3-9318-4D5C-AB77-8278B0E8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EC71AC72-0C4E-49A8-82C9-0E09270507CE}"/>
              </a:ext>
            </a:extLst>
          </p:cNvPr>
          <p:cNvSpPr/>
          <p:nvPr/>
        </p:nvSpPr>
        <p:spPr>
          <a:xfrm>
            <a:off x="6531850" y="926047"/>
            <a:ext cx="4615137" cy="5078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A6151DE-7081-427D-A078-22815C59156B}"/>
              </a:ext>
            </a:extLst>
          </p:cNvPr>
          <p:cNvSpPr/>
          <p:nvPr/>
        </p:nvSpPr>
        <p:spPr>
          <a:xfrm>
            <a:off x="818516" y="926048"/>
            <a:ext cx="4615137" cy="50789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085173" y="135328"/>
            <a:ext cx="5415629" cy="667444"/>
            <a:chOff x="-5721553" y="402810"/>
            <a:chExt cx="5319767" cy="702942"/>
          </a:xfrm>
          <a:solidFill>
            <a:srgbClr val="FBDBE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5721553" y="423083"/>
              <a:ext cx="5319767" cy="682669"/>
            </a:xfrm>
            <a:prstGeom prst="roundRect">
              <a:avLst>
                <a:gd name="adj" fmla="val 49773"/>
              </a:avLst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thẻ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5721553" y="402810"/>
              <a:ext cx="616296" cy="6299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B2E538-847A-46ED-AC0D-DC87B20B6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56" t="18200" r="67296" b="50000"/>
          <a:stretch/>
        </p:blipFill>
        <p:spPr>
          <a:xfrm>
            <a:off x="1659835" y="1138881"/>
            <a:ext cx="2540429" cy="14196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FB0C542-8E43-4337-9C12-06F789BE7E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47" t="59261" r="5605" b="8939"/>
          <a:stretch/>
        </p:blipFill>
        <p:spPr>
          <a:xfrm>
            <a:off x="8615886" y="4380660"/>
            <a:ext cx="2376792" cy="1328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DDBBC-6EB9-435D-AF39-54D0D7F74BBE}"/>
              </a:ext>
            </a:extLst>
          </p:cNvPr>
          <p:cNvSpPr/>
          <p:nvPr/>
        </p:nvSpPr>
        <p:spPr>
          <a:xfrm>
            <a:off x="4663108" y="1499013"/>
            <a:ext cx="3328630" cy="502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D904B0-778F-4946-9995-C3FB49B60C42}"/>
              </a:ext>
            </a:extLst>
          </p:cNvPr>
          <p:cNvSpPr/>
          <p:nvPr/>
        </p:nvSpPr>
        <p:spPr>
          <a:xfrm>
            <a:off x="8427076" y="1455898"/>
            <a:ext cx="2177975" cy="6481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9263D5-06A1-4170-B68D-63006B3F578C}"/>
              </a:ext>
            </a:extLst>
          </p:cNvPr>
          <p:cNvGrpSpPr/>
          <p:nvPr/>
        </p:nvGrpSpPr>
        <p:grpSpPr>
          <a:xfrm>
            <a:off x="5239490" y="2955857"/>
            <a:ext cx="1132625" cy="562180"/>
            <a:chOff x="3589508" y="4805464"/>
            <a:chExt cx="1021403" cy="5739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4CC15DE-0070-48F0-86CA-77422A5CB466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5060F7-D2A9-4704-B71B-B10F790CB14B}"/>
                </a:ext>
              </a:extLst>
            </p:cNvPr>
            <p:cNvSpPr txBox="1"/>
            <p:nvPr/>
          </p:nvSpPr>
          <p:spPr>
            <a:xfrm>
              <a:off x="3706789" y="4861597"/>
              <a:ext cx="836579" cy="4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75160E9-A37D-47BB-92A2-33D076622CB5}"/>
              </a:ext>
            </a:extLst>
          </p:cNvPr>
          <p:cNvGrpSpPr/>
          <p:nvPr/>
        </p:nvGrpSpPr>
        <p:grpSpPr>
          <a:xfrm>
            <a:off x="9763430" y="2712050"/>
            <a:ext cx="1229248" cy="562180"/>
            <a:chOff x="3589508" y="4805464"/>
            <a:chExt cx="1021403" cy="573932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B16F548-8205-4979-8723-6A968B0718AB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700B05-69BA-411B-83A3-D91BC843B6CA}"/>
                </a:ext>
              </a:extLst>
            </p:cNvPr>
            <p:cNvSpPr txBox="1"/>
            <p:nvPr/>
          </p:nvSpPr>
          <p:spPr>
            <a:xfrm>
              <a:off x="3706789" y="4887686"/>
              <a:ext cx="836579" cy="471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135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CC59C98-CF91-45CA-AE6A-E67FD2E3A29A}"/>
              </a:ext>
            </a:extLst>
          </p:cNvPr>
          <p:cNvGrpSpPr/>
          <p:nvPr/>
        </p:nvGrpSpPr>
        <p:grpSpPr>
          <a:xfrm>
            <a:off x="6327423" y="3398847"/>
            <a:ext cx="2567493" cy="537622"/>
            <a:chOff x="3589508" y="4805464"/>
            <a:chExt cx="1021403" cy="57393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1768CD6-9AB0-429D-8597-BC8C64BD83B4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49CCE9D-0100-41FA-B952-CA1FA77E3153}"/>
                </a:ext>
              </a:extLst>
            </p:cNvPr>
            <p:cNvSpPr txBox="1"/>
            <p:nvPr/>
          </p:nvSpPr>
          <p:spPr>
            <a:xfrm>
              <a:off x="3680408" y="4876653"/>
              <a:ext cx="930503" cy="49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+ 30 + 5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DFD0EAE-F73D-4FFB-A460-7D8744868196}"/>
              </a:ext>
            </a:extLst>
          </p:cNvPr>
          <p:cNvGrpSpPr/>
          <p:nvPr/>
        </p:nvGrpSpPr>
        <p:grpSpPr>
          <a:xfrm>
            <a:off x="1923800" y="4928937"/>
            <a:ext cx="2376791" cy="537622"/>
            <a:chOff x="3589508" y="4805464"/>
            <a:chExt cx="1021403" cy="573932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477001B-EAD4-4917-A1D0-6E050C9BBB5F}"/>
                </a:ext>
              </a:extLst>
            </p:cNvPr>
            <p:cNvSpPr/>
            <p:nvPr/>
          </p:nvSpPr>
          <p:spPr>
            <a:xfrm>
              <a:off x="3589508" y="4805464"/>
              <a:ext cx="1021403" cy="573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0AD0EA3-096D-4B83-A500-F305D25A34A5}"/>
                </a:ext>
              </a:extLst>
            </p:cNvPr>
            <p:cNvSpPr txBox="1"/>
            <p:nvPr/>
          </p:nvSpPr>
          <p:spPr>
            <a:xfrm>
              <a:off x="3648148" y="4866368"/>
              <a:ext cx="904122" cy="492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+ 50 + 3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374AE2B-DEA2-4A72-A024-9E85D93B8242}"/>
              </a:ext>
            </a:extLst>
          </p:cNvPr>
          <p:cNvSpPr/>
          <p:nvPr/>
        </p:nvSpPr>
        <p:spPr>
          <a:xfrm>
            <a:off x="4749296" y="4605155"/>
            <a:ext cx="3156253" cy="5025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E0C080-6A76-4B01-84D6-AB90172E648C}"/>
              </a:ext>
            </a:extLst>
          </p:cNvPr>
          <p:cNvSpPr/>
          <p:nvPr/>
        </p:nvSpPr>
        <p:spPr>
          <a:xfrm>
            <a:off x="2860101" y="3212688"/>
            <a:ext cx="1967091" cy="633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988960" y="2095560"/>
              <a:ext cx="2595960" cy="869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9600" y="2086200"/>
                <a:ext cx="2614680" cy="8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53998 0.1865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5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22032 -0.1548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2 -0.15486 L 0.43086 -0.0814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27305 0.305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5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23528 0.193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082 0.0340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08581 0.209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7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0.13685 0.2363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7383 -0.4673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23086 -0.161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6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111" grpId="0" animBg="1"/>
      <p:bldP spid="45" grpId="0" animBg="1"/>
      <p:bldP spid="9" grpId="0" animBg="1"/>
      <p:bldP spid="9" grpId="1" animBg="1"/>
      <p:bldP spid="66" grpId="0" animBg="1"/>
      <p:bldP spid="66" grpId="1" animBg="1"/>
      <p:bldP spid="76" grpId="0" animBg="1"/>
      <p:bldP spid="76" grpId="1" animBg="1"/>
      <p:bldP spid="77" grpId="0" animBg="1"/>
      <p:bldP spid="77" grpId="1" animBg="1"/>
      <p:bldP spid="7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F5BB45DE-688B-43CF-B076-417EC72B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806908" y="119032"/>
            <a:ext cx="2016391" cy="648195"/>
            <a:chOff x="-3369817" y="382607"/>
            <a:chExt cx="1980699" cy="682669"/>
          </a:xfrm>
          <a:solidFill>
            <a:srgbClr val="FBDBE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1980699" cy="682669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6"/>
              <a:ext cx="616296" cy="6299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876A644-BF86-4A23-84E2-77F007C84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8" t="40786" r="2243"/>
          <a:stretch/>
        </p:blipFill>
        <p:spPr>
          <a:xfrm>
            <a:off x="806908" y="2423462"/>
            <a:ext cx="10684739" cy="201107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0822972-47E3-4547-A6F9-98B9A6781E81}"/>
              </a:ext>
            </a:extLst>
          </p:cNvPr>
          <p:cNvGrpSpPr/>
          <p:nvPr/>
        </p:nvGrpSpPr>
        <p:grpSpPr>
          <a:xfrm>
            <a:off x="3183611" y="1502886"/>
            <a:ext cx="852992" cy="683400"/>
            <a:chOff x="3674510" y="4805464"/>
            <a:chExt cx="716798" cy="57393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0877AF2-C40A-4F0B-AB1C-F741E1C356BD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9625DE-71D4-4277-BD4D-E4C7863C90ED}"/>
                </a:ext>
              </a:extLst>
            </p:cNvPr>
            <p:cNvSpPr txBox="1"/>
            <p:nvPr/>
          </p:nvSpPr>
          <p:spPr>
            <a:xfrm>
              <a:off x="3674510" y="4855016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930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7B3CD4-AB23-4BAF-B71B-F79E2BD7A115}"/>
              </a:ext>
            </a:extLst>
          </p:cNvPr>
          <p:cNvGrpSpPr/>
          <p:nvPr/>
        </p:nvGrpSpPr>
        <p:grpSpPr>
          <a:xfrm>
            <a:off x="4453197" y="1502889"/>
            <a:ext cx="852992" cy="683400"/>
            <a:chOff x="3676581" y="4805464"/>
            <a:chExt cx="716798" cy="573932"/>
          </a:xfrm>
        </p:grpSpPr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358B3A98-197E-44CF-9838-B070A684143F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8C4087A-2AC0-4D08-A067-32A22F0C95A8}"/>
                </a:ext>
              </a:extLst>
            </p:cNvPr>
            <p:cNvSpPr txBox="1"/>
            <p:nvPr/>
          </p:nvSpPr>
          <p:spPr>
            <a:xfrm>
              <a:off x="3676581" y="4867270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527AAA-AB60-4935-9580-8758EAA8993C}"/>
              </a:ext>
            </a:extLst>
          </p:cNvPr>
          <p:cNvGrpSpPr/>
          <p:nvPr/>
        </p:nvGrpSpPr>
        <p:grpSpPr>
          <a:xfrm>
            <a:off x="5722783" y="1502890"/>
            <a:ext cx="852991" cy="683400"/>
            <a:chOff x="3661418" y="4805462"/>
            <a:chExt cx="716798" cy="573932"/>
          </a:xfrm>
        </p:grpSpPr>
        <p:sp>
          <p:nvSpPr>
            <p:cNvPr id="41" name="Oval 34">
              <a:extLst>
                <a:ext uri="{FF2B5EF4-FFF2-40B4-BE49-F238E27FC236}">
                  <a16:creationId xmlns:a16="http://schemas.microsoft.com/office/drawing/2014/main" id="{66E82988-B6E3-45EE-A112-7B953B8C92C3}"/>
                </a:ext>
              </a:extLst>
            </p:cNvPr>
            <p:cNvSpPr/>
            <p:nvPr/>
          </p:nvSpPr>
          <p:spPr>
            <a:xfrm>
              <a:off x="3680602" y="4805462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7995385-9B71-47FD-B336-954C41CE22A9}"/>
                </a:ext>
              </a:extLst>
            </p:cNvPr>
            <p:cNvSpPr txBox="1"/>
            <p:nvPr/>
          </p:nvSpPr>
          <p:spPr>
            <a:xfrm>
              <a:off x="3661418" y="4867258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A82043-7150-4350-9DC9-071D3BAAF787}"/>
              </a:ext>
            </a:extLst>
          </p:cNvPr>
          <p:cNvGrpSpPr/>
          <p:nvPr/>
        </p:nvGrpSpPr>
        <p:grpSpPr>
          <a:xfrm>
            <a:off x="6992368" y="1502885"/>
            <a:ext cx="852992" cy="683400"/>
            <a:chOff x="3641688" y="4805464"/>
            <a:chExt cx="716798" cy="573932"/>
          </a:xfrm>
        </p:grpSpPr>
        <p:sp>
          <p:nvSpPr>
            <p:cNvPr id="44" name="Oval 34">
              <a:extLst>
                <a:ext uri="{FF2B5EF4-FFF2-40B4-BE49-F238E27FC236}">
                  <a16:creationId xmlns:a16="http://schemas.microsoft.com/office/drawing/2014/main" id="{C9172948-47BD-4719-AE35-4EFAC88B382C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BAA7D0D-FABD-4AE4-B7C5-4FCBBCC21D12}"/>
                </a:ext>
              </a:extLst>
            </p:cNvPr>
            <p:cNvSpPr txBox="1"/>
            <p:nvPr/>
          </p:nvSpPr>
          <p:spPr>
            <a:xfrm>
              <a:off x="3641688" y="4883961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D6ACB5-BA9E-4986-835A-5E56336B6F6D}"/>
              </a:ext>
            </a:extLst>
          </p:cNvPr>
          <p:cNvGrpSpPr/>
          <p:nvPr/>
        </p:nvGrpSpPr>
        <p:grpSpPr>
          <a:xfrm>
            <a:off x="8261953" y="1502882"/>
            <a:ext cx="852992" cy="683399"/>
            <a:chOff x="3650425" y="4805464"/>
            <a:chExt cx="716798" cy="573932"/>
          </a:xfrm>
        </p:grpSpPr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CC3E4EAE-5D0E-4E7D-82F1-AD28BCE67EF8}"/>
                </a:ext>
              </a:extLst>
            </p:cNvPr>
            <p:cNvSpPr/>
            <p:nvPr/>
          </p:nvSpPr>
          <p:spPr>
            <a:xfrm>
              <a:off x="3680600" y="4805464"/>
              <a:ext cx="638976" cy="573932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7352B1-721F-4A10-93F9-05460B31F1D3}"/>
                </a:ext>
              </a:extLst>
            </p:cNvPr>
            <p:cNvSpPr txBox="1"/>
            <p:nvPr/>
          </p:nvSpPr>
          <p:spPr>
            <a:xfrm>
              <a:off x="3650425" y="4882979"/>
              <a:ext cx="716798" cy="4289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</a:t>
              </a:r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43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1.48148E-6 L 0.4293 0.25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14831 0.255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4.07407E-6 L 0.06771 0.255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037E-6 L 0.24115 0.2541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1.48148E-6 L -0.25586 0.25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98ADCD6B-AD11-4575-94E7-4B4889536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89958" y="113011"/>
            <a:ext cx="6663664" cy="648195"/>
            <a:chOff x="-3369817" y="382607"/>
            <a:chExt cx="6545711" cy="682669"/>
          </a:xfrm>
          <a:solidFill>
            <a:srgbClr val="FBDBE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6545711" cy="682669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05743"/>
              <a:ext cx="616296" cy="6299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422343-2434-477C-8531-858A0D5E3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6" t="11544" r="1350" b="16216"/>
          <a:stretch/>
        </p:blipFill>
        <p:spPr>
          <a:xfrm>
            <a:off x="2983996" y="914777"/>
            <a:ext cx="6224006" cy="3764827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F7B988-983E-45B7-9DC8-8B5F8FD9D500}"/>
              </a:ext>
            </a:extLst>
          </p:cNvPr>
          <p:cNvSpPr txBox="1"/>
          <p:nvPr/>
        </p:nvSpPr>
        <p:spPr>
          <a:xfrm>
            <a:off x="1432350" y="4833175"/>
            <a:ext cx="9018814" cy="9694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1909DF4C-07F0-4112-A2DB-62F8E465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962663" y="97300"/>
            <a:ext cx="6663664" cy="648195"/>
            <a:chOff x="-5139433" y="365833"/>
            <a:chExt cx="6545711" cy="682669"/>
          </a:xfrm>
          <a:solidFill>
            <a:srgbClr val="FBDBE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5139433" y="365833"/>
              <a:ext cx="6545711" cy="682669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5139433" y="405645"/>
              <a:ext cx="616296" cy="6299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422343-2434-477C-8531-858A0D5E3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6" t="11544" r="1350" b="16216"/>
          <a:stretch/>
        </p:blipFill>
        <p:spPr>
          <a:xfrm>
            <a:off x="3075888" y="874649"/>
            <a:ext cx="6040223" cy="365365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F7B988-983E-45B7-9DC8-8B5F8FD9D500}"/>
              </a:ext>
            </a:extLst>
          </p:cNvPr>
          <p:cNvSpPr txBox="1"/>
          <p:nvPr/>
        </p:nvSpPr>
        <p:spPr>
          <a:xfrm>
            <a:off x="839958" y="4786614"/>
            <a:ext cx="591253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454678-B81C-4F0E-8B69-111EF0FADABD}"/>
              </a:ext>
            </a:extLst>
          </p:cNvPr>
          <p:cNvSpPr txBox="1"/>
          <p:nvPr/>
        </p:nvSpPr>
        <p:spPr>
          <a:xfrm>
            <a:off x="3043226" y="5382348"/>
            <a:ext cx="691669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(565 kg).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1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Free download Childrens Ministry [1502x1127] for your Desktop, Mobile &amp;  Tablet | Explore 49+ Free Kids Wallpapers | Free Kids Wallpaper for Kindle,  Free Kids Wallpaper and Screensavers, Wallpaper for Kids">
            <a:extLst>
              <a:ext uri="{FF2B5EF4-FFF2-40B4-BE49-F238E27FC236}">
                <a16:creationId xmlns:a16="http://schemas.microsoft.com/office/drawing/2014/main" id="{532CD58B-9D3D-4CA1-A81B-5DB38BD8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894423" y="112255"/>
            <a:ext cx="6663664" cy="648195"/>
            <a:chOff x="-3369817" y="382607"/>
            <a:chExt cx="6545711" cy="682669"/>
          </a:xfrm>
          <a:solidFill>
            <a:srgbClr val="FBDBE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7" y="382607"/>
              <a:ext cx="6545711" cy="682669"/>
            </a:xfrm>
            <a:prstGeom prst="roundRect">
              <a:avLst>
                <a:gd name="adj" fmla="val 49773"/>
              </a:avLst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6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05743"/>
              <a:ext cx="616296" cy="62990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422343-2434-477C-8531-858A0D5E3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6" t="11544" r="1350" b="16216"/>
          <a:stretch/>
        </p:blipFill>
        <p:spPr>
          <a:xfrm>
            <a:off x="3214482" y="844854"/>
            <a:ext cx="5763033" cy="323507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F7B988-983E-45B7-9DC8-8B5F8FD9D500}"/>
              </a:ext>
            </a:extLst>
          </p:cNvPr>
          <p:cNvSpPr txBox="1"/>
          <p:nvPr/>
        </p:nvSpPr>
        <p:spPr>
          <a:xfrm>
            <a:off x="1193741" y="4185506"/>
            <a:ext cx="973685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454678-B81C-4F0E-8B69-111EF0FADABD}"/>
              </a:ext>
            </a:extLst>
          </p:cNvPr>
          <p:cNvSpPr txBox="1"/>
          <p:nvPr/>
        </p:nvSpPr>
        <p:spPr>
          <a:xfrm>
            <a:off x="1962150" y="4793130"/>
            <a:ext cx="7619665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 – 253 = 239 (kg)</a:t>
            </a:r>
          </a:p>
          <a:p>
            <a:pPr algn="ctr"/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239 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8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447123" y="3408159"/>
            <a:ext cx="7297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673417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4876</TotalTime>
  <Words>228</Words>
  <Application>Microsoft Office PowerPoint</Application>
  <PresentationFormat>Widescreen</PresentationFormat>
  <Paragraphs>44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760</cp:revision>
  <dcterms:created xsi:type="dcterms:W3CDTF">2021-02-20T02:56:00Z</dcterms:created>
  <dcterms:modified xsi:type="dcterms:W3CDTF">2024-04-26T05:55:10Z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