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85" r:id="rId2"/>
    <p:sldId id="2007577173" r:id="rId3"/>
    <p:sldId id="2007577174" r:id="rId4"/>
    <p:sldId id="2007577163" r:id="rId5"/>
    <p:sldId id="2007577152" r:id="rId6"/>
    <p:sldId id="2007577135" r:id="rId7"/>
    <p:sldId id="2007577169" r:id="rId8"/>
    <p:sldId id="2007577170" r:id="rId9"/>
    <p:sldId id="281" r:id="rId10"/>
    <p:sldId id="417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3"/>
            <p14:sldId id="2007577174"/>
            <p14:sldId id="2007577163"/>
            <p14:sldId id="2007577152"/>
            <p14:sldId id="2007577135"/>
            <p14:sldId id="2007577169"/>
            <p14:sldId id="2007577170"/>
            <p14:sldId id="281"/>
            <p14:sldId id="417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3300"/>
    <a:srgbClr val="FF0000"/>
    <a:srgbClr val="CC66FF"/>
    <a:srgbClr val="99FF66"/>
    <a:srgbClr val="FF6600"/>
    <a:srgbClr val="FF7707"/>
    <a:srgbClr val="FF3399"/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6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5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60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6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17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0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5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176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03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408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3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77" r:id="rId23"/>
    <p:sldLayoutId id="2147483776" r:id="rId24"/>
    <p:sldLayoutId id="2147483775" r:id="rId25"/>
    <p:sldLayoutId id="2147483774" r:id="rId26"/>
    <p:sldLayoutId id="2147483773" r:id="rId27"/>
    <p:sldLayoutId id="2147483772" r:id="rId28"/>
    <p:sldLayoutId id="2147483771" r:id="rId29"/>
    <p:sldLayoutId id="2147483770" r:id="rId30"/>
    <p:sldLayoutId id="2147483769" r:id="rId31"/>
    <p:sldLayoutId id="2147483768" r:id="rId32"/>
    <p:sldLayoutId id="2147483767" r:id="rId33"/>
    <p:sldLayoutId id="2147483766" r:id="rId34"/>
    <p:sldLayoutId id="2147483765" r:id="rId35"/>
    <p:sldLayoutId id="2147483764" r:id="rId36"/>
    <p:sldLayoutId id="2147483763" r:id="rId37"/>
    <p:sldLayoutId id="2147483762" r:id="rId38"/>
    <p:sldLayoutId id="2147483761" r:id="rId39"/>
    <p:sldLayoutId id="2147483760" r:id="rId40"/>
    <p:sldLayoutId id="2147483759" r:id="rId41"/>
    <p:sldLayoutId id="2147483758" r:id="rId42"/>
    <p:sldLayoutId id="2147483757" r:id="rId43"/>
    <p:sldLayoutId id="2147483756" r:id="rId44"/>
    <p:sldLayoutId id="2147483755" r:id="rId45"/>
    <p:sldLayoutId id="2147483754" r:id="rId46"/>
    <p:sldLayoutId id="2147483753" r:id="rId47"/>
    <p:sldLayoutId id="2147483752" r:id="rId48"/>
    <p:sldLayoutId id="2147483751" r:id="rId49"/>
    <p:sldLayoutId id="2147483750" r:id="rId50"/>
    <p:sldLayoutId id="2147483749" r:id="rId51"/>
    <p:sldLayoutId id="2147483748" r:id="rId52"/>
    <p:sldLayoutId id="2147483747" r:id="rId53"/>
    <p:sldLayoutId id="2147483746" r:id="rId54"/>
    <p:sldLayoutId id="2147483745" r:id="rId55"/>
    <p:sldLayoutId id="2147483744" r:id="rId56"/>
    <p:sldLayoutId id="2147483743" r:id="rId57"/>
    <p:sldLayoutId id="2147483742" r:id="rId58"/>
    <p:sldLayoutId id="2147483741" r:id="rId59"/>
    <p:sldLayoutId id="2147483740" r:id="rId60"/>
    <p:sldLayoutId id="2147483739" r:id="rId61"/>
    <p:sldLayoutId id="2147483738" r:id="rId62"/>
    <p:sldLayoutId id="2147483737" r:id="rId63"/>
    <p:sldLayoutId id="2147483736" r:id="rId64"/>
    <p:sldLayoutId id="2147483735" r:id="rId65"/>
    <p:sldLayoutId id="2147483724" r:id="rId66"/>
    <p:sldLayoutId id="2147483656" r:id="rId67"/>
    <p:sldLayoutId id="2147483657" r:id="rId68"/>
    <p:sldLayoutId id="2147483658" r:id="rId69"/>
    <p:sldLayoutId id="2147483659" r:id="rId70"/>
    <p:sldLayoutId id="2147483694" r:id="rId71"/>
    <p:sldLayoutId id="2147483783" r:id="rId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26.png"/><Relationship Id="rId4" Type="http://schemas.openxmlformats.org/officeDocument/2006/relationships/image" Target="../media/image7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85617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(84)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75409" y="63429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581096"/>
            <a:ext cx="11988800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2713251" y="1304194"/>
            <a:ext cx="545565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956" y="2224940"/>
            <a:ext cx="101248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1, 2, 3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BT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87.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39034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1148081" y="558800"/>
            <a:ext cx="10119360" cy="525272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4165CF-E7DF-40BC-BDA6-9647A109D89D}"/>
              </a:ext>
            </a:extLst>
          </p:cNvPr>
          <p:cNvSpPr/>
          <p:nvPr/>
        </p:nvSpPr>
        <p:spPr>
          <a:xfrm>
            <a:off x="1866539" y="820535"/>
            <a:ext cx="2256088" cy="627405"/>
          </a:xfrm>
          <a:prstGeom prst="roundRect">
            <a:avLst>
              <a:gd name="adj" fmla="val 47434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E44B90-C443-4132-BC1C-F129FC77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24727"/>
              </p:ext>
            </p:extLst>
          </p:nvPr>
        </p:nvGraphicFramePr>
        <p:xfrm>
          <a:off x="2087881" y="1875890"/>
          <a:ext cx="8016238" cy="310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810">
                  <a:extLst>
                    <a:ext uri="{9D8B030D-6E8A-4147-A177-3AD203B41FA5}">
                      <a16:colId xmlns:a16="http://schemas.microsoft.com/office/drawing/2014/main" val="630004934"/>
                    </a:ext>
                  </a:extLst>
                </a:gridCol>
                <a:gridCol w="1223324">
                  <a:extLst>
                    <a:ext uri="{9D8B030D-6E8A-4147-A177-3AD203B41FA5}">
                      <a16:colId xmlns:a16="http://schemas.microsoft.com/office/drawing/2014/main" val="2198519238"/>
                    </a:ext>
                  </a:extLst>
                </a:gridCol>
                <a:gridCol w="1287606">
                  <a:extLst>
                    <a:ext uri="{9D8B030D-6E8A-4147-A177-3AD203B41FA5}">
                      <a16:colId xmlns:a16="http://schemas.microsoft.com/office/drawing/2014/main" val="365870334"/>
                    </a:ext>
                  </a:extLst>
                </a:gridCol>
                <a:gridCol w="1287606">
                  <a:extLst>
                    <a:ext uri="{9D8B030D-6E8A-4147-A177-3AD203B41FA5}">
                      <a16:colId xmlns:a16="http://schemas.microsoft.com/office/drawing/2014/main" val="4264794034"/>
                    </a:ext>
                  </a:extLst>
                </a:gridCol>
                <a:gridCol w="1361892">
                  <a:extLst>
                    <a:ext uri="{9D8B030D-6E8A-4147-A177-3AD203B41FA5}">
                      <a16:colId xmlns:a16="http://schemas.microsoft.com/office/drawing/2014/main" val="2815769238"/>
                    </a:ext>
                  </a:extLst>
                </a:gridCol>
              </a:tblGrid>
              <a:tr h="7720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26505"/>
                  </a:ext>
                </a:extLst>
              </a:tr>
              <a:tr h="1167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41812"/>
                  </a:ext>
                </a:extLst>
              </a:tr>
              <a:tr h="1167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6897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EECE408-7CE5-4608-A5F8-0C29927A6B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68"/>
          <a:stretch/>
        </p:blipFill>
        <p:spPr>
          <a:xfrm>
            <a:off x="2414881" y="3896064"/>
            <a:ext cx="2348499" cy="969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5217F-C111-4B3A-AA50-3ABE25598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881" y="2710081"/>
            <a:ext cx="1440840" cy="10516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3201" y="2844225"/>
            <a:ext cx="32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7613" y="2844224"/>
            <a:ext cx="32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7218" y="2844223"/>
            <a:ext cx="32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1629" y="2844223"/>
            <a:ext cx="97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3201" y="4104943"/>
            <a:ext cx="32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7613" y="4104942"/>
            <a:ext cx="32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77218" y="4104941"/>
            <a:ext cx="32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31630" y="4104941"/>
            <a:ext cx="97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344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2D7727-B615-4109-91F8-40E6C08CA147}"/>
              </a:ext>
            </a:extLst>
          </p:cNvPr>
          <p:cNvSpPr/>
          <p:nvPr/>
        </p:nvSpPr>
        <p:spPr>
          <a:xfrm>
            <a:off x="1899976" y="874216"/>
            <a:ext cx="514905" cy="520041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F901-9954-4FB5-A43D-EC83A8579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" y="0"/>
            <a:ext cx="12187517" cy="643127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162560" y="325123"/>
            <a:ext cx="11866880" cy="5656798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81675D-1359-4FBD-BC43-54157579AF05}"/>
              </a:ext>
            </a:extLst>
          </p:cNvPr>
          <p:cNvSpPr/>
          <p:nvPr/>
        </p:nvSpPr>
        <p:spPr>
          <a:xfrm>
            <a:off x="381000" y="1637940"/>
            <a:ext cx="11430000" cy="269154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71950" lvl="8" indent="-514350">
              <a:lnSpc>
                <a:spcPct val="200000"/>
              </a:lnSpc>
              <a:buAutoNum type="alphaLcParenR"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391 =          +         </a:t>
            </a: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928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928 =         </a:t>
            </a: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    </a:t>
            </a: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770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770 =          +          + </a:t>
            </a:r>
          </a:p>
          <a:p>
            <a:pPr>
              <a:lnSpc>
                <a:spcPct val="200000"/>
              </a:lnSpc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6771" y="1978736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261" y="1978736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52707" y="1976582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1181" y="1950993"/>
            <a:ext cx="8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09369" y="1950993"/>
            <a:ext cx="8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25775" y="1950993"/>
            <a:ext cx="8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46771" y="2789120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61226" y="2807433"/>
            <a:ext cx="48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9184" y="2781836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90502" y="2762258"/>
            <a:ext cx="8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13974" y="2738876"/>
            <a:ext cx="8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25777" y="2762258"/>
            <a:ext cx="8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72988" y="3602387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0623" y="3606522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1255" y="3574649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58417" y="3574649"/>
            <a:ext cx="8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6486" y="3574649"/>
            <a:ext cx="86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5">
            <a:extLst>
              <a:ext uri="{FF2B5EF4-FFF2-40B4-BE49-F238E27FC236}">
                <a16:creationId xmlns:a16="http://schemas.microsoft.com/office/drawing/2014/main" id="{8F4165CF-E7DF-40BC-BDA6-9647A109D89D}"/>
              </a:ext>
            </a:extLst>
          </p:cNvPr>
          <p:cNvSpPr/>
          <p:nvPr/>
        </p:nvSpPr>
        <p:spPr>
          <a:xfrm>
            <a:off x="1065507" y="750416"/>
            <a:ext cx="2256088" cy="627405"/>
          </a:xfrm>
          <a:prstGeom prst="roundRect">
            <a:avLst>
              <a:gd name="adj" fmla="val 47434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2D7727-B615-4109-91F8-40E6C08CA147}"/>
              </a:ext>
            </a:extLst>
          </p:cNvPr>
          <p:cNvSpPr/>
          <p:nvPr/>
        </p:nvSpPr>
        <p:spPr>
          <a:xfrm>
            <a:off x="1065507" y="822439"/>
            <a:ext cx="514905" cy="520041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256" name="Label1" r:id="rId2" imgW="47520" imgH="47520"/>
        </mc:Choice>
        <mc:Fallback>
          <p:control name="Label1" r:id="rId2" imgW="47520" imgH="47520">
            <p:pic>
              <p:nvPicPr>
                <p:cNvPr id="2" name="Label1">
                  <a:extLst>
                    <a:ext uri="{FF2B5EF4-FFF2-40B4-BE49-F238E27FC236}">
                      <a16:creationId xmlns:a16="http://schemas.microsoft.com/office/drawing/2014/main" id="{AFA6C7D4-15BE-43D8-97B1-445623A2298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8795" y="3048000"/>
                  <a:ext cx="44450" cy="460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447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Single Corner Rounded 62">
            <a:extLst>
              <a:ext uri="{FF2B5EF4-FFF2-40B4-BE49-F238E27FC236}">
                <a16:creationId xmlns:a16="http://schemas.microsoft.com/office/drawing/2014/main" id="{984BA840-2AAC-479B-812F-96BB1EB47AB6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9555-007D-4DD4-9D8E-DEB4B8D47A38}"/>
              </a:ext>
            </a:extLst>
          </p:cNvPr>
          <p:cNvSpPr/>
          <p:nvPr/>
        </p:nvSpPr>
        <p:spPr>
          <a:xfrm>
            <a:off x="589280" y="397374"/>
            <a:ext cx="11023600" cy="57494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D2D7727-B615-4109-91F8-40E6C08CA147}"/>
              </a:ext>
            </a:extLst>
          </p:cNvPr>
          <p:cNvSpPr/>
          <p:nvPr/>
        </p:nvSpPr>
        <p:spPr>
          <a:xfrm>
            <a:off x="2509249" y="1002193"/>
            <a:ext cx="514905" cy="520041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44F261-A95E-4B29-8EBF-6324A71EED68}"/>
              </a:ext>
            </a:extLst>
          </p:cNvPr>
          <p:cNvGrpSpPr/>
          <p:nvPr/>
        </p:nvGrpSpPr>
        <p:grpSpPr>
          <a:xfrm>
            <a:off x="1266904" y="2005760"/>
            <a:ext cx="4374025" cy="2806132"/>
            <a:chOff x="-179749" y="3421191"/>
            <a:chExt cx="4374025" cy="280613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BEB3C72-E37C-46E3-B015-FE869AF0287B}"/>
                </a:ext>
              </a:extLst>
            </p:cNvPr>
            <p:cNvGrpSpPr/>
            <p:nvPr/>
          </p:nvGrpSpPr>
          <p:grpSpPr>
            <a:xfrm>
              <a:off x="-179749" y="3421191"/>
              <a:ext cx="4374025" cy="2806132"/>
              <a:chOff x="-179749" y="3421190"/>
              <a:chExt cx="4374033" cy="280613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F578042-D385-413B-B041-5D311606900E}"/>
                  </a:ext>
                </a:extLst>
              </p:cNvPr>
              <p:cNvGrpSpPr/>
              <p:nvPr/>
            </p:nvGrpSpPr>
            <p:grpSpPr>
              <a:xfrm>
                <a:off x="-179749" y="3421190"/>
                <a:ext cx="4374033" cy="2806136"/>
                <a:chOff x="982689" y="3458584"/>
                <a:chExt cx="4374033" cy="2311303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D2E9FF6-1C5D-46EB-AD67-61950AB92966}"/>
                    </a:ext>
                  </a:extLst>
                </p:cNvPr>
                <p:cNvSpPr/>
                <p:nvPr/>
              </p:nvSpPr>
              <p:spPr>
                <a:xfrm>
                  <a:off x="1174537" y="3664019"/>
                  <a:ext cx="3852185" cy="1976625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A6B3F779-E6CA-4145-A9F7-ADE8F01031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55369" y="5175291"/>
                  <a:ext cx="701353" cy="59459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6D4C7D7A-BA28-4FB4-B64C-85CFAAD5C6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7421" t="53580" r="2212" b="10109"/>
                <a:stretch/>
              </p:blipFill>
              <p:spPr>
                <a:xfrm>
                  <a:off x="982689" y="3458584"/>
                  <a:ext cx="701353" cy="630882"/>
                </a:xfrm>
                <a:prstGeom prst="rect">
                  <a:avLst/>
                </a:prstGeom>
              </p:spPr>
            </p:pic>
          </p:grpSp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4BC92D41-1FCE-4FFB-82DA-053B9D647D7A}"/>
                  </a:ext>
                </a:extLst>
              </p:cNvPr>
              <p:cNvSpPr txBox="1"/>
              <p:nvPr/>
            </p:nvSpPr>
            <p:spPr>
              <a:xfrm>
                <a:off x="641428" y="3882278"/>
                <a:ext cx="2923565" cy="167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298         503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972         890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CE58A3-0E73-49FE-884B-80A37B3A17ED}"/>
                </a:ext>
              </a:extLst>
            </p:cNvPr>
            <p:cNvSpPr/>
            <p:nvPr/>
          </p:nvSpPr>
          <p:spPr>
            <a:xfrm>
              <a:off x="1392369" y="4105103"/>
              <a:ext cx="464622" cy="55785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DA7A9B9-2D10-4F06-95D1-9858DCE7D52F}"/>
                </a:ext>
              </a:extLst>
            </p:cNvPr>
            <p:cNvSpPr/>
            <p:nvPr/>
          </p:nvSpPr>
          <p:spPr>
            <a:xfrm>
              <a:off x="1353072" y="5068665"/>
              <a:ext cx="557853" cy="55785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4AA4FBF-0A0E-44F5-B9DD-8A10EB4F89AB}"/>
              </a:ext>
            </a:extLst>
          </p:cNvPr>
          <p:cNvGrpSpPr/>
          <p:nvPr/>
        </p:nvGrpSpPr>
        <p:grpSpPr>
          <a:xfrm>
            <a:off x="6635483" y="2074434"/>
            <a:ext cx="4462058" cy="2709131"/>
            <a:chOff x="8018262" y="2209987"/>
            <a:chExt cx="4462058" cy="270913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EDB969-3637-424E-A4DD-4BF8322F850F}"/>
                </a:ext>
              </a:extLst>
            </p:cNvPr>
            <p:cNvGrpSpPr/>
            <p:nvPr/>
          </p:nvGrpSpPr>
          <p:grpSpPr>
            <a:xfrm>
              <a:off x="8018262" y="2209987"/>
              <a:ext cx="4462058" cy="2709131"/>
              <a:chOff x="8329435" y="3407876"/>
              <a:chExt cx="4462058" cy="270913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82652F3-DADF-4AD6-A0AE-B6A76470C80F}"/>
                  </a:ext>
                </a:extLst>
              </p:cNvPr>
              <p:cNvGrpSpPr/>
              <p:nvPr/>
            </p:nvGrpSpPr>
            <p:grpSpPr>
              <a:xfrm>
                <a:off x="8329435" y="3407876"/>
                <a:ext cx="4462058" cy="2709131"/>
                <a:chOff x="6237779" y="1315749"/>
                <a:chExt cx="4462058" cy="2709131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26DD8E90-6B9F-49DA-ADB2-5574BD7ADB05}"/>
                    </a:ext>
                  </a:extLst>
                </p:cNvPr>
                <p:cNvSpPr/>
                <p:nvPr/>
              </p:nvSpPr>
              <p:spPr>
                <a:xfrm>
                  <a:off x="6470488" y="1472662"/>
                  <a:ext cx="3852177" cy="2395305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DCDAC35C-88D3-4133-8667-DA7F365F1D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595" t="50000" r="46111" b="6477"/>
                <a:stretch/>
              </p:blipFill>
              <p:spPr>
                <a:xfrm>
                  <a:off x="6237779" y="1315749"/>
                  <a:ext cx="727502" cy="605481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DDB5E8AF-412A-490C-9916-1EE205B27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37667" y="3169819"/>
                  <a:ext cx="962170" cy="855061"/>
                </a:xfrm>
                <a:prstGeom prst="rect">
                  <a:avLst/>
                </a:prstGeom>
              </p:spPr>
            </p:pic>
          </p:grpSp>
          <p:sp>
            <p:nvSpPr>
              <p:cNvPr id="47" name="Text Box 7">
                <a:extLst>
                  <a:ext uri="{FF2B5EF4-FFF2-40B4-BE49-F238E27FC236}">
                    <a16:creationId xmlns:a16="http://schemas.microsoft.com/office/drawing/2014/main" id="{E80F523C-7CF6-46B7-A9A8-CCDD90F93AF2}"/>
                  </a:ext>
                </a:extLst>
              </p:cNvPr>
              <p:cNvSpPr txBox="1"/>
              <p:nvPr/>
            </p:nvSpPr>
            <p:spPr>
              <a:xfrm>
                <a:off x="8807767" y="3779261"/>
                <a:ext cx="3243834" cy="1684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189         189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403          430</a:t>
                </a: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0ECCD9-D1AE-41A8-8FFA-4442878D86D3}"/>
                </a:ext>
              </a:extLst>
            </p:cNvPr>
            <p:cNvSpPr/>
            <p:nvPr/>
          </p:nvSpPr>
          <p:spPr>
            <a:xfrm>
              <a:off x="9611349" y="2781684"/>
              <a:ext cx="558261" cy="558261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DA4446B-4AD5-43FC-A7E9-1825AC20E962}"/>
                </a:ext>
              </a:extLst>
            </p:cNvPr>
            <p:cNvSpPr/>
            <p:nvPr/>
          </p:nvSpPr>
          <p:spPr>
            <a:xfrm>
              <a:off x="9620646" y="3748132"/>
              <a:ext cx="558261" cy="558261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E6F7B4F8-1F31-4515-81D9-F5FDA9467E28}"/>
              </a:ext>
            </a:extLst>
          </p:cNvPr>
          <p:cNvSpPr/>
          <p:nvPr/>
        </p:nvSpPr>
        <p:spPr>
          <a:xfrm>
            <a:off x="2788029" y="2681279"/>
            <a:ext cx="557786" cy="55778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2E4F9B-E504-4A0C-A367-2EB99F44A5F2}"/>
              </a:ext>
            </a:extLst>
          </p:cNvPr>
          <p:cNvSpPr/>
          <p:nvPr/>
        </p:nvSpPr>
        <p:spPr>
          <a:xfrm>
            <a:off x="2797369" y="3652526"/>
            <a:ext cx="575217" cy="575217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7A73D7-B3DD-4D97-8C71-8CD81B16E9B6}"/>
              </a:ext>
            </a:extLst>
          </p:cNvPr>
          <p:cNvSpPr/>
          <p:nvPr/>
        </p:nvSpPr>
        <p:spPr>
          <a:xfrm>
            <a:off x="8225113" y="3599318"/>
            <a:ext cx="571874" cy="5718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FD2854-EC79-4CBF-9ADF-81A4C8C57681}"/>
              </a:ext>
            </a:extLst>
          </p:cNvPr>
          <p:cNvGrpSpPr/>
          <p:nvPr/>
        </p:nvGrpSpPr>
        <p:grpSpPr>
          <a:xfrm>
            <a:off x="3236079" y="595261"/>
            <a:ext cx="1171063" cy="1410499"/>
            <a:chOff x="2232273" y="241649"/>
            <a:chExt cx="1171063" cy="141049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31BB9FF-3352-4607-BF41-AD437C9694FE}"/>
                </a:ext>
              </a:extLst>
            </p:cNvPr>
            <p:cNvSpPr/>
            <p:nvPr/>
          </p:nvSpPr>
          <p:spPr>
            <a:xfrm>
              <a:off x="2232273" y="241649"/>
              <a:ext cx="571520" cy="1410499"/>
            </a:xfrm>
            <a:prstGeom prst="roundRect">
              <a:avLst>
                <a:gd name="adj" fmla="val 25000"/>
              </a:avLst>
            </a:prstGeom>
            <a:noFill/>
            <a:ln w="28575">
              <a:solidFill>
                <a:srgbClr val="0000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5CFDC8-C98F-4B9F-B2FB-A5A4324FE1B0}"/>
                </a:ext>
              </a:extLst>
            </p:cNvPr>
            <p:cNvSpPr txBox="1"/>
            <p:nvPr/>
          </p:nvSpPr>
          <p:spPr>
            <a:xfrm>
              <a:off x="2923631" y="723289"/>
              <a:ext cx="479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9D0A005D-6BF9-4108-A528-A67A22019426}"/>
              </a:ext>
            </a:extLst>
          </p:cNvPr>
          <p:cNvSpPr/>
          <p:nvPr/>
        </p:nvSpPr>
        <p:spPr>
          <a:xfrm>
            <a:off x="8222381" y="2623909"/>
            <a:ext cx="571874" cy="5718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1A51F83-67CC-4EA1-9383-381325093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5105" y="46368"/>
            <a:ext cx="1068091" cy="108711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83A2BAA-7942-4E2E-981E-A57DAE79FC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18" y="5063099"/>
            <a:ext cx="1216262" cy="14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131693"/>
            <a:ext cx="11257280" cy="589479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1A32BA-F1D2-4A12-943D-D4B43694F1C6}"/>
              </a:ext>
            </a:extLst>
          </p:cNvPr>
          <p:cNvSpPr/>
          <p:nvPr/>
        </p:nvSpPr>
        <p:spPr>
          <a:xfrm>
            <a:off x="1559122" y="2713261"/>
            <a:ext cx="1545307" cy="1710734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AFDDD3-7241-40CC-86CA-792AEE8C028F}"/>
              </a:ext>
            </a:extLst>
          </p:cNvPr>
          <p:cNvSpPr/>
          <p:nvPr/>
        </p:nvSpPr>
        <p:spPr>
          <a:xfrm>
            <a:off x="4228180" y="2693977"/>
            <a:ext cx="1545307" cy="1756317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6C943CF-7677-468A-8395-57C348CDE832}"/>
              </a:ext>
            </a:extLst>
          </p:cNvPr>
          <p:cNvSpPr/>
          <p:nvPr/>
        </p:nvSpPr>
        <p:spPr>
          <a:xfrm>
            <a:off x="6962543" y="2661989"/>
            <a:ext cx="1545307" cy="1756317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EFD62D-697C-4955-973F-008B81726E91}"/>
              </a:ext>
            </a:extLst>
          </p:cNvPr>
          <p:cNvSpPr/>
          <p:nvPr/>
        </p:nvSpPr>
        <p:spPr>
          <a:xfrm>
            <a:off x="1626790" y="713583"/>
            <a:ext cx="4146697" cy="594753"/>
          </a:xfrm>
          <a:prstGeom prst="roundRect">
            <a:avLst>
              <a:gd name="adj" fmla="val 49773"/>
            </a:avLst>
          </a:prstGeom>
          <a:noFill/>
          <a:ln w="28575">
            <a:solidFill>
              <a:srgbClr val="CC3300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2E7561-5981-4B9C-AB80-AC1E2D7726B5}"/>
              </a:ext>
            </a:extLst>
          </p:cNvPr>
          <p:cNvSpPr txBox="1"/>
          <p:nvPr/>
        </p:nvSpPr>
        <p:spPr>
          <a:xfrm>
            <a:off x="2044193" y="2802255"/>
            <a:ext cx="105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963DB6-898E-4E6F-8281-E05A1A1CF119}"/>
              </a:ext>
            </a:extLst>
          </p:cNvPr>
          <p:cNvCxnSpPr>
            <a:cxnSpLocks/>
          </p:cNvCxnSpPr>
          <p:nvPr/>
        </p:nvCxnSpPr>
        <p:spPr>
          <a:xfrm>
            <a:off x="1861563" y="3888480"/>
            <a:ext cx="8466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4A26AA7-2D96-4BDC-B3D6-2D08523A4D9A}"/>
              </a:ext>
            </a:extLst>
          </p:cNvPr>
          <p:cNvSpPr txBox="1"/>
          <p:nvPr/>
        </p:nvSpPr>
        <p:spPr>
          <a:xfrm>
            <a:off x="1790539" y="306386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137E-25BD-48D2-876C-A72AEB2CF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050274" y="3602310"/>
            <a:ext cx="680248" cy="892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515319-6360-4D47-A9E4-0DF932665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6688219" y="3592869"/>
            <a:ext cx="513182" cy="8463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9A130F-002A-481E-88CE-3A4FDC08B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933946" y="3509885"/>
            <a:ext cx="550849" cy="9925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8F3E0A4-F27C-4553-9F0E-84581DE39AA5}"/>
              </a:ext>
            </a:extLst>
          </p:cNvPr>
          <p:cNvSpPr txBox="1"/>
          <p:nvPr/>
        </p:nvSpPr>
        <p:spPr>
          <a:xfrm>
            <a:off x="1382974" y="1837786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 + 415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46927B-9E37-47B3-99F5-7CF9B1A056FC}"/>
              </a:ext>
            </a:extLst>
          </p:cNvPr>
          <p:cNvSpPr txBox="1"/>
          <p:nvPr/>
        </p:nvSpPr>
        <p:spPr>
          <a:xfrm>
            <a:off x="4083373" y="1812617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782 + 56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1C419-2951-4B98-AD8F-202281C76054}"/>
              </a:ext>
            </a:extLst>
          </p:cNvPr>
          <p:cNvSpPr txBox="1"/>
          <p:nvPr/>
        </p:nvSpPr>
        <p:spPr>
          <a:xfrm>
            <a:off x="6801069" y="179861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484 - 247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90167C-245F-4623-9A31-70B8ECF23AF0}"/>
              </a:ext>
            </a:extLst>
          </p:cNvPr>
          <p:cNvSpPr txBox="1"/>
          <p:nvPr/>
        </p:nvSpPr>
        <p:spPr>
          <a:xfrm>
            <a:off x="2031749" y="3338439"/>
            <a:ext cx="8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2B1EDE-8D55-49EE-931A-1D35D8459840}"/>
              </a:ext>
            </a:extLst>
          </p:cNvPr>
          <p:cNvSpPr txBox="1"/>
          <p:nvPr/>
        </p:nvSpPr>
        <p:spPr>
          <a:xfrm>
            <a:off x="2007076" y="3956443"/>
            <a:ext cx="87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6AA0E-1EE9-4778-A71E-0D08E0B59528}"/>
              </a:ext>
            </a:extLst>
          </p:cNvPr>
          <p:cNvSpPr txBox="1"/>
          <p:nvPr/>
        </p:nvSpPr>
        <p:spPr>
          <a:xfrm>
            <a:off x="4768405" y="2817481"/>
            <a:ext cx="116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782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193FFD-886D-4E49-BF21-AD143DCCFF29}"/>
              </a:ext>
            </a:extLst>
          </p:cNvPr>
          <p:cNvCxnSpPr>
            <a:cxnSpLocks/>
          </p:cNvCxnSpPr>
          <p:nvPr/>
        </p:nvCxnSpPr>
        <p:spPr>
          <a:xfrm>
            <a:off x="4576896" y="3903706"/>
            <a:ext cx="8466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5BB143F-969B-4EE3-9EBB-B7FDAD99F822}"/>
              </a:ext>
            </a:extLst>
          </p:cNvPr>
          <p:cNvSpPr txBox="1"/>
          <p:nvPr/>
        </p:nvSpPr>
        <p:spPr>
          <a:xfrm>
            <a:off x="4514750" y="307909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8D37A9-C1E0-420D-B95F-08AB05190DB6}"/>
              </a:ext>
            </a:extLst>
          </p:cNvPr>
          <p:cNvSpPr txBox="1"/>
          <p:nvPr/>
        </p:nvSpPr>
        <p:spPr>
          <a:xfrm>
            <a:off x="4916241" y="3365260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BBCABD-71A7-4B07-86C5-297D17B7AADD}"/>
              </a:ext>
            </a:extLst>
          </p:cNvPr>
          <p:cNvSpPr txBox="1"/>
          <p:nvPr/>
        </p:nvSpPr>
        <p:spPr>
          <a:xfrm>
            <a:off x="4725175" y="3928265"/>
            <a:ext cx="925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3A36FF-3FB5-4108-97FB-8249C419DE79}"/>
              </a:ext>
            </a:extLst>
          </p:cNvPr>
          <p:cNvSpPr txBox="1"/>
          <p:nvPr/>
        </p:nvSpPr>
        <p:spPr>
          <a:xfrm>
            <a:off x="7480631" y="2782205"/>
            <a:ext cx="95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484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44B831-029A-4DA5-A0B3-3F8FEE1B4DA4}"/>
              </a:ext>
            </a:extLst>
          </p:cNvPr>
          <p:cNvCxnSpPr>
            <a:cxnSpLocks/>
          </p:cNvCxnSpPr>
          <p:nvPr/>
        </p:nvCxnSpPr>
        <p:spPr>
          <a:xfrm flipV="1">
            <a:off x="7325360" y="3866961"/>
            <a:ext cx="842096" cy="14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22E6D91-5DEF-4634-A20C-B769B0B3DFF5}"/>
              </a:ext>
            </a:extLst>
          </p:cNvPr>
          <p:cNvSpPr txBox="1"/>
          <p:nvPr/>
        </p:nvSpPr>
        <p:spPr>
          <a:xfrm>
            <a:off x="7226976" y="304381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A4C9B6-5B46-46B8-A989-77A0CF8EFEE1}"/>
              </a:ext>
            </a:extLst>
          </p:cNvPr>
          <p:cNvSpPr txBox="1"/>
          <p:nvPr/>
        </p:nvSpPr>
        <p:spPr>
          <a:xfrm>
            <a:off x="7486454" y="3292434"/>
            <a:ext cx="82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529D28-A341-48B3-9231-2427A31AECD8}"/>
              </a:ext>
            </a:extLst>
          </p:cNvPr>
          <p:cNvSpPr txBox="1"/>
          <p:nvPr/>
        </p:nvSpPr>
        <p:spPr>
          <a:xfrm>
            <a:off x="7471952" y="3866961"/>
            <a:ext cx="86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85EB750-6425-4C75-8BA6-80A95672F609}"/>
              </a:ext>
            </a:extLst>
          </p:cNvPr>
          <p:cNvSpPr/>
          <p:nvPr/>
        </p:nvSpPr>
        <p:spPr>
          <a:xfrm>
            <a:off x="9636393" y="2661989"/>
            <a:ext cx="1545307" cy="1710734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1FE968-3515-481D-A298-AA686635722E}"/>
              </a:ext>
            </a:extLst>
          </p:cNvPr>
          <p:cNvSpPr txBox="1"/>
          <p:nvPr/>
        </p:nvSpPr>
        <p:spPr>
          <a:xfrm>
            <a:off x="10078889" y="2774569"/>
            <a:ext cx="94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622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A5D2654-8AB7-4A44-8CF1-5D4D6174AFFC}"/>
              </a:ext>
            </a:extLst>
          </p:cNvPr>
          <p:cNvCxnSpPr>
            <a:cxnSpLocks/>
          </p:cNvCxnSpPr>
          <p:nvPr/>
        </p:nvCxnSpPr>
        <p:spPr>
          <a:xfrm flipV="1">
            <a:off x="10005134" y="3837208"/>
            <a:ext cx="789245" cy="5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762C44E-89C7-4FCA-AC98-E1366683DD43}"/>
              </a:ext>
            </a:extLst>
          </p:cNvPr>
          <p:cNvSpPr txBox="1"/>
          <p:nvPr/>
        </p:nvSpPr>
        <p:spPr>
          <a:xfrm>
            <a:off x="9921078" y="301259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627DC5-78E7-4C43-BEE1-2C59A9C9FF64}"/>
              </a:ext>
            </a:extLst>
          </p:cNvPr>
          <p:cNvSpPr txBox="1"/>
          <p:nvPr/>
        </p:nvSpPr>
        <p:spPr>
          <a:xfrm>
            <a:off x="9460245" y="178651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622 - 71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86C78B-3D50-4844-BC94-216DFD6C1E15}"/>
              </a:ext>
            </a:extLst>
          </p:cNvPr>
          <p:cNvSpPr txBox="1"/>
          <p:nvPr/>
        </p:nvSpPr>
        <p:spPr>
          <a:xfrm>
            <a:off x="10284126" y="3299427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83157D-F040-4D28-BD34-37224F15833B}"/>
              </a:ext>
            </a:extLst>
          </p:cNvPr>
          <p:cNvSpPr txBox="1"/>
          <p:nvPr/>
        </p:nvSpPr>
        <p:spPr>
          <a:xfrm>
            <a:off x="10087311" y="3839476"/>
            <a:ext cx="85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551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5BEF44B-41F3-4343-A39B-5BF658CDB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9373632" y="3693537"/>
            <a:ext cx="475929" cy="846352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D2D7727-B615-4109-91F8-40E6C08CA147}"/>
              </a:ext>
            </a:extLst>
          </p:cNvPr>
          <p:cNvSpPr/>
          <p:nvPr/>
        </p:nvSpPr>
        <p:spPr>
          <a:xfrm>
            <a:off x="1533086" y="744503"/>
            <a:ext cx="514905" cy="520041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468345" y="3718809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70031" y="3614397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904656" y="3626870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193823" y="3525945"/>
            <a:ext cx="82124" cy="1222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/>
      <p:bldP spid="28" grpId="0"/>
      <p:bldP spid="38" grpId="0"/>
      <p:bldP spid="40" grpId="0"/>
      <p:bldP spid="41" grpId="0"/>
      <p:bldP spid="43" grpId="0"/>
      <p:bldP spid="46" grpId="0"/>
      <p:bldP spid="47" grpId="0"/>
      <p:bldP spid="48" grpId="0"/>
      <p:bldP spid="50" grpId="0"/>
      <p:bldP spid="51" grpId="0"/>
      <p:bldP spid="52" grpId="0"/>
      <p:bldP spid="53" grpId="0" animBg="1"/>
      <p:bldP spid="54" grpId="0"/>
      <p:bldP spid="56" grpId="0"/>
      <p:bldP spid="58" grpId="0"/>
      <p:bldP spid="59" grpId="0"/>
      <p:bldP spid="62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293550"/>
            <a:ext cx="11257280" cy="589479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54ECF-7896-4559-88B2-47641630DF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62" t="9866" r="1529" b="11844"/>
          <a:stretch/>
        </p:blipFill>
        <p:spPr>
          <a:xfrm>
            <a:off x="780920" y="1495814"/>
            <a:ext cx="10688320" cy="33391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3500" y="2000250"/>
            <a:ext cx="23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id="{9FEFD62D-697C-4955-973F-008B81726E91}"/>
              </a:ext>
            </a:extLst>
          </p:cNvPr>
          <p:cNvSpPr/>
          <p:nvPr/>
        </p:nvSpPr>
        <p:spPr>
          <a:xfrm>
            <a:off x="1493555" y="687817"/>
            <a:ext cx="2468846" cy="594753"/>
          </a:xfrm>
          <a:prstGeom prst="roundRect">
            <a:avLst>
              <a:gd name="adj" fmla="val 49773"/>
            </a:avLst>
          </a:prstGeom>
          <a:noFill/>
          <a:ln w="28575">
            <a:solidFill>
              <a:srgbClr val="CC3300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2D7727-B615-4109-91F8-40E6C08CA147}"/>
              </a:ext>
            </a:extLst>
          </p:cNvPr>
          <p:cNvSpPr/>
          <p:nvPr/>
        </p:nvSpPr>
        <p:spPr>
          <a:xfrm>
            <a:off x="1533086" y="744503"/>
            <a:ext cx="514905" cy="520041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892" y="4187351"/>
            <a:ext cx="98127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9929" y="4177373"/>
            <a:ext cx="98127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3766" y="1707862"/>
            <a:ext cx="98127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9101" y="2948561"/>
            <a:ext cx="98127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3767" y="4187351"/>
            <a:ext cx="98127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20459" y="4064907"/>
            <a:ext cx="98127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8757" y="4067915"/>
            <a:ext cx="98127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80425" y="1664930"/>
            <a:ext cx="98127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87678" y="2911037"/>
            <a:ext cx="98127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87678" y="4096944"/>
            <a:ext cx="98127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1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830985" y="342900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395496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222</Words>
  <Application>Microsoft Office PowerPoint</Application>
  <PresentationFormat>Widescreen</PresentationFormat>
  <Paragraphs>105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Toán Em ôn lại những gì đã  học (84)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488</cp:revision>
  <dcterms:created xsi:type="dcterms:W3CDTF">2021-07-12T03:44:38Z</dcterms:created>
  <dcterms:modified xsi:type="dcterms:W3CDTF">2024-04-26T01:43:12Z</dcterms:modified>
</cp:coreProperties>
</file>