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583" r:id="rId2"/>
    <p:sldId id="2007577179" r:id="rId3"/>
    <p:sldId id="2007577181" r:id="rId4"/>
    <p:sldId id="402" r:id="rId5"/>
    <p:sldId id="425" r:id="rId6"/>
    <p:sldId id="422" r:id="rId7"/>
    <p:sldId id="426" r:id="rId8"/>
    <p:sldId id="2007577182" r:id="rId9"/>
    <p:sldId id="2007577183" r:id="rId10"/>
  </p:sldIdLst>
  <p:sldSz cx="12192000" cy="6858000"/>
  <p:notesSz cx="6858000" cy="9144000"/>
  <p:custDataLst>
    <p:tags r:id="rId1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D5B5"/>
    <a:srgbClr val="0000FF"/>
    <a:srgbClr val="99FF33"/>
    <a:srgbClr val="FF99FF"/>
    <a:srgbClr val="F8CBAD"/>
    <a:srgbClr val="FF0066"/>
    <a:srgbClr val="1A2629"/>
    <a:srgbClr val="B2B4BB"/>
    <a:srgbClr val="D3CDCD"/>
    <a:srgbClr val="A66C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4641" autoAdjust="0"/>
  </p:normalViewPr>
  <p:slideViewPr>
    <p:cSldViewPr snapToGrid="0">
      <p:cViewPr varScale="1">
        <p:scale>
          <a:sx n="69" d="100"/>
          <a:sy n="69" d="100"/>
        </p:scale>
        <p:origin x="63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26/4/2024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199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0168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3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7969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849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3698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7993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37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26/4/2024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607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7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3416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727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5542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1691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85005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71279955"/>
      </p:ext>
    </p:extLst>
  </p:cSld>
  <p:clrMapOvr>
    <a:masterClrMapping/>
  </p:clrMapOvr>
  <p:transition spd="slow" advTm="1000"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28717982"/>
      </p:ext>
    </p:extLst>
  </p:cSld>
  <p:clrMapOvr>
    <a:masterClrMapping/>
  </p:clrMapOvr>
  <p:transition spd="slow" advTm="1000"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89388568"/>
      </p:ext>
    </p:extLst>
  </p:cSld>
  <p:clrMapOvr>
    <a:masterClrMapping/>
  </p:clrMapOvr>
  <p:transition spd="slow" advTm="1000"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11337492"/>
      </p:ext>
    </p:extLst>
  </p:cSld>
  <p:clrMapOvr>
    <a:masterClrMapping/>
  </p:clrMapOvr>
  <p:transition spd="slow" advTm="1000"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82141453"/>
      </p:ext>
    </p:extLst>
  </p:cSld>
  <p:clrMapOvr>
    <a:masterClrMapping/>
  </p:clrMapOvr>
  <p:transition spd="slow" advTm="1000"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19158453"/>
      </p:ext>
    </p:extLst>
  </p:cSld>
  <p:clrMapOvr>
    <a:masterClrMapping/>
  </p:clrMapOvr>
  <p:transition spd="slow" advTm="1000"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40278099"/>
      </p:ext>
    </p:extLst>
  </p:cSld>
  <p:clrMapOvr>
    <a:masterClrMapping/>
  </p:clrMapOvr>
  <p:transition spd="slow" advTm="1000"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01726236"/>
      </p:ext>
    </p:extLst>
  </p:cSld>
  <p:clrMapOvr>
    <a:masterClrMapping/>
  </p:clrMapOvr>
  <p:transition spd="slow" advTm="1000"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46671976"/>
      </p:ext>
    </p:extLst>
  </p:cSld>
  <p:clrMapOvr>
    <a:masterClrMapping/>
  </p:clrMapOvr>
  <p:transition spd="slow" advTm="1000"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14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26/4/2024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5012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751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26/4/2024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300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117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4541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827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570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8374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20" r:id="rId6"/>
    <p:sldLayoutId id="2147483794" r:id="rId7"/>
    <p:sldLayoutId id="2147483793" r:id="rId8"/>
    <p:sldLayoutId id="2147483792" r:id="rId9"/>
    <p:sldLayoutId id="2147483788" r:id="rId10"/>
    <p:sldLayoutId id="2147483653" r:id="rId11"/>
    <p:sldLayoutId id="2147483654" r:id="rId12"/>
    <p:sldLayoutId id="2147483655" r:id="rId13"/>
    <p:sldLayoutId id="2147483842" r:id="rId14"/>
    <p:sldLayoutId id="2147483841" r:id="rId15"/>
    <p:sldLayoutId id="2147483840" r:id="rId16"/>
    <p:sldLayoutId id="2147483839" r:id="rId17"/>
    <p:sldLayoutId id="2147483838" r:id="rId18"/>
    <p:sldLayoutId id="2147483837" r:id="rId19"/>
    <p:sldLayoutId id="2147483836" r:id="rId20"/>
    <p:sldLayoutId id="2147483835" r:id="rId21"/>
    <p:sldLayoutId id="2147483834" r:id="rId22"/>
    <p:sldLayoutId id="2147483833" r:id="rId23"/>
    <p:sldLayoutId id="2147483832" r:id="rId24"/>
    <p:sldLayoutId id="2147483657" r:id="rId25"/>
    <p:sldLayoutId id="2147483658" r:id="rId26"/>
    <p:sldLayoutId id="2147483659" r:id="rId27"/>
    <p:sldLayoutId id="2147483660" r:id="rId28"/>
    <p:sldLayoutId id="2147483661" r:id="rId29"/>
    <p:sldLayoutId id="2147483814" r:id="rId30"/>
    <p:sldLayoutId id="2147483813" r:id="rId31"/>
    <p:sldLayoutId id="2147483812" r:id="rId32"/>
    <p:sldLayoutId id="2147483811" r:id="rId33"/>
    <p:sldLayoutId id="2147483810" r:id="rId34"/>
    <p:sldLayoutId id="2147483809" r:id="rId35"/>
    <p:sldLayoutId id="2147483807" r:id="rId36"/>
    <p:sldLayoutId id="2147483806" r:id="rId37"/>
    <p:sldLayoutId id="2147483805" r:id="rId38"/>
    <p:sldLayoutId id="2147483808" r:id="rId39"/>
    <p:sldLayoutId id="2147483804" r:id="rId40"/>
    <p:sldLayoutId id="2147483848" r:id="rId4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521891" y="1730253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</a:t>
            </a:r>
            <a:endParaRPr sz="5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99: Ôn tập chung – Tiết 1</a:t>
            </a:r>
            <a:endParaRPr sz="5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75409" y="634294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E2B959-944F-48F3-A15C-4AEAF5217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2449886" y="2942328"/>
            <a:ext cx="7292228" cy="157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8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743067459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E1E126-5A75-451A-BD8F-FCF676AE7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45614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479800" y="2400300"/>
            <a:ext cx="790291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LUYỆN </a:t>
            </a:r>
            <a:r>
              <a:rPr lang="en-US" sz="4800" b="1" dirty="0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TẬP</a:t>
            </a:r>
            <a:endParaRPr lang="en-US" sz="44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25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864BD2-3542-44EC-8B51-72D8349165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048"/>
          <a:stretch/>
        </p:blipFill>
        <p:spPr>
          <a:xfrm>
            <a:off x="0" y="14068"/>
            <a:ext cx="12192000" cy="6471138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9D973E53-F543-4193-88C7-91790E82C2A6}"/>
              </a:ext>
            </a:extLst>
          </p:cNvPr>
          <p:cNvGrpSpPr/>
          <p:nvPr/>
        </p:nvGrpSpPr>
        <p:grpSpPr>
          <a:xfrm>
            <a:off x="4918877" y="483311"/>
            <a:ext cx="1929397" cy="587289"/>
            <a:chOff x="-2676201" y="382608"/>
            <a:chExt cx="1895245" cy="70643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9280069E-5695-402E-B914-4255D0AA8548}"/>
                </a:ext>
              </a:extLst>
            </p:cNvPr>
            <p:cNvSpPr/>
            <p:nvPr/>
          </p:nvSpPr>
          <p:spPr>
            <a:xfrm>
              <a:off x="-2676198" y="382608"/>
              <a:ext cx="1895242" cy="706430"/>
            </a:xfrm>
            <a:prstGeom prst="roundRect">
              <a:avLst>
                <a:gd name="adj" fmla="val 49773"/>
              </a:avLst>
            </a:prstGeom>
            <a:solidFill>
              <a:srgbClr val="FCD5B5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49E2D9A-017D-47D4-92C1-4334ED161181}"/>
                </a:ext>
              </a:extLst>
            </p:cNvPr>
            <p:cNvSpPr/>
            <p:nvPr/>
          </p:nvSpPr>
          <p:spPr>
            <a:xfrm>
              <a:off x="-2676201" y="435377"/>
              <a:ext cx="519256" cy="606634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90154A5-4D32-49E9-AA3D-2BE3A4B8FE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73" t="21819" r="4434" b="9790"/>
          <a:stretch/>
        </p:blipFill>
        <p:spPr>
          <a:xfrm>
            <a:off x="1115438" y="1605063"/>
            <a:ext cx="9961124" cy="346791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1E19259-425F-41C1-B21A-CB4DEDBAF405}"/>
              </a:ext>
            </a:extLst>
          </p:cNvPr>
          <p:cNvGrpSpPr/>
          <p:nvPr/>
        </p:nvGrpSpPr>
        <p:grpSpPr>
          <a:xfrm>
            <a:off x="5508289" y="2636196"/>
            <a:ext cx="1339985" cy="1157591"/>
            <a:chOff x="5508289" y="2636196"/>
            <a:chExt cx="1339985" cy="115759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304D9F3-F802-4422-9173-EAD4B1EEF87A}"/>
                </a:ext>
              </a:extLst>
            </p:cNvPr>
            <p:cNvSpPr/>
            <p:nvPr/>
          </p:nvSpPr>
          <p:spPr>
            <a:xfrm>
              <a:off x="5651771" y="2636196"/>
              <a:ext cx="1040859" cy="115759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186D1B7-8203-4DFB-AFDF-CBD9608590EC}"/>
                </a:ext>
              </a:extLst>
            </p:cNvPr>
            <p:cNvSpPr txBox="1"/>
            <p:nvPr/>
          </p:nvSpPr>
          <p:spPr>
            <a:xfrm>
              <a:off x="5508289" y="2922603"/>
              <a:ext cx="133998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2685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ACE72198-4C23-4F4F-91A8-FDE3123741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048"/>
          <a:stretch/>
        </p:blipFill>
        <p:spPr>
          <a:xfrm>
            <a:off x="0" y="14068"/>
            <a:ext cx="12192000" cy="6471138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149E2D9A-017D-47D4-92C1-4334ED161181}"/>
              </a:ext>
            </a:extLst>
          </p:cNvPr>
          <p:cNvSpPr/>
          <p:nvPr/>
        </p:nvSpPr>
        <p:spPr>
          <a:xfrm>
            <a:off x="1355451" y="460501"/>
            <a:ext cx="625889" cy="609542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FAD44D0-2037-4504-A7EA-16B31AAE2D89}"/>
              </a:ext>
            </a:extLst>
          </p:cNvPr>
          <p:cNvSpPr txBox="1"/>
          <p:nvPr/>
        </p:nvSpPr>
        <p:spPr>
          <a:xfrm>
            <a:off x="2402968" y="546823"/>
            <a:ext cx="653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ounded Rectangle 9">
            <a:extLst>
              <a:ext uri="{FF2B5EF4-FFF2-40B4-BE49-F238E27FC236}">
                <a16:creationId xmlns:a16="http://schemas.microsoft.com/office/drawing/2014/main" id="{D92065B9-7CE4-450A-A058-AC1A1AB5FD41}"/>
              </a:ext>
            </a:extLst>
          </p:cNvPr>
          <p:cNvSpPr/>
          <p:nvPr/>
        </p:nvSpPr>
        <p:spPr>
          <a:xfrm>
            <a:off x="8622637" y="1397619"/>
            <a:ext cx="1407705" cy="483302"/>
          </a:xfrm>
          <a:prstGeom prst="roundRect">
            <a:avLst/>
          </a:prstGeom>
          <a:solidFill>
            <a:srgbClr val="FCD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altLang="en-GB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979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42C5EDCD-53DB-4D3A-8322-C8C51A74FD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357" b="66786" l="8625" r="45283">
                        <a14:foregroundMark x1="43666" y1="28214" x2="43666" y2="28214"/>
                        <a14:foregroundMark x1="45013" y1="27143" x2="45013" y2="27143"/>
                        <a14:foregroundMark x1="26685" y1="33571" x2="26685" y2="33571"/>
                        <a14:foregroundMark x1="20216" y1="32500" x2="30997" y2="33571"/>
                        <a14:foregroundMark x1="16173" y1="34643" x2="29919" y2="32500"/>
                        <a14:foregroundMark x1="13747" y1="31786" x2="21294" y2="31786"/>
                        <a14:foregroundMark x1="14825" y1="35357" x2="15094" y2="56429"/>
                        <a14:foregroundMark x1="14555" y1="53929" x2="24259" y2="58571"/>
                        <a14:foregroundMark x1="16173" y1="60357" x2="26415" y2="61429"/>
                        <a14:foregroundMark x1="17251" y1="61429" x2="35310" y2="60357"/>
                        <a14:foregroundMark x1="35310" y1="60357" x2="35310" y2="60357"/>
                        <a14:foregroundMark x1="37466" y1="42857" x2="35040" y2="60000"/>
                        <a14:foregroundMark x1="37736" y1="42857" x2="35310" y2="57857"/>
                        <a14:foregroundMark x1="22372" y1="29643" x2="39892" y2="27143"/>
                        <a14:foregroundMark x1="23720" y1="30000" x2="23720" y2="30000"/>
                        <a14:foregroundMark x1="27224" y1="28214" x2="27224" y2="28214"/>
                        <a14:foregroundMark x1="23720" y1="28929" x2="23720" y2="28929"/>
                        <a14:foregroundMark x1="15903" y1="30000" x2="27224" y2="28571"/>
                        <a14:foregroundMark x1="27224" y1="28214" x2="12938" y2="31071"/>
                        <a14:foregroundMark x1="12938" y1="31071" x2="12938" y2="31071"/>
                        <a14:foregroundMark x1="19407" y1="28214" x2="19407" y2="28214"/>
                        <a14:foregroundMark x1="18329" y1="27143" x2="18329" y2="27143"/>
                        <a14:foregroundMark x1="15094" y1="29643" x2="15094" y2="29643"/>
                        <a14:foregroundMark x1="17790" y1="28571" x2="17790" y2="28571"/>
                        <a14:foregroundMark x1="15094" y1="28929" x2="18329" y2="28571"/>
                        <a14:foregroundMark x1="13477" y1="33571" x2="17790" y2="61429"/>
                        <a14:foregroundMark x1="12129" y1="32143" x2="15094" y2="54286"/>
                        <a14:foregroundMark x1="11321" y1="37500" x2="14555" y2="53571"/>
                        <a14:foregroundMark x1="11860" y1="36786" x2="12938" y2="52500"/>
                        <a14:foregroundMark x1="13477" y1="45714" x2="14555" y2="58571"/>
                        <a14:foregroundMark x1="13747" y1="66786" x2="34501" y2="63929"/>
                        <a14:foregroundMark x1="34501" y1="63929" x2="34501" y2="63929"/>
                        <a14:foregroundMark x1="25337" y1="63929" x2="38814" y2="63929"/>
                        <a14:foregroundMark x1="42318" y1="35714" x2="40970" y2="62857"/>
                        <a14:foregroundMark x1="11590" y1="57500" x2="14555" y2="63571"/>
                        <a14:foregroundMark x1="10512" y1="37143" x2="10782" y2="40357"/>
                        <a14:foregroundMark x1="10243" y1="36786" x2="14825" y2="59643"/>
                        <a14:foregroundMark x1="11590" y1="43214" x2="14555" y2="58571"/>
                        <a14:foregroundMark x1="12938" y1="49643" x2="15094" y2="57500"/>
                        <a14:foregroundMark x1="12938" y1="56429" x2="13747" y2="62143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314" t="14825" r="50000" b="28217"/>
          <a:stretch/>
        </p:blipFill>
        <p:spPr>
          <a:xfrm>
            <a:off x="9685914" y="1297647"/>
            <a:ext cx="632740" cy="595367"/>
          </a:xfrm>
          <a:prstGeom prst="rect">
            <a:avLst/>
          </a:prstGeom>
        </p:spPr>
      </p:pic>
      <p:sp>
        <p:nvSpPr>
          <p:cNvPr id="57" name="Rounded Rectangle 8">
            <a:extLst>
              <a:ext uri="{FF2B5EF4-FFF2-40B4-BE49-F238E27FC236}">
                <a16:creationId xmlns:a16="http://schemas.microsoft.com/office/drawing/2014/main" id="{D7A6AB37-094A-46AC-AAC0-580185B0CF63}"/>
              </a:ext>
            </a:extLst>
          </p:cNvPr>
          <p:cNvSpPr/>
          <p:nvPr/>
        </p:nvSpPr>
        <p:spPr>
          <a:xfrm>
            <a:off x="1845288" y="1343674"/>
            <a:ext cx="1448648" cy="523221"/>
          </a:xfrm>
          <a:prstGeom prst="roundRect">
            <a:avLst/>
          </a:prstGeom>
          <a:solidFill>
            <a:srgbClr val="FCD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879</a:t>
            </a:r>
            <a:endParaRPr lang="vi-VN" altLang="en-GB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11BB1A72-86D9-4590-ADAF-43F0DF9830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2979346" y="1313647"/>
            <a:ext cx="592114" cy="583274"/>
          </a:xfrm>
          <a:prstGeom prst="rect">
            <a:avLst/>
          </a:prstGeom>
        </p:spPr>
      </p:pic>
      <p:sp>
        <p:nvSpPr>
          <p:cNvPr id="59" name="Rounded Rectangle 8">
            <a:extLst>
              <a:ext uri="{FF2B5EF4-FFF2-40B4-BE49-F238E27FC236}">
                <a16:creationId xmlns:a16="http://schemas.microsoft.com/office/drawing/2014/main" id="{5483A99E-DC73-43A6-AE92-6D6A79E6BB56}"/>
              </a:ext>
            </a:extLst>
          </p:cNvPr>
          <p:cNvSpPr/>
          <p:nvPr/>
        </p:nvSpPr>
        <p:spPr>
          <a:xfrm>
            <a:off x="4166490" y="1343674"/>
            <a:ext cx="1448648" cy="523221"/>
          </a:xfrm>
          <a:prstGeom prst="roundRect">
            <a:avLst/>
          </a:prstGeom>
          <a:solidFill>
            <a:srgbClr val="FCD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978</a:t>
            </a:r>
            <a:endParaRPr lang="vi-VN" altLang="en-GB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C73EC485-5891-484F-BA40-3A671F089CF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5302128" y="1297647"/>
            <a:ext cx="592114" cy="583274"/>
          </a:xfrm>
          <a:prstGeom prst="rect">
            <a:avLst/>
          </a:prstGeom>
        </p:spPr>
      </p:pic>
      <p:sp>
        <p:nvSpPr>
          <p:cNvPr id="61" name="Rounded Rectangle 8">
            <a:extLst>
              <a:ext uri="{FF2B5EF4-FFF2-40B4-BE49-F238E27FC236}">
                <a16:creationId xmlns:a16="http://schemas.microsoft.com/office/drawing/2014/main" id="{3C1C9F66-1AF3-4656-83EF-A7A927AF13AF}"/>
              </a:ext>
            </a:extLst>
          </p:cNvPr>
          <p:cNvSpPr/>
          <p:nvPr/>
        </p:nvSpPr>
        <p:spPr>
          <a:xfrm>
            <a:off x="6439909" y="1357700"/>
            <a:ext cx="1448648" cy="523221"/>
          </a:xfrm>
          <a:prstGeom prst="roundRect">
            <a:avLst/>
          </a:prstGeom>
          <a:solidFill>
            <a:srgbClr val="FCD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789</a:t>
            </a:r>
            <a:endParaRPr lang="vi-VN" altLang="en-GB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F2CC7C1E-570C-477D-8123-7E0F48897B1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7556762" y="1297647"/>
            <a:ext cx="592114" cy="583274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2B6A6BAF-BA01-45FC-9F65-5D2133786756}"/>
              </a:ext>
            </a:extLst>
          </p:cNvPr>
          <p:cNvSpPr txBox="1"/>
          <p:nvPr/>
        </p:nvSpPr>
        <p:spPr>
          <a:xfrm>
            <a:off x="2539020" y="2290914"/>
            <a:ext cx="653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ounded Rectangle 9">
            <a:extLst>
              <a:ext uri="{FF2B5EF4-FFF2-40B4-BE49-F238E27FC236}">
                <a16:creationId xmlns:a16="http://schemas.microsoft.com/office/drawing/2014/main" id="{AE7B8E95-7FF1-47F5-8C73-2FC068CBCA02}"/>
              </a:ext>
            </a:extLst>
          </p:cNvPr>
          <p:cNvSpPr/>
          <p:nvPr/>
        </p:nvSpPr>
        <p:spPr>
          <a:xfrm>
            <a:off x="4166490" y="3097087"/>
            <a:ext cx="1407705" cy="483302"/>
          </a:xfrm>
          <a:prstGeom prst="roundRect">
            <a:avLst/>
          </a:prstGeom>
          <a:solidFill>
            <a:srgbClr val="FCD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altLang="en-GB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456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62EF86AB-7C35-4449-842F-4159FB5B573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357" b="66786" l="8625" r="45283">
                        <a14:foregroundMark x1="43666" y1="28214" x2="43666" y2="28214"/>
                        <a14:foregroundMark x1="45013" y1="27143" x2="45013" y2="27143"/>
                        <a14:foregroundMark x1="26685" y1="33571" x2="26685" y2="33571"/>
                        <a14:foregroundMark x1="20216" y1="32500" x2="30997" y2="33571"/>
                        <a14:foregroundMark x1="16173" y1="34643" x2="29919" y2="32500"/>
                        <a14:foregroundMark x1="13747" y1="31786" x2="21294" y2="31786"/>
                        <a14:foregroundMark x1="14825" y1="35357" x2="15094" y2="56429"/>
                        <a14:foregroundMark x1="14555" y1="53929" x2="24259" y2="58571"/>
                        <a14:foregroundMark x1="16173" y1="60357" x2="26415" y2="61429"/>
                        <a14:foregroundMark x1="17251" y1="61429" x2="35310" y2="60357"/>
                        <a14:foregroundMark x1="35310" y1="60357" x2="35310" y2="60357"/>
                        <a14:foregroundMark x1="37466" y1="42857" x2="35040" y2="60000"/>
                        <a14:foregroundMark x1="37736" y1="42857" x2="35310" y2="57857"/>
                        <a14:foregroundMark x1="22372" y1="29643" x2="39892" y2="27143"/>
                        <a14:foregroundMark x1="23720" y1="30000" x2="23720" y2="30000"/>
                        <a14:foregroundMark x1="27224" y1="28214" x2="27224" y2="28214"/>
                        <a14:foregroundMark x1="23720" y1="28929" x2="23720" y2="28929"/>
                        <a14:foregroundMark x1="15903" y1="30000" x2="27224" y2="28571"/>
                        <a14:foregroundMark x1="27224" y1="28214" x2="12938" y2="31071"/>
                        <a14:foregroundMark x1="12938" y1="31071" x2="12938" y2="31071"/>
                        <a14:foregroundMark x1="19407" y1="28214" x2="19407" y2="28214"/>
                        <a14:foregroundMark x1="18329" y1="27143" x2="18329" y2="27143"/>
                        <a14:foregroundMark x1="15094" y1="29643" x2="15094" y2="29643"/>
                        <a14:foregroundMark x1="17790" y1="28571" x2="17790" y2="28571"/>
                        <a14:foregroundMark x1="15094" y1="28929" x2="18329" y2="28571"/>
                        <a14:foregroundMark x1="13477" y1="33571" x2="17790" y2="61429"/>
                        <a14:foregroundMark x1="12129" y1="32143" x2="15094" y2="54286"/>
                        <a14:foregroundMark x1="11321" y1="37500" x2="14555" y2="53571"/>
                        <a14:foregroundMark x1="11860" y1="36786" x2="12938" y2="52500"/>
                        <a14:foregroundMark x1="13477" y1="45714" x2="14555" y2="58571"/>
                        <a14:foregroundMark x1="13747" y1="66786" x2="34501" y2="63929"/>
                        <a14:foregroundMark x1="34501" y1="63929" x2="34501" y2="63929"/>
                        <a14:foregroundMark x1="25337" y1="63929" x2="38814" y2="63929"/>
                        <a14:foregroundMark x1="42318" y1="35714" x2="40970" y2="62857"/>
                        <a14:foregroundMark x1="11590" y1="57500" x2="14555" y2="63571"/>
                        <a14:foregroundMark x1="10512" y1="37143" x2="10782" y2="40357"/>
                        <a14:foregroundMark x1="10243" y1="36786" x2="14825" y2="59643"/>
                        <a14:foregroundMark x1="11590" y1="43214" x2="14555" y2="58571"/>
                        <a14:foregroundMark x1="12938" y1="49643" x2="15094" y2="57500"/>
                        <a14:foregroundMark x1="12938" y1="56429" x2="13747" y2="62143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314" t="14825" r="50000" b="28217"/>
          <a:stretch/>
        </p:blipFill>
        <p:spPr>
          <a:xfrm>
            <a:off x="5229767" y="2997115"/>
            <a:ext cx="632740" cy="595367"/>
          </a:xfrm>
          <a:prstGeom prst="rect">
            <a:avLst/>
          </a:prstGeom>
        </p:spPr>
      </p:pic>
      <p:sp>
        <p:nvSpPr>
          <p:cNvPr id="66" name="Rounded Rectangle 8">
            <a:extLst>
              <a:ext uri="{FF2B5EF4-FFF2-40B4-BE49-F238E27FC236}">
                <a16:creationId xmlns:a16="http://schemas.microsoft.com/office/drawing/2014/main" id="{4658BA16-024A-4187-8D37-1B157777E80D}"/>
              </a:ext>
            </a:extLst>
          </p:cNvPr>
          <p:cNvSpPr/>
          <p:nvPr/>
        </p:nvSpPr>
        <p:spPr>
          <a:xfrm>
            <a:off x="1981340" y="3087765"/>
            <a:ext cx="1448648" cy="523221"/>
          </a:xfrm>
          <a:prstGeom prst="roundRect">
            <a:avLst/>
          </a:prstGeom>
          <a:solidFill>
            <a:srgbClr val="FCD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465</a:t>
            </a:r>
            <a:endParaRPr lang="vi-VN" altLang="en-GB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0DCCB9B1-543C-49F8-81F2-252E30FDF26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3115398" y="3057738"/>
            <a:ext cx="592114" cy="583274"/>
          </a:xfrm>
          <a:prstGeom prst="rect">
            <a:avLst/>
          </a:prstGeom>
        </p:spPr>
      </p:pic>
      <p:sp>
        <p:nvSpPr>
          <p:cNvPr id="68" name="Rounded Rectangle 8">
            <a:extLst>
              <a:ext uri="{FF2B5EF4-FFF2-40B4-BE49-F238E27FC236}">
                <a16:creationId xmlns:a16="http://schemas.microsoft.com/office/drawing/2014/main" id="{D19455A4-AE0E-415C-AB61-FF5C3FDF14CC}"/>
              </a:ext>
            </a:extLst>
          </p:cNvPr>
          <p:cNvSpPr/>
          <p:nvPr/>
        </p:nvSpPr>
        <p:spPr>
          <a:xfrm>
            <a:off x="8622637" y="3087765"/>
            <a:ext cx="1448648" cy="523221"/>
          </a:xfrm>
          <a:prstGeom prst="roundRect">
            <a:avLst/>
          </a:prstGeom>
          <a:solidFill>
            <a:srgbClr val="FCD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546</a:t>
            </a:r>
            <a:endParaRPr lang="vi-VN" altLang="en-GB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0AB27411-327C-4751-A20E-ECA96ECC528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9758275" y="3041738"/>
            <a:ext cx="592114" cy="583274"/>
          </a:xfrm>
          <a:prstGeom prst="rect">
            <a:avLst/>
          </a:prstGeom>
        </p:spPr>
      </p:pic>
      <p:sp>
        <p:nvSpPr>
          <p:cNvPr id="70" name="Rounded Rectangle 8">
            <a:extLst>
              <a:ext uri="{FF2B5EF4-FFF2-40B4-BE49-F238E27FC236}">
                <a16:creationId xmlns:a16="http://schemas.microsoft.com/office/drawing/2014/main" id="{90A3549C-ED8A-47DA-9C94-306FBE27BDEF}"/>
              </a:ext>
            </a:extLst>
          </p:cNvPr>
          <p:cNvSpPr/>
          <p:nvPr/>
        </p:nvSpPr>
        <p:spPr>
          <a:xfrm>
            <a:off x="6575961" y="3101791"/>
            <a:ext cx="1448648" cy="523221"/>
          </a:xfrm>
          <a:prstGeom prst="roundRect">
            <a:avLst/>
          </a:prstGeom>
          <a:solidFill>
            <a:srgbClr val="FCD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645</a:t>
            </a:r>
            <a:endParaRPr lang="vi-VN" altLang="en-GB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6EA66C28-AFC6-48EF-9646-6797F2F8EF6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7692814" y="3041738"/>
            <a:ext cx="592114" cy="583274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D93D4174-68DA-4B2D-98D7-A989111DB870}"/>
              </a:ext>
            </a:extLst>
          </p:cNvPr>
          <p:cNvSpPr txBox="1"/>
          <p:nvPr/>
        </p:nvSpPr>
        <p:spPr>
          <a:xfrm>
            <a:off x="2539020" y="3875435"/>
            <a:ext cx="9176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1AFC6EC-1396-44C1-BECC-2A082ED2D835}"/>
              </a:ext>
            </a:extLst>
          </p:cNvPr>
          <p:cNvSpPr/>
          <p:nvPr/>
        </p:nvSpPr>
        <p:spPr>
          <a:xfrm>
            <a:off x="2413684" y="4663104"/>
            <a:ext cx="1168400" cy="523220"/>
          </a:xfrm>
          <a:prstGeom prst="round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599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E68BE35A-8B25-4C52-B4EB-7D12112C8EF5}"/>
              </a:ext>
            </a:extLst>
          </p:cNvPr>
          <p:cNvSpPr/>
          <p:nvPr/>
        </p:nvSpPr>
        <p:spPr>
          <a:xfrm>
            <a:off x="4248852" y="4663104"/>
            <a:ext cx="1168400" cy="523220"/>
          </a:xfrm>
          <a:prstGeom prst="round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14A8D88A-9B30-41E2-9FA0-5CF17B117883}"/>
              </a:ext>
            </a:extLst>
          </p:cNvPr>
          <p:cNvSpPr/>
          <p:nvPr/>
        </p:nvSpPr>
        <p:spPr>
          <a:xfrm>
            <a:off x="6084020" y="4663104"/>
            <a:ext cx="1168400" cy="523220"/>
          </a:xfrm>
          <a:prstGeom prst="round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769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3991B88E-1719-4961-AC28-827CA825A59F}"/>
              </a:ext>
            </a:extLst>
          </p:cNvPr>
          <p:cNvSpPr/>
          <p:nvPr/>
        </p:nvSpPr>
        <p:spPr>
          <a:xfrm>
            <a:off x="7919188" y="4663104"/>
            <a:ext cx="1168400" cy="523220"/>
          </a:xfrm>
          <a:prstGeom prst="round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687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6E66C3E0-9173-46E5-B362-68775EE427B3}"/>
              </a:ext>
            </a:extLst>
          </p:cNvPr>
          <p:cNvSpPr/>
          <p:nvPr/>
        </p:nvSpPr>
        <p:spPr>
          <a:xfrm>
            <a:off x="2413684" y="4663104"/>
            <a:ext cx="1168400" cy="523220"/>
          </a:xfrm>
          <a:prstGeom prst="round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599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27C6F142-9B6D-4F5A-89B8-0118DFBEF15D}"/>
              </a:ext>
            </a:extLst>
          </p:cNvPr>
          <p:cNvSpPr/>
          <p:nvPr/>
        </p:nvSpPr>
        <p:spPr>
          <a:xfrm>
            <a:off x="4248852" y="4663104"/>
            <a:ext cx="1168400" cy="523220"/>
          </a:xfrm>
          <a:prstGeom prst="round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3483A0D2-49DF-495C-A679-4C3FBEBF4A5E}"/>
              </a:ext>
            </a:extLst>
          </p:cNvPr>
          <p:cNvSpPr/>
          <p:nvPr/>
        </p:nvSpPr>
        <p:spPr>
          <a:xfrm>
            <a:off x="6084020" y="4663104"/>
            <a:ext cx="1168400" cy="523220"/>
          </a:xfrm>
          <a:prstGeom prst="round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769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4DD01104-D757-4D17-A385-0737F1FD75B2}"/>
              </a:ext>
            </a:extLst>
          </p:cNvPr>
          <p:cNvSpPr/>
          <p:nvPr/>
        </p:nvSpPr>
        <p:spPr>
          <a:xfrm>
            <a:off x="7919188" y="4663104"/>
            <a:ext cx="1168400" cy="523220"/>
          </a:xfrm>
          <a:prstGeom prst="round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687</a:t>
            </a:r>
          </a:p>
        </p:txBody>
      </p:sp>
    </p:spTree>
    <p:extLst>
      <p:ext uri="{BB962C8B-B14F-4D97-AF65-F5344CB8AC3E}">
        <p14:creationId xmlns:p14="http://schemas.microsoft.com/office/powerpoint/2010/main" val="2237625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1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00143 0.11342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5671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0.30118 0.10625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5301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-0.00091 0.10925 " pathEditMode="relative" rAng="0" ptsTypes="AA">
                                      <p:cBhvr>
                                        <p:cTn id="21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5463"/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30066 0.11203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39" y="5602"/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45" grpId="0"/>
      <p:bldP spid="55" grpId="0" animBg="1"/>
      <p:bldP spid="55" grpId="1" animBg="1"/>
      <p:bldP spid="57" grpId="0" animBg="1"/>
      <p:bldP spid="57" grpId="1" animBg="1"/>
      <p:bldP spid="59" grpId="0" animBg="1"/>
      <p:bldP spid="59" grpId="1" animBg="1"/>
      <p:bldP spid="61" grpId="0" animBg="1"/>
      <p:bldP spid="61" grpId="1" animBg="1"/>
      <p:bldP spid="63" grpId="0"/>
      <p:bldP spid="64" grpId="0" animBg="1"/>
      <p:bldP spid="64" grpId="1" animBg="1"/>
      <p:bldP spid="66" grpId="0" animBg="1"/>
      <p:bldP spid="66" grpId="1" animBg="1"/>
      <p:bldP spid="68" grpId="0" animBg="1"/>
      <p:bldP spid="68" grpId="1" animBg="1"/>
      <p:bldP spid="70" grpId="0" animBg="1"/>
      <p:bldP spid="70" grpId="1" animBg="1"/>
      <p:bldP spid="72" grpId="0"/>
      <p:bldP spid="4" grpId="0" animBg="1"/>
      <p:bldP spid="73" grpId="0" animBg="1"/>
      <p:bldP spid="74" grpId="0" animBg="1"/>
      <p:bldP spid="75" grpId="0" animBg="1"/>
      <p:bldP spid="76" grpId="0" animBg="1"/>
      <p:bldP spid="76" grpId="1" animBg="1"/>
      <p:bldP spid="76" grpId="2" animBg="1"/>
      <p:bldP spid="77" grpId="0" animBg="1"/>
      <p:bldP spid="77" grpId="1" animBg="1"/>
      <p:bldP spid="77" grpId="2" animBg="1"/>
      <p:bldP spid="78" grpId="0" animBg="1"/>
      <p:bldP spid="78" grpId="1" animBg="1"/>
      <p:bldP spid="78" grpId="2" animBg="1"/>
      <p:bldP spid="79" grpId="0" animBg="1"/>
      <p:bldP spid="79" grpId="1" animBg="1"/>
      <p:bldP spid="79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9E39F737-9A6B-4134-8162-2C1AC167FB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048"/>
          <a:stretch/>
        </p:blipFill>
        <p:spPr>
          <a:xfrm>
            <a:off x="0" y="14068"/>
            <a:ext cx="12192000" cy="647113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563B17B-D056-4EB5-BA3E-B6DA708E26C6}"/>
              </a:ext>
            </a:extLst>
          </p:cNvPr>
          <p:cNvGrpSpPr/>
          <p:nvPr/>
        </p:nvGrpSpPr>
        <p:grpSpPr>
          <a:xfrm>
            <a:off x="4373310" y="299843"/>
            <a:ext cx="2559885" cy="587289"/>
            <a:chOff x="-2676201" y="382608"/>
            <a:chExt cx="2514573" cy="70643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44D54C7-D9B5-46B1-8F08-3900846E13EA}"/>
                </a:ext>
              </a:extLst>
            </p:cNvPr>
            <p:cNvSpPr/>
            <p:nvPr/>
          </p:nvSpPr>
          <p:spPr>
            <a:xfrm>
              <a:off x="-2676198" y="382608"/>
              <a:ext cx="2514570" cy="70643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a.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429D8-32D2-4F2D-8E22-6118455E913E}"/>
                </a:ext>
              </a:extLst>
            </p:cNvPr>
            <p:cNvSpPr/>
            <p:nvPr/>
          </p:nvSpPr>
          <p:spPr>
            <a:xfrm>
              <a:off x="-2676201" y="435377"/>
              <a:ext cx="542977" cy="606634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C5942CC-8BC7-4D1E-93DB-CA5148001FD4}"/>
              </a:ext>
            </a:extLst>
          </p:cNvPr>
          <p:cNvSpPr txBox="1"/>
          <p:nvPr/>
        </p:nvSpPr>
        <p:spPr>
          <a:xfrm>
            <a:off x="2651622" y="1243662"/>
            <a:ext cx="2158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762 + 197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C8761AE-C3AE-4C6A-BFE8-CB1D6A69FBB8}"/>
              </a:ext>
            </a:extLst>
          </p:cNvPr>
          <p:cNvSpPr txBox="1"/>
          <p:nvPr/>
        </p:nvSpPr>
        <p:spPr>
          <a:xfrm>
            <a:off x="7382630" y="1175658"/>
            <a:ext cx="2158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543 - 127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B4646DB-7A73-47FB-81F3-727A00E0D6C9}"/>
              </a:ext>
            </a:extLst>
          </p:cNvPr>
          <p:cNvSpPr txBox="1"/>
          <p:nvPr/>
        </p:nvSpPr>
        <p:spPr>
          <a:xfrm>
            <a:off x="2926121" y="4316144"/>
            <a:ext cx="1240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x 8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D7887A9-ACDF-4C67-BDB1-473F8AB8F4A1}"/>
              </a:ext>
            </a:extLst>
          </p:cNvPr>
          <p:cNvSpPr txBox="1"/>
          <p:nvPr/>
        </p:nvSpPr>
        <p:spPr>
          <a:xfrm>
            <a:off x="7756595" y="4258066"/>
            <a:ext cx="1240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: 5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176CF40-F4A8-4B97-8A49-61E10460297C}"/>
              </a:ext>
            </a:extLst>
          </p:cNvPr>
          <p:cNvGrpSpPr/>
          <p:nvPr/>
        </p:nvGrpSpPr>
        <p:grpSpPr>
          <a:xfrm>
            <a:off x="2095518" y="1871597"/>
            <a:ext cx="2365620" cy="2144992"/>
            <a:chOff x="1349865" y="1867216"/>
            <a:chExt cx="2365620" cy="2144992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F2C14021-842D-4071-BECF-62D26932AF0D}"/>
                </a:ext>
              </a:extLst>
            </p:cNvPr>
            <p:cNvSpPr/>
            <p:nvPr/>
          </p:nvSpPr>
          <p:spPr>
            <a:xfrm>
              <a:off x="1642136" y="1867216"/>
              <a:ext cx="2073349" cy="205302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9FAB8D77-96C1-4FE5-BC1D-34F87496E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882" b="98991" l="9752" r="89894">
                          <a14:foregroundMark x1="54787" y1="7205" x2="54787" y2="7205"/>
                          <a14:foregroundMark x1="52837" y1="2882" x2="52837" y2="2882"/>
                          <a14:foregroundMark x1="43794" y1="94380" x2="43794" y2="94380"/>
                          <a14:foregroundMark x1="70035" y1="98991" x2="70035" y2="9899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49865" y="3127177"/>
              <a:ext cx="719247" cy="885031"/>
            </a:xfrm>
            <a:prstGeom prst="rect">
              <a:avLst/>
            </a:prstGeom>
          </p:spPr>
        </p:pic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6120A41E-6A48-46E7-BD98-99BE11E74213}"/>
              </a:ext>
            </a:extLst>
          </p:cNvPr>
          <p:cNvSpPr txBox="1"/>
          <p:nvPr/>
        </p:nvSpPr>
        <p:spPr>
          <a:xfrm>
            <a:off x="3060836" y="2016594"/>
            <a:ext cx="967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762</a:t>
            </a:r>
          </a:p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BAE1ADC-0618-44FD-90A8-400B6259142B}"/>
              </a:ext>
            </a:extLst>
          </p:cNvPr>
          <p:cNvCxnSpPr>
            <a:cxnSpLocks/>
          </p:cNvCxnSpPr>
          <p:nvPr/>
        </p:nvCxnSpPr>
        <p:spPr>
          <a:xfrm>
            <a:off x="2814765" y="3102819"/>
            <a:ext cx="103359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0E07EA86-B803-49F0-9FEC-AF475B950BEE}"/>
              </a:ext>
            </a:extLst>
          </p:cNvPr>
          <p:cNvSpPr txBox="1"/>
          <p:nvPr/>
        </p:nvSpPr>
        <p:spPr>
          <a:xfrm>
            <a:off x="2788131" y="2278204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3A13161-275E-407E-BAE2-207F8325CE61}"/>
              </a:ext>
            </a:extLst>
          </p:cNvPr>
          <p:cNvGrpSpPr/>
          <p:nvPr/>
        </p:nvGrpSpPr>
        <p:grpSpPr>
          <a:xfrm>
            <a:off x="6923015" y="1766882"/>
            <a:ext cx="2365620" cy="2144992"/>
            <a:chOff x="1349865" y="1867216"/>
            <a:chExt cx="2365620" cy="2144992"/>
          </a:xfrm>
        </p:grpSpPr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88ACC681-698D-4D24-AC75-31E0CABCF787}"/>
                </a:ext>
              </a:extLst>
            </p:cNvPr>
            <p:cNvSpPr/>
            <p:nvPr/>
          </p:nvSpPr>
          <p:spPr>
            <a:xfrm>
              <a:off x="1642136" y="1867216"/>
              <a:ext cx="2073349" cy="205302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4E128921-5D99-4BF4-8983-C9EBC9550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882" b="98991" l="9752" r="89894">
                          <a14:foregroundMark x1="54787" y1="7205" x2="54787" y2="7205"/>
                          <a14:foregroundMark x1="52837" y1="2882" x2="52837" y2="2882"/>
                          <a14:foregroundMark x1="43794" y1="94380" x2="43794" y2="94380"/>
                          <a14:foregroundMark x1="70035" y1="98991" x2="70035" y2="9899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49865" y="3127177"/>
              <a:ext cx="719247" cy="885031"/>
            </a:xfrm>
            <a:prstGeom prst="rect">
              <a:avLst/>
            </a:prstGeom>
          </p:spPr>
        </p:pic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C8AFE124-F163-40F4-8893-D909807C8825}"/>
              </a:ext>
            </a:extLst>
          </p:cNvPr>
          <p:cNvSpPr txBox="1"/>
          <p:nvPr/>
        </p:nvSpPr>
        <p:spPr>
          <a:xfrm>
            <a:off x="7888333" y="1911879"/>
            <a:ext cx="967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543</a:t>
            </a:r>
          </a:p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127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143B38B7-4D79-4C1D-9486-EA695E4E3517}"/>
              </a:ext>
            </a:extLst>
          </p:cNvPr>
          <p:cNvCxnSpPr>
            <a:cxnSpLocks/>
          </p:cNvCxnSpPr>
          <p:nvPr/>
        </p:nvCxnSpPr>
        <p:spPr>
          <a:xfrm>
            <a:off x="7642262" y="2998104"/>
            <a:ext cx="103359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91AB7DA4-E71D-48C8-A774-09286314DE29}"/>
              </a:ext>
            </a:extLst>
          </p:cNvPr>
          <p:cNvSpPr txBox="1"/>
          <p:nvPr/>
        </p:nvSpPr>
        <p:spPr>
          <a:xfrm>
            <a:off x="7615628" y="2173489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8800A99-228B-421B-82AA-D3B7CCAEF507}"/>
              </a:ext>
            </a:extLst>
          </p:cNvPr>
          <p:cNvSpPr txBox="1"/>
          <p:nvPr/>
        </p:nvSpPr>
        <p:spPr>
          <a:xfrm>
            <a:off x="2348458" y="5045663"/>
            <a:ext cx="215866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x 8 = 16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9923D93-63B1-4EF9-A236-5CF56676BD5C}"/>
              </a:ext>
            </a:extLst>
          </p:cNvPr>
          <p:cNvSpPr txBox="1"/>
          <p:nvPr/>
        </p:nvSpPr>
        <p:spPr>
          <a:xfrm>
            <a:off x="7270933" y="5012837"/>
            <a:ext cx="215866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: 5 = 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13149" y="3160032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959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88333" y="2985687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416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432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  <p:bldP spid="84" grpId="0"/>
      <p:bldP spid="86" grpId="0"/>
      <p:bldP spid="88" grpId="0" animBg="1"/>
      <p:bldP spid="89" grpId="0" animBg="1"/>
      <p:bldP spid="2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308C1A0C-0C50-4419-8958-384654FF41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048"/>
          <a:stretch/>
        </p:blipFill>
        <p:spPr>
          <a:xfrm>
            <a:off x="0" y="14068"/>
            <a:ext cx="12192000" cy="647113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563B17B-D056-4EB5-BA3E-B6DA708E26C6}"/>
              </a:ext>
            </a:extLst>
          </p:cNvPr>
          <p:cNvGrpSpPr/>
          <p:nvPr/>
        </p:nvGrpSpPr>
        <p:grpSpPr>
          <a:xfrm>
            <a:off x="609108" y="324559"/>
            <a:ext cx="10897582" cy="587289"/>
            <a:chOff x="-2751053" y="382608"/>
            <a:chExt cx="10704686" cy="706430"/>
          </a:xfrm>
          <a:solidFill>
            <a:srgbClr val="FCD5B5"/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44D54C7-D9B5-46B1-8F08-3900846E13EA}"/>
                </a:ext>
              </a:extLst>
            </p:cNvPr>
            <p:cNvSpPr/>
            <p:nvPr/>
          </p:nvSpPr>
          <p:spPr>
            <a:xfrm>
              <a:off x="-2676199" y="382608"/>
              <a:ext cx="10629832" cy="706430"/>
            </a:xfrm>
            <a:prstGeom prst="roundRect">
              <a:avLst>
                <a:gd name="adj" fmla="val 49773"/>
              </a:avLst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429D8-32D2-4F2D-8E22-6118455E913E}"/>
                </a:ext>
              </a:extLst>
            </p:cNvPr>
            <p:cNvSpPr/>
            <p:nvPr/>
          </p:nvSpPr>
          <p:spPr>
            <a:xfrm>
              <a:off x="-2751053" y="435377"/>
              <a:ext cx="542977" cy="606634"/>
            </a:xfrm>
            <a:prstGeom prst="ellipse">
              <a:avLst/>
            </a:prstGeom>
            <a:grpFill/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0FE8CF1-4026-4D02-9982-29BD1978D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069" y="1190818"/>
            <a:ext cx="4616812" cy="22449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E1A294-03EC-4FF2-8442-4962CA80E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8069" y="3602977"/>
            <a:ext cx="4712506" cy="237729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78CF944-1209-441B-BB6A-D6D7342F8246}"/>
              </a:ext>
            </a:extLst>
          </p:cNvPr>
          <p:cNvSpPr/>
          <p:nvPr/>
        </p:nvSpPr>
        <p:spPr>
          <a:xfrm>
            <a:off x="6528507" y="1877950"/>
            <a:ext cx="786809" cy="754912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16605BB1-06F0-4EEB-9AC6-3C51FA372678}"/>
              </a:ext>
            </a:extLst>
          </p:cNvPr>
          <p:cNvSpPr/>
          <p:nvPr/>
        </p:nvSpPr>
        <p:spPr>
          <a:xfrm>
            <a:off x="8377249" y="1873938"/>
            <a:ext cx="786809" cy="754912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D4155C9F-039F-4D76-87A3-8C20A1D8C71C}"/>
              </a:ext>
            </a:extLst>
          </p:cNvPr>
          <p:cNvSpPr/>
          <p:nvPr/>
        </p:nvSpPr>
        <p:spPr>
          <a:xfrm>
            <a:off x="9841774" y="1873938"/>
            <a:ext cx="786809" cy="754912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1521428-6AD5-47E2-BF0C-BB899741C658}"/>
              </a:ext>
            </a:extLst>
          </p:cNvPr>
          <p:cNvSpPr/>
          <p:nvPr/>
        </p:nvSpPr>
        <p:spPr>
          <a:xfrm>
            <a:off x="7490092" y="1905835"/>
            <a:ext cx="712381" cy="680484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D4E776-E408-4D28-B8E5-356FBE4AF2B7}"/>
              </a:ext>
            </a:extLst>
          </p:cNvPr>
          <p:cNvSpPr txBox="1"/>
          <p:nvPr/>
        </p:nvSpPr>
        <p:spPr>
          <a:xfrm>
            <a:off x="9271625" y="1953689"/>
            <a:ext cx="570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BF6C77DE-1752-4D98-899A-47A93483BFBD}"/>
              </a:ext>
            </a:extLst>
          </p:cNvPr>
          <p:cNvSpPr/>
          <p:nvPr/>
        </p:nvSpPr>
        <p:spPr>
          <a:xfrm>
            <a:off x="6528507" y="1877950"/>
            <a:ext cx="786809" cy="754912"/>
          </a:xfrm>
          <a:prstGeom prst="roundRect">
            <a:avLst/>
          </a:prstGeom>
          <a:solidFill>
            <a:srgbClr val="99FF33"/>
          </a:solidFill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5F91CC7C-9449-4B8E-9F64-EEDE35FB7CA5}"/>
              </a:ext>
            </a:extLst>
          </p:cNvPr>
          <p:cNvSpPr/>
          <p:nvPr/>
        </p:nvSpPr>
        <p:spPr>
          <a:xfrm>
            <a:off x="7495383" y="1898083"/>
            <a:ext cx="712381" cy="680484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0488B59B-0A6D-4AAD-9BCE-2A7547B41934}"/>
              </a:ext>
            </a:extLst>
          </p:cNvPr>
          <p:cNvSpPr/>
          <p:nvPr/>
        </p:nvSpPr>
        <p:spPr>
          <a:xfrm>
            <a:off x="8377249" y="1868620"/>
            <a:ext cx="786809" cy="754912"/>
          </a:xfrm>
          <a:prstGeom prst="roundRect">
            <a:avLst/>
          </a:prstGeom>
          <a:solidFill>
            <a:srgbClr val="99FF33"/>
          </a:solidFill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DAAD8B7B-BDEA-48CF-8911-552A6C58EB62}"/>
              </a:ext>
            </a:extLst>
          </p:cNvPr>
          <p:cNvSpPr/>
          <p:nvPr/>
        </p:nvSpPr>
        <p:spPr>
          <a:xfrm>
            <a:off x="9841774" y="1873938"/>
            <a:ext cx="786809" cy="754912"/>
          </a:xfrm>
          <a:prstGeom prst="roundRect">
            <a:avLst/>
          </a:prstGeom>
          <a:solidFill>
            <a:srgbClr val="99FF33"/>
          </a:solidFill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17EDEBF0-219C-4998-9D77-D38B549DF39F}"/>
              </a:ext>
            </a:extLst>
          </p:cNvPr>
          <p:cNvSpPr/>
          <p:nvPr/>
        </p:nvSpPr>
        <p:spPr>
          <a:xfrm>
            <a:off x="6528507" y="4243799"/>
            <a:ext cx="786809" cy="754912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AEB3A249-8CD0-4780-9B01-C9138F7A87BC}"/>
              </a:ext>
            </a:extLst>
          </p:cNvPr>
          <p:cNvSpPr/>
          <p:nvPr/>
        </p:nvSpPr>
        <p:spPr>
          <a:xfrm>
            <a:off x="8377249" y="4239787"/>
            <a:ext cx="786809" cy="754912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AC96CAC8-1EF9-42D8-989D-2C4745CB82AC}"/>
              </a:ext>
            </a:extLst>
          </p:cNvPr>
          <p:cNvSpPr/>
          <p:nvPr/>
        </p:nvSpPr>
        <p:spPr>
          <a:xfrm>
            <a:off x="9841774" y="4239787"/>
            <a:ext cx="786809" cy="754912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3622F4D3-4100-4690-B52E-5466EEAFC2DB}"/>
              </a:ext>
            </a:extLst>
          </p:cNvPr>
          <p:cNvSpPr/>
          <p:nvPr/>
        </p:nvSpPr>
        <p:spPr>
          <a:xfrm>
            <a:off x="7490092" y="4271684"/>
            <a:ext cx="712381" cy="680484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56BD6E3-7535-44C1-84DF-3D111228DE32}"/>
              </a:ext>
            </a:extLst>
          </p:cNvPr>
          <p:cNvSpPr txBox="1"/>
          <p:nvPr/>
        </p:nvSpPr>
        <p:spPr>
          <a:xfrm>
            <a:off x="9271625" y="4319538"/>
            <a:ext cx="570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9BBB1E2C-C162-451F-82F7-E328E3755D4F}"/>
              </a:ext>
            </a:extLst>
          </p:cNvPr>
          <p:cNvSpPr/>
          <p:nvPr/>
        </p:nvSpPr>
        <p:spPr>
          <a:xfrm>
            <a:off x="6528507" y="4243799"/>
            <a:ext cx="786809" cy="754912"/>
          </a:xfrm>
          <a:prstGeom prst="roundRect">
            <a:avLst/>
          </a:prstGeom>
          <a:solidFill>
            <a:srgbClr val="99FF33"/>
          </a:solidFill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4AFB3F7F-D3A2-46CA-8425-A162ECF18D88}"/>
              </a:ext>
            </a:extLst>
          </p:cNvPr>
          <p:cNvSpPr/>
          <p:nvPr/>
        </p:nvSpPr>
        <p:spPr>
          <a:xfrm>
            <a:off x="7495383" y="4263932"/>
            <a:ext cx="712381" cy="680484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324EBC14-D69B-469E-B99F-E84504353A57}"/>
              </a:ext>
            </a:extLst>
          </p:cNvPr>
          <p:cNvSpPr/>
          <p:nvPr/>
        </p:nvSpPr>
        <p:spPr>
          <a:xfrm>
            <a:off x="8377249" y="4234469"/>
            <a:ext cx="786809" cy="754912"/>
          </a:xfrm>
          <a:prstGeom prst="roundRect">
            <a:avLst/>
          </a:prstGeom>
          <a:solidFill>
            <a:srgbClr val="99FF33"/>
          </a:solidFill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9282FBE2-4F23-46A6-BAC3-81E09BEBF003}"/>
              </a:ext>
            </a:extLst>
          </p:cNvPr>
          <p:cNvSpPr/>
          <p:nvPr/>
        </p:nvSpPr>
        <p:spPr>
          <a:xfrm>
            <a:off x="9841774" y="4239787"/>
            <a:ext cx="786809" cy="754912"/>
          </a:xfrm>
          <a:prstGeom prst="roundRect">
            <a:avLst/>
          </a:prstGeom>
          <a:solidFill>
            <a:srgbClr val="99FF33"/>
          </a:solidFill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14470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  <p:bldP spid="86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680"/>
            <a:ext cx="12192000" cy="67746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EE0911-9285-47A8-A7D3-922D8CA1BAD8}"/>
              </a:ext>
            </a:extLst>
          </p:cNvPr>
          <p:cNvSpPr txBox="1"/>
          <p:nvPr/>
        </p:nvSpPr>
        <p:spPr>
          <a:xfrm>
            <a:off x="2830985" y="3428999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hãy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chia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sẻ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những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qua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này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2689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9693C2-76AE-459F-9040-D3ADD275D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7726" y="526768"/>
            <a:ext cx="9368472" cy="5804463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id="{8EF36035-1A91-4FD5-84FE-8A29891857D6}"/>
              </a:ext>
            </a:extLst>
          </p:cNvPr>
          <p:cNvSpPr txBox="1"/>
          <p:nvPr/>
        </p:nvSpPr>
        <p:spPr>
          <a:xfrm>
            <a:off x="3368170" y="1305954"/>
            <a:ext cx="5455657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DẶN DÒ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1890361" y="3013502"/>
            <a:ext cx="54457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2, 3 –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VBT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101.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445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92994676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5006</TotalTime>
  <Words>182</Words>
  <Application>Microsoft Office PowerPoint</Application>
  <PresentationFormat>Widescreen</PresentationFormat>
  <Paragraphs>69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Microsoft YaHei</vt:lpstr>
      <vt:lpstr>Arial</vt:lpstr>
      <vt:lpstr>Arial-Rounded</vt:lpstr>
      <vt:lpstr>Calibri</vt:lpstr>
      <vt:lpstr>Cambria Math</vt:lpstr>
      <vt:lpstr>Times New Roman</vt:lpstr>
      <vt:lpstr>UTM Avo</vt:lpstr>
      <vt:lpstr>1_Office Theme</vt:lpstr>
      <vt:lpstr>Tuần 35 Bài 99: Ôn tập chung –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</cp:lastModifiedBy>
  <cp:revision>784</cp:revision>
  <dcterms:created xsi:type="dcterms:W3CDTF">2021-02-20T02:56:00Z</dcterms:created>
  <dcterms:modified xsi:type="dcterms:W3CDTF">2024-04-26T06:24:32Z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