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7" r:id="rId2"/>
    <p:sldId id="287" r:id="rId3"/>
    <p:sldId id="269" r:id="rId4"/>
    <p:sldId id="300" r:id="rId5"/>
    <p:sldId id="307" r:id="rId6"/>
    <p:sldId id="311" r:id="rId7"/>
    <p:sldId id="312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06B9B-EC2E-4A1C-8024-E58D45A98EF1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3525-E097-47DE-9630-C13A465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2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AC618-D448-471E-B3FE-B554E8A7FB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5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78E3A-777C-486B-87AD-E554272DC1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78E3A-777C-486B-87AD-E554272DC1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77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6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7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927D2A-A625-E93A-522E-78AC6564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18F80F-64A4-01BC-0322-1CB056582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55195F-E1BF-6BCB-35B2-52A27C6B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AB1E69-22DD-3EAE-2E5A-E9143BC7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E6EA1-7CF2-4844-8058-98342AEF7E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007518-0DC7-315E-99EA-A05037DE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4F27BE-40C7-95AA-4226-3A551884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622A8-93FD-4EA1-8653-DA454985F6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1E01C-30DB-D02F-5786-C400591A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579C4A-1C6A-35FD-1731-CD093A5EE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456575-977D-06B1-974C-170D6B855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3FE106-DC9E-56EE-1510-2ED44D615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F573F0-537F-6D9A-47F4-EE09B954E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41ABCC-6AA3-F215-B19F-65B72E79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E6EA1-7CF2-4844-8058-98342AEF7E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C27E86-9898-4D0B-F595-F789ED3D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604E58-8B4D-E88E-8FD9-CDCE6B4C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622A8-93FD-4EA1-8653-DA454985F6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D48B5-B27C-0EDD-E538-0CBB7A65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2FCE1A-6F89-EB5E-DA6A-27584433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E6EA1-7CF2-4844-8058-98342AEF7E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BED116-E29E-131E-A608-AD942EBD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D5F057-0386-123A-D54B-77D0B037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622A8-93FD-4EA1-8653-DA454985F6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1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5D7F4D-08D1-DC28-5C05-287AF6A3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E6EA1-7CF2-4844-8058-98342AEF7E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054F3E-10E4-406F-1459-F6E13692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1B1E70-3A65-2995-14A4-8135E46B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622A8-93FD-4EA1-8653-DA454985F6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0F07E-B3AD-FFFF-F292-78B5558A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27CBFF-5347-7F36-BE92-AEDBC637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67A8EF-07BB-83D8-C324-DF1E22845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1F748A-8F65-B035-3C77-84A109EC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E6EA1-7CF2-4844-8058-98342AEF7E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A1CB0E-715C-4C15-47BF-7609B999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CA68BB-6118-D933-45D8-99BA56FC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622A8-93FD-4EA1-8653-DA454985F6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3B283-3C2C-D1B8-92EB-C688C288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48692E-4731-FCA4-9194-8FEDC8744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8D24CE-BDC3-0AAF-CD50-DF865B42E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D3168A-F7F9-7238-25D2-6D7A018A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E6EA1-7CF2-4844-8058-98342AEF7E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67CECB-816F-0178-08DF-1E1EC078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48FCD9-376F-8D7E-BF5F-D31C7E3C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622A8-93FD-4EA1-8653-DA454985F6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3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07079-C7D7-DF64-1B6C-01FF719C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1EAC6B-84C9-7A97-8BA6-7409527BC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5E4A42-0ADB-139C-2BD2-4357F591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E6EA1-7CF2-4844-8058-98342AEF7E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C1B278-1D19-3DE8-5D7F-F6D93F74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216288-BF07-97FC-D926-8F7B15B6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622A8-93FD-4EA1-8653-DA454985F6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CD2C90-F262-8E8A-ACDD-B8C3488DD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3AA464-F51F-CD22-08BF-4EA503BCA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1812-5BD9-C563-6CEC-137EBED7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E6EA1-7CF2-4844-8058-98342AEF7E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429526-509A-BA63-D0A0-4C5EB74E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5C3050-DBF1-955F-2E01-8901398D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622A8-93FD-4EA1-8653-DA454985F6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3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8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9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6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4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4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9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8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8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2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5A7301A-A133-D3F7-F81C-1CD53154F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0" y="1197173"/>
            <a:ext cx="12192000" cy="56608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549F52-CB56-7342-EEF3-4AAC7C8DA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22" y="0"/>
            <a:ext cx="6096478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2F20DA6-822D-BA80-5752-5558E30135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7" y="133350"/>
            <a:ext cx="1422073" cy="1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6D89FC9-60D5-A62E-A943-C40B5D063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92" y="2619374"/>
            <a:ext cx="4238625" cy="4238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26195A-7690-057D-2AC9-CB731752B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78" y="133619"/>
            <a:ext cx="11059886" cy="3636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FA94E0-212F-816B-13D3-381414CF4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53" y="1796412"/>
            <a:ext cx="6972388" cy="42164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7FEE3B4-380E-8B83-59F8-43DEB5F57C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35"/>
          <a:stretch/>
        </p:blipFill>
        <p:spPr>
          <a:xfrm>
            <a:off x="824099" y="4247791"/>
            <a:ext cx="1431319" cy="8296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9A5311-490A-DA4F-FAA9-52290832A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0139" y="1078553"/>
            <a:ext cx="3737172" cy="1329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5D753-4B91-F04E-E16F-1868A07EE5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881" y="2208573"/>
            <a:ext cx="8187638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7E6A3-5CC8-FC54-599A-8FA1416B6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2196" y="3687276"/>
            <a:ext cx="244470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E96CD1EC-8620-C9AB-65C8-0C58B1782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04" y="1893962"/>
            <a:ext cx="6972388" cy="42164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2570CFE-5C90-295D-A31B-7458C8C6D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00"/>
            <a:ext cx="11059886" cy="3636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86D5AA-E9F5-302E-0239-0EAA372BC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95" y="3844986"/>
            <a:ext cx="3371856" cy="3371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951C79-4CF8-D3AA-1E3C-92DC43D95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330" y="2376195"/>
            <a:ext cx="915088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654" y="263769"/>
            <a:ext cx="11403623" cy="62337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E70C79-1253-8F82-D7A0-C6DAA6CD3612}"/>
              </a:ext>
            </a:extLst>
          </p:cNvPr>
          <p:cNvGrpSpPr/>
          <p:nvPr/>
        </p:nvGrpSpPr>
        <p:grpSpPr>
          <a:xfrm>
            <a:off x="431932" y="264546"/>
            <a:ext cx="861983" cy="1015663"/>
            <a:chOff x="1144100" y="726302"/>
            <a:chExt cx="861983" cy="1015663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3C272E26-420A-C59C-9982-767622F58AF2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PA-文本框 54">
              <a:extLst>
                <a:ext uri="{FF2B5EF4-FFF2-40B4-BE49-F238E27FC236}">
                  <a16:creationId xmlns:a16="http://schemas.microsoft.com/office/drawing/2014/main" id="{55511B90-8EF7-5FDA-40DE-8BA4F4AF50D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6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353547-AC43-A12E-2809-2B6858447136}"/>
                  </a:ext>
                </a:extLst>
              </p:cNvPr>
              <p:cNvSpPr txBox="1"/>
              <p:nvPr/>
            </p:nvSpPr>
            <p:spPr>
              <a:xfrm>
                <a:off x="1285875" y="334554"/>
                <a:ext cx="10169320" cy="2869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Để giặt 1 kg quần áo bạn Lan cần cho vào máy lượng nước giặt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nắp chai nước giặt. Hỏi:</a:t>
                </a:r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lvl="0" algn="just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a)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Đối với 4 kg quần áo bạn Lan cần cho vào máy lượng nước giặt là bao nhiêu?</a:t>
                </a:r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b) Đối với 6 kg quần áo bạn Lan cần cho vào máy lượng nước giặt là bao nhiêu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353547-AC43-A12E-2809-2B6858447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5" y="334554"/>
                <a:ext cx="10169320" cy="2869119"/>
              </a:xfrm>
              <a:prstGeom prst="rect">
                <a:avLst/>
              </a:prstGeom>
              <a:blipFill>
                <a:blip r:embed="rId3"/>
                <a:stretch>
                  <a:fillRect l="-1259" t="-2335" r="-1199" b="-4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4416946-67D0-B78F-099D-77958BB11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2788725"/>
            <a:ext cx="4672012" cy="36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14" y="218660"/>
            <a:ext cx="11403623" cy="62337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9FD3AE-D870-BA76-DEE1-9CDC4C99E1E9}"/>
                  </a:ext>
                </a:extLst>
              </p:cNvPr>
              <p:cNvSpPr txBox="1"/>
              <p:nvPr/>
            </p:nvSpPr>
            <p:spPr>
              <a:xfrm>
                <a:off x="838200" y="952500"/>
                <a:ext cx="10734675" cy="3918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 4 ki- lô- gam quần áo bạn Lan cần cho vào máy lượng nước giặt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 4 = 2 </a:t>
                </a:r>
                <a:r>
                  <a:rPr lang="nl-NL" sz="2800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(nắp chai)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 6 ki- lô- gam quần áo bạn Lan cần cho vào máy lượng nước giặt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 6 = 3 </a:t>
                </a:r>
                <a:r>
                  <a:rPr lang="nl-NL" sz="2800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nl-NL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nắp chai</a:t>
                </a:r>
                <a:r>
                  <a:rPr lang="nl-NL" sz="2800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  <a:tabLst>
                    <a:tab pos="1247775" algn="l"/>
                  </a:tabLs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Đáp số: a. </a:t>
                </a:r>
                <a:r>
                  <a:rPr lang="nl-NL" sz="2800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nắp chai nước giặt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>
                  <a:tabLst>
                    <a:tab pos="1247775" algn="l"/>
                  </a:tabLst>
                </a:pPr>
                <a:r>
                  <a:rPr lang="nl-NL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b. 3 </a:t>
                </a:r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nắp chai nước giặt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9FD3AE-D870-BA76-DEE1-9CDC4C99E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52500"/>
                <a:ext cx="10734675" cy="3918252"/>
              </a:xfrm>
              <a:prstGeom prst="rect">
                <a:avLst/>
              </a:prstGeom>
              <a:blipFill>
                <a:blip r:embed="rId3"/>
                <a:stretch>
                  <a:fillRect l="-1193" t="-1555" r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654" y="263769"/>
            <a:ext cx="11403623" cy="62337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BFDBF9-1975-1316-866F-E9DF0A026656}"/>
              </a:ext>
            </a:extLst>
          </p:cNvPr>
          <p:cNvGrpSpPr/>
          <p:nvPr/>
        </p:nvGrpSpPr>
        <p:grpSpPr>
          <a:xfrm>
            <a:off x="356578" y="476671"/>
            <a:ext cx="841938" cy="923330"/>
            <a:chOff x="1185739" y="707335"/>
            <a:chExt cx="841938" cy="92333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74B9CC36-76BB-6326-AFD8-CC6AFAAAEB7E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PA-文本框 54">
              <a:extLst>
                <a:ext uri="{FF2B5EF4-FFF2-40B4-BE49-F238E27FC236}">
                  <a16:creationId xmlns:a16="http://schemas.microsoft.com/office/drawing/2014/main" id="{086E8024-EF33-861E-9EF1-0CDFC249305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7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07841-CFA3-8B7D-0408-D61F1D9B8B18}"/>
                  </a:ext>
                </a:extLst>
              </p:cNvPr>
              <p:cNvSpPr txBox="1"/>
              <p:nvPr/>
            </p:nvSpPr>
            <p:spPr>
              <a:xfrm>
                <a:off x="1171574" y="368997"/>
                <a:ext cx="10506075" cy="151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cánh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sổ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m,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cánh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07841-CFA3-8B7D-0408-D61F1D9B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4" y="368997"/>
                <a:ext cx="10506075" cy="1517595"/>
              </a:xfrm>
              <a:prstGeom prst="rect">
                <a:avLst/>
              </a:prstGeom>
              <a:blipFill>
                <a:blip r:embed="rId3"/>
                <a:stretch>
                  <a:fillRect l="-1450" b="-5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759D60-09CF-24C2-80F4-1A3B7C252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4" y="2141975"/>
            <a:ext cx="5381625" cy="261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5E7C97-2DBB-00FB-ECED-589521FC935D}"/>
                  </a:ext>
                </a:extLst>
              </p:cNvPr>
              <p:cNvSpPr txBox="1"/>
              <p:nvPr/>
            </p:nvSpPr>
            <p:spPr>
              <a:xfrm>
                <a:off x="762000" y="2171700"/>
                <a:ext cx="5248275" cy="4125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 vi cánh cửa đó là: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)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cánh cửa đó là: 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 m</a:t>
                </a:r>
                <a:r>
                  <a:rPr lang="nl-NL" sz="2400" b="1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Đáp số: 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Chu vi: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    Diện tích: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nl-NL" sz="2400" b="1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5E7C97-2DBB-00FB-ECED-589521FC9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71700"/>
                <a:ext cx="5248275" cy="4125296"/>
              </a:xfrm>
              <a:prstGeom prst="rect">
                <a:avLst/>
              </a:prstGeom>
              <a:blipFill>
                <a:blip r:embed="rId5"/>
                <a:stretch>
                  <a:fillRect t="-148" b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3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654" y="263769"/>
            <a:ext cx="11403623" cy="62337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BFDBF9-1975-1316-866F-E9DF0A026656}"/>
              </a:ext>
            </a:extLst>
          </p:cNvPr>
          <p:cNvGrpSpPr/>
          <p:nvPr/>
        </p:nvGrpSpPr>
        <p:grpSpPr>
          <a:xfrm>
            <a:off x="356578" y="476671"/>
            <a:ext cx="841938" cy="923330"/>
            <a:chOff x="1185739" y="707335"/>
            <a:chExt cx="841938" cy="92333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74B9CC36-76BB-6326-AFD8-CC6AFAAAEB7E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PA-文本框 54">
              <a:extLst>
                <a:ext uri="{FF2B5EF4-FFF2-40B4-BE49-F238E27FC236}">
                  <a16:creationId xmlns:a16="http://schemas.microsoft.com/office/drawing/2014/main" id="{086E8024-EF33-861E-9EF1-0CDFC249305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8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07841-CFA3-8B7D-0408-D61F1D9B8B18}"/>
                  </a:ext>
                </a:extLst>
              </p:cNvPr>
              <p:cNvSpPr txBox="1"/>
              <p:nvPr/>
            </p:nvSpPr>
            <p:spPr>
              <a:xfrm>
                <a:off x="1171574" y="368997"/>
                <a:ext cx="10610851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vòi nước bị hỏng, mỗi giờ vòi nước đó bị rò rỉ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xô nước.</a:t>
                </a:r>
                <a:endParaRPr lang="en-US" sz="2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lang="en-US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 trong 5 giờ vòi nước đó bị rò rỉ bao nhiêu phần xô nước?</a:t>
                </a:r>
                <a:endParaRPr lang="en-US" sz="27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/>
                <a:r>
                  <a:rPr lang="vi-VN" sz="27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Hỏi trong 1 ngày vòi nước đó bị rò rỉ bao nhiêu phần xô nước?</a:t>
                </a: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07841-CFA3-8B7D-0408-D61F1D9B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4" y="368997"/>
                <a:ext cx="10610851" cy="1523494"/>
              </a:xfrm>
              <a:prstGeom prst="rect">
                <a:avLst/>
              </a:prstGeom>
              <a:blipFill>
                <a:blip r:embed="rId3"/>
                <a:stretch>
                  <a:fillRect l="-1091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CCC87BD-65B3-0256-3CAF-5CFE7D74B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5" y="2367762"/>
            <a:ext cx="7105983" cy="33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614" y="218660"/>
            <a:ext cx="11403623" cy="623374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9FD3AE-D870-BA76-DEE1-9CDC4C99E1E9}"/>
                  </a:ext>
                </a:extLst>
              </p:cNvPr>
              <p:cNvSpPr txBox="1"/>
              <p:nvPr/>
            </p:nvSpPr>
            <p:spPr>
              <a:xfrm>
                <a:off x="752475" y="619125"/>
                <a:ext cx="10858500" cy="5506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24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5 giờ vòi nước đó bị rò rỉ số phần xô nước là: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(xô nước)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1 ngày vòi nước đó bị rò rỉ số phần xô nước là: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24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(xô nước)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xô nước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xô nước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9FD3AE-D870-BA76-DEE1-9CDC4C99E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619125"/>
                <a:ext cx="10858500" cy="5506572"/>
              </a:xfrm>
              <a:prstGeom prst="rect">
                <a:avLst/>
              </a:prstGeom>
              <a:blipFill>
                <a:blip r:embed="rId3"/>
                <a:stretch>
                  <a:fillRect t="-1772" b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5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E96CD1EC-8620-C9AB-65C8-0C58B1782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04" y="1893962"/>
            <a:ext cx="6972388" cy="42164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2570CFE-5C90-295D-A31B-7458C8C6D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00"/>
            <a:ext cx="11059886" cy="3636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86D5AA-E9F5-302E-0239-0EAA372BC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95" y="3844986"/>
            <a:ext cx="3371856" cy="3371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D67075-1D5B-146A-FDE0-86E7FB172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54" y="1895475"/>
            <a:ext cx="10373453" cy="32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自定义 736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125FA4"/>
      </a:accent1>
      <a:accent2>
        <a:srgbClr val="125FA4"/>
      </a:accent2>
      <a:accent3>
        <a:srgbClr val="125FA4"/>
      </a:accent3>
      <a:accent4>
        <a:srgbClr val="125FA4"/>
      </a:accent4>
      <a:accent5>
        <a:srgbClr val="125FA4"/>
      </a:accent5>
      <a:accent6>
        <a:srgbClr val="125FA4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116</Words>
  <Application>Microsoft Office PowerPoint</Application>
  <PresentationFormat>Widescreen</PresentationFormat>
  <Paragraphs>36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等线</vt:lpstr>
      <vt:lpstr>等线 Light</vt:lpstr>
      <vt:lpstr>SVN-Cookies</vt:lpstr>
      <vt:lpstr>字魂156号-萌趣苏打饼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2024-03-02T08:35:04Z</dcterms:created>
  <dcterms:modified xsi:type="dcterms:W3CDTF">2024-04-26T10:53:31Z</dcterms:modified>
</cp:coreProperties>
</file>