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6" r:id="rId3"/>
  </p:sldMasterIdLst>
  <p:notesMasterIdLst>
    <p:notesMasterId r:id="rId19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328" r:id="rId15"/>
    <p:sldId id="329" r:id="rId16"/>
    <p:sldId id="283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6E2AF-943D-44A1-9744-F18AAC534D7D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F1F6-88DB-42A0-933D-0F6361FD1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AFA4-486C-4C1B-AFBB-D8DAABC93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557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65250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9944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2409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88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39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0640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38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87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5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127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09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46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7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9723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469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757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459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2923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724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1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7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002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19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67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311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786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396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36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017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534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471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3467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519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58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19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33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0221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78370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075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54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5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214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3233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1564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0187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054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0342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864413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980996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1745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3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040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56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9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20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7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81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45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0D7A2A-3A91-2803-9561-E3F3593C8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39" y="1131246"/>
            <a:ext cx="4493141" cy="1213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781321" y="2099872"/>
            <a:ext cx="5452331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756511" y="2142403"/>
                <a:ext cx="5477141" cy="81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11" y="2142403"/>
                <a:ext cx="5477141" cy="810928"/>
              </a:xfrm>
              <a:prstGeom prst="rect">
                <a:avLst/>
              </a:prstGeom>
              <a:blipFill>
                <a:blip r:embed="rId3"/>
                <a:stretch>
                  <a:fillRect l="-2781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756511" y="2982375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1128651" y="3599063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5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51" y="3599063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6C545C0-323E-C5D7-BFB1-D8217D03CB94}"/>
              </a:ext>
            </a:extLst>
          </p:cNvPr>
          <p:cNvSpPr/>
          <p:nvPr/>
        </p:nvSpPr>
        <p:spPr>
          <a:xfrm>
            <a:off x="6621682" y="2129369"/>
            <a:ext cx="5452331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F55E8-CD04-4593-D82E-D537FA0A6DDF}"/>
                  </a:ext>
                </a:extLst>
              </p:cNvPr>
              <p:cNvSpPr txBox="1"/>
              <p:nvPr/>
            </p:nvSpPr>
            <p:spPr>
              <a:xfrm>
                <a:off x="6596872" y="2171900"/>
                <a:ext cx="5477141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F55E8-CD04-4593-D82E-D537FA0A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72" y="2171900"/>
                <a:ext cx="5477141" cy="834716"/>
              </a:xfrm>
              <a:prstGeom prst="rect">
                <a:avLst/>
              </a:prstGeom>
              <a:blipFill>
                <a:blip r:embed="rId5"/>
                <a:stretch>
                  <a:fillRect l="-278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3A4527-C544-74E6-E1D7-E03D984913D1}"/>
              </a:ext>
            </a:extLst>
          </p:cNvPr>
          <p:cNvSpPr txBox="1"/>
          <p:nvPr/>
        </p:nvSpPr>
        <p:spPr>
          <a:xfrm>
            <a:off x="6596872" y="3011872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B1FF8-4C40-5067-6EA7-5DE77C52A2B2}"/>
                  </a:ext>
                </a:extLst>
              </p:cNvPr>
              <p:cNvSpPr txBox="1"/>
              <p:nvPr/>
            </p:nvSpPr>
            <p:spPr>
              <a:xfrm>
                <a:off x="6969012" y="3628560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B1FF8-4C40-5067-6EA7-5DE77C52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12" y="3628560"/>
                <a:ext cx="7272670" cy="927433"/>
              </a:xfrm>
              <a:prstGeom prst="rect">
                <a:avLst/>
              </a:prstGeom>
              <a:blipFill>
                <a:blip r:embed="rId6"/>
                <a:stretch>
                  <a:fillRect l="-251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92E7560-AE4D-EDC0-8BF3-4249F2FB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84" y="4821244"/>
            <a:ext cx="10864646" cy="8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2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D0407-2444-AB2B-410E-163ECF1F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704418"/>
            <a:ext cx="10864646" cy="89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3D906-9A79-64BE-68DC-CB6B15F6AE25}"/>
                  </a:ext>
                </a:extLst>
              </p:cNvPr>
              <p:cNvSpPr txBox="1"/>
              <p:nvPr/>
            </p:nvSpPr>
            <p:spPr>
              <a:xfrm>
                <a:off x="686200" y="2655166"/>
                <a:ext cx="2243813" cy="188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3D906-9A79-64BE-68DC-CB6B15F6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0" y="2655166"/>
                <a:ext cx="2243813" cy="1888979"/>
              </a:xfrm>
              <a:prstGeom prst="rect">
                <a:avLst/>
              </a:prstGeom>
              <a:blipFill>
                <a:blip r:embed="rId3"/>
                <a:stretch>
                  <a:fillRect l="-9783" b="-5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C01C-CACA-6F00-29AF-AD3D44D8BF24}"/>
                  </a:ext>
                </a:extLst>
              </p:cNvPr>
              <p:cNvSpPr txBox="1"/>
              <p:nvPr/>
            </p:nvSpPr>
            <p:spPr>
              <a:xfrm>
                <a:off x="3763697" y="2674830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C01C-CACA-6F00-29AF-AD3D44D8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97" y="2674830"/>
                <a:ext cx="2243813" cy="1909433"/>
              </a:xfrm>
              <a:prstGeom prst="rect">
                <a:avLst/>
              </a:prstGeom>
              <a:blipFill>
                <a:blip r:embed="rId4"/>
                <a:stretch>
                  <a:fillRect l="-9511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C63CD-BFE2-7001-B981-776655D2680A}"/>
                  </a:ext>
                </a:extLst>
              </p:cNvPr>
              <p:cNvSpPr txBox="1"/>
              <p:nvPr/>
            </p:nvSpPr>
            <p:spPr>
              <a:xfrm>
                <a:off x="6939516" y="2625669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C63CD-BFE2-7001-B981-776655D26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16" y="2625669"/>
                <a:ext cx="2243813" cy="1909433"/>
              </a:xfrm>
              <a:prstGeom prst="rect">
                <a:avLst/>
              </a:prstGeom>
              <a:blipFill>
                <a:blip r:embed="rId5"/>
                <a:stretch>
                  <a:fillRect l="-9511" b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8D161-5BB9-8982-03C3-ABD86C62DAD7}"/>
                  </a:ext>
                </a:extLst>
              </p:cNvPr>
              <p:cNvSpPr txBox="1"/>
              <p:nvPr/>
            </p:nvSpPr>
            <p:spPr>
              <a:xfrm>
                <a:off x="9869529" y="2576508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8D161-5BB9-8982-03C3-ABD86C62D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29" y="2576508"/>
                <a:ext cx="2243813" cy="1909433"/>
              </a:xfrm>
              <a:prstGeom prst="rect">
                <a:avLst/>
              </a:prstGeom>
              <a:blipFill>
                <a:blip r:embed="rId6"/>
                <a:stretch>
                  <a:fillRect l="-9511" b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434574" y="508345"/>
                <a:ext cx="9528623" cy="1349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biển quảng cáo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 và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m. Tính diện tích biển quảng cáo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74" y="508345"/>
                <a:ext cx="9528623" cy="1349024"/>
              </a:xfrm>
              <a:prstGeom prst="rect">
                <a:avLst/>
              </a:prstGeom>
              <a:blipFill>
                <a:blip r:embed="rId3"/>
                <a:stretch>
                  <a:fillRect l="-1280" r="-2111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10142089" cy="312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4000" u="sng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quảng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cáo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</a:t>
                </a:r>
                <a:r>
                  <a:rPr lang="en-US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10142089" cy="3120213"/>
              </a:xfrm>
              <a:prstGeom prst="rect">
                <a:avLst/>
              </a:prstGeom>
              <a:blipFill>
                <a:blip r:embed="rId4"/>
                <a:stretch>
                  <a:fillRect t="-3523" b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ACCB9B7-F03E-EAB3-8A2F-63803C2CCBF5}"/>
              </a:ext>
            </a:extLst>
          </p:cNvPr>
          <p:cNvGrpSpPr/>
          <p:nvPr/>
        </p:nvGrpSpPr>
        <p:grpSpPr>
          <a:xfrm>
            <a:off x="395368" y="429237"/>
            <a:ext cx="881648" cy="1015663"/>
            <a:chOff x="1124435" y="726302"/>
            <a:chExt cx="881648" cy="10156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E14E570-DB83-AC48-4F37-E40E133D6E91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30AD0E31-CF27-B2B2-777E-699EC24581D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24435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BA093-263F-6E62-AC93-69AD7F2A03BC}"/>
              </a:ext>
            </a:extLst>
          </p:cNvPr>
          <p:cNvSpPr txBox="1"/>
          <p:nvPr/>
        </p:nvSpPr>
        <p:spPr>
          <a:xfrm>
            <a:off x="1434574" y="508345"/>
            <a:ext cx="9528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thẻ số vào ô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 hợp để được phép nhân đúng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CCB9B7-F03E-EAB3-8A2F-63803C2CCBF5}"/>
              </a:ext>
            </a:extLst>
          </p:cNvPr>
          <p:cNvGrpSpPr/>
          <p:nvPr/>
        </p:nvGrpSpPr>
        <p:grpSpPr>
          <a:xfrm>
            <a:off x="395368" y="429237"/>
            <a:ext cx="881648" cy="1015663"/>
            <a:chOff x="1124435" y="726302"/>
            <a:chExt cx="881648" cy="10156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E14E570-DB83-AC48-4F37-E40E133D6E91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30AD0E31-CF27-B2B2-777E-699EC24581D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24435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6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21F923-3F94-DE06-2354-A1731090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28" y="521999"/>
            <a:ext cx="771525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CDCCF-C9E2-8B5D-A13E-A9D4E9CC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09" y="2638034"/>
            <a:ext cx="10815782" cy="15797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A11686-569A-D409-63BA-66576CA2A7BF}"/>
              </a:ext>
            </a:extLst>
          </p:cNvPr>
          <p:cNvSpPr/>
          <p:nvPr/>
        </p:nvSpPr>
        <p:spPr>
          <a:xfrm>
            <a:off x="928849" y="2784764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5A81C-55FE-50B1-7FE8-6F569DA13CFE}"/>
              </a:ext>
            </a:extLst>
          </p:cNvPr>
          <p:cNvSpPr/>
          <p:nvPr/>
        </p:nvSpPr>
        <p:spPr>
          <a:xfrm>
            <a:off x="919016" y="3463190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577B6-06E5-BC94-0EF6-26BAE674E3BE}"/>
              </a:ext>
            </a:extLst>
          </p:cNvPr>
          <p:cNvSpPr/>
          <p:nvPr/>
        </p:nvSpPr>
        <p:spPr>
          <a:xfrm>
            <a:off x="1971069" y="2794597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CA5DE-49DB-D1A5-308B-BA6E1806E12A}"/>
              </a:ext>
            </a:extLst>
          </p:cNvPr>
          <p:cNvSpPr/>
          <p:nvPr/>
        </p:nvSpPr>
        <p:spPr>
          <a:xfrm>
            <a:off x="1961236" y="3473023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79F5D-C3FF-E435-BA99-95D6F12B1D6C}"/>
              </a:ext>
            </a:extLst>
          </p:cNvPr>
          <p:cNvSpPr/>
          <p:nvPr/>
        </p:nvSpPr>
        <p:spPr>
          <a:xfrm>
            <a:off x="923933" y="2779848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50500B-F65B-895C-40F4-59C5C28C75AC}"/>
              </a:ext>
            </a:extLst>
          </p:cNvPr>
          <p:cNvSpPr/>
          <p:nvPr/>
        </p:nvSpPr>
        <p:spPr>
          <a:xfrm>
            <a:off x="914100" y="3458274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197ABA-6E30-B38A-1A61-552F47F0E813}"/>
              </a:ext>
            </a:extLst>
          </p:cNvPr>
          <p:cNvSpPr/>
          <p:nvPr/>
        </p:nvSpPr>
        <p:spPr>
          <a:xfrm>
            <a:off x="1966153" y="2789681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552BE0-2159-E676-AE79-DBAB9EBC4490}"/>
              </a:ext>
            </a:extLst>
          </p:cNvPr>
          <p:cNvSpPr/>
          <p:nvPr/>
        </p:nvSpPr>
        <p:spPr>
          <a:xfrm>
            <a:off x="1956320" y="3468107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32E5A8-9CF5-A45C-BC3E-646B644CDAE6}"/>
              </a:ext>
            </a:extLst>
          </p:cNvPr>
          <p:cNvSpPr/>
          <p:nvPr/>
        </p:nvSpPr>
        <p:spPr>
          <a:xfrm>
            <a:off x="923933" y="2770016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0A72D4-9942-3167-9AF0-880F36F6E156}"/>
              </a:ext>
            </a:extLst>
          </p:cNvPr>
          <p:cNvSpPr/>
          <p:nvPr/>
        </p:nvSpPr>
        <p:spPr>
          <a:xfrm>
            <a:off x="914100" y="3448442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BC7210-1526-8D8B-63B9-D1B0DEFEE2AE}"/>
              </a:ext>
            </a:extLst>
          </p:cNvPr>
          <p:cNvSpPr/>
          <p:nvPr/>
        </p:nvSpPr>
        <p:spPr>
          <a:xfrm>
            <a:off x="1966153" y="2779849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3FB231-02F0-221F-A5F7-D18DFB75877E}"/>
              </a:ext>
            </a:extLst>
          </p:cNvPr>
          <p:cNvSpPr/>
          <p:nvPr/>
        </p:nvSpPr>
        <p:spPr>
          <a:xfrm>
            <a:off x="1956320" y="3458275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21008D-0FEB-702F-0C40-C624ECCB9A9C}"/>
              </a:ext>
            </a:extLst>
          </p:cNvPr>
          <p:cNvSpPr/>
          <p:nvPr/>
        </p:nvSpPr>
        <p:spPr>
          <a:xfrm>
            <a:off x="919017" y="2765100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076832-8CAE-E42D-7E55-29B55E66624C}"/>
              </a:ext>
            </a:extLst>
          </p:cNvPr>
          <p:cNvSpPr/>
          <p:nvPr/>
        </p:nvSpPr>
        <p:spPr>
          <a:xfrm>
            <a:off x="909184" y="3443526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65A12C-8B6B-C698-DB74-35D9BA0A5A8C}"/>
              </a:ext>
            </a:extLst>
          </p:cNvPr>
          <p:cNvSpPr/>
          <p:nvPr/>
        </p:nvSpPr>
        <p:spPr>
          <a:xfrm>
            <a:off x="1961237" y="2774933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F6E28C-0DF0-9936-30B3-C0D2EB6581BE}"/>
              </a:ext>
            </a:extLst>
          </p:cNvPr>
          <p:cNvSpPr/>
          <p:nvPr/>
        </p:nvSpPr>
        <p:spPr>
          <a:xfrm>
            <a:off x="1951404" y="3453359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" grpId="0" animBg="1"/>
      <p:bldP spid="5" grpId="0" animBg="1"/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Tính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:r>
                      <a:rPr kumimoji="0" lang="en-US" sz="5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Tính</a:t>
                    </a:r>
                    <a:r>
                      <a: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:r>
                      <a:rPr kumimoji="0" lang="en-US" sz="60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Tính</a:t>
                    </a:r>
                    <a:r>
                      <a: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78761" y="601254"/>
            <a:ext cx="959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52A20"/>
                </a:solidFill>
              </a:rPr>
              <a:t>a) </a:t>
            </a:r>
            <a:r>
              <a:rPr lang="en-US" sz="2800" b="1" dirty="0" err="1">
                <a:solidFill>
                  <a:srgbClr val="152A20"/>
                </a:solidFill>
              </a:rPr>
              <a:t>Chỉ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ra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phép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tính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có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kết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quả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sai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và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sửa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lại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cho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27563-61F8-AA5D-9DB8-4B173C27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1" y="1710506"/>
            <a:ext cx="4408386" cy="1592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4D30D-0C7B-C971-AFE3-13917305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575" y="1745072"/>
            <a:ext cx="4364908" cy="160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03081-9B45-606B-BA5C-3603277D9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84" y="3790181"/>
            <a:ext cx="4460854" cy="1656889"/>
          </a:xfrm>
          <a:prstGeom prst="rect">
            <a:avLst/>
          </a:prstGeom>
        </p:spPr>
      </p:pic>
      <p:pic>
        <p:nvPicPr>
          <p:cNvPr id="10" name="Picture 9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9EAAD7F-7674-5569-5322-07E64AF0D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24" y="1646903"/>
            <a:ext cx="738494" cy="75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ED898-1EB1-B0A8-87BA-8CFE98E06F79}"/>
                  </a:ext>
                </a:extLst>
              </p:cNvPr>
              <p:cNvSpPr txBox="1"/>
              <p:nvPr/>
            </p:nvSpPr>
            <p:spPr>
              <a:xfrm>
                <a:off x="9026014" y="3169305"/>
                <a:ext cx="3242185" cy="1962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ED898-1EB1-B0A8-87BA-8CFE98E0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014" y="3169305"/>
                <a:ext cx="3242185" cy="1962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F62C227-EF3E-C4AF-B4D0-7B4431296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4" y="3574026"/>
            <a:ext cx="738494" cy="75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72F7EB-1AF0-3DB3-6C29-375711DD3AEE}"/>
                  </a:ext>
                </a:extLst>
              </p:cNvPr>
              <p:cNvSpPr txBox="1"/>
              <p:nvPr/>
            </p:nvSpPr>
            <p:spPr>
              <a:xfrm>
                <a:off x="3519949" y="5214415"/>
                <a:ext cx="3242185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72F7EB-1AF0-3DB3-6C29-375711DD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49" y="5214415"/>
                <a:ext cx="3242185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44234-041B-24CC-D5A7-6C3B1FCF8E56}"/>
              </a:ext>
            </a:extLst>
          </p:cNvPr>
          <p:cNvSpPr txBox="1"/>
          <p:nvPr/>
        </p:nvSpPr>
        <p:spPr>
          <a:xfrm>
            <a:off x="1327354" y="344129"/>
            <a:ext cx="958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FEC1C-860A-530C-1A86-1058614B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6" y="1542785"/>
            <a:ext cx="8547333" cy="4401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0D822-8A01-D0B3-6B90-FA4446BBD25E}"/>
                  </a:ext>
                </a:extLst>
              </p:cNvPr>
              <p:cNvSpPr txBox="1"/>
              <p:nvPr/>
            </p:nvSpPr>
            <p:spPr>
              <a:xfrm>
                <a:off x="648930" y="2136917"/>
                <a:ext cx="89473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0D822-8A01-D0B3-6B90-FA4446BB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2136917"/>
                <a:ext cx="894735" cy="1014317"/>
              </a:xfrm>
              <a:prstGeom prst="rect">
                <a:avLst/>
              </a:prstGeom>
              <a:blipFill>
                <a:blip r:embed="rId3"/>
                <a:stretch>
                  <a:fillRect r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0FD9B-2C0C-BED7-DE7B-E73C5ADBF49D}"/>
              </a:ext>
            </a:extLst>
          </p:cNvPr>
          <p:cNvCxnSpPr/>
          <p:nvPr/>
        </p:nvCxnSpPr>
        <p:spPr>
          <a:xfrm>
            <a:off x="3529781" y="3116826"/>
            <a:ext cx="1917290" cy="21139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946594-D77F-C1E8-78B5-45B4D22D7F7D}"/>
              </a:ext>
            </a:extLst>
          </p:cNvPr>
          <p:cNvCxnSpPr>
            <a:cxnSpLocks/>
          </p:cNvCxnSpPr>
          <p:nvPr/>
        </p:nvCxnSpPr>
        <p:spPr>
          <a:xfrm>
            <a:off x="7472515" y="5279922"/>
            <a:ext cx="1622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8965F-CAC1-F331-D191-3E54D310F964}"/>
                  </a:ext>
                </a:extLst>
              </p:cNvPr>
              <p:cNvSpPr txBox="1"/>
              <p:nvPr/>
            </p:nvSpPr>
            <p:spPr>
              <a:xfrm>
                <a:off x="766917" y="3395447"/>
                <a:ext cx="89473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8965F-CAC1-F331-D191-3E54D310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7" y="3395447"/>
                <a:ext cx="894735" cy="1014317"/>
              </a:xfrm>
              <a:prstGeom prst="rect">
                <a:avLst/>
              </a:prstGeom>
              <a:blipFill>
                <a:blip r:embed="rId4"/>
                <a:stretch>
                  <a:fillRect r="-2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D527E3-7582-8E7C-8717-546E2010BCA7}"/>
              </a:ext>
            </a:extLst>
          </p:cNvPr>
          <p:cNvCxnSpPr>
            <a:cxnSpLocks/>
          </p:cNvCxnSpPr>
          <p:nvPr/>
        </p:nvCxnSpPr>
        <p:spPr>
          <a:xfrm flipV="1">
            <a:off x="3667433" y="2320413"/>
            <a:ext cx="1809135" cy="1720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C2FDE-38A3-E41E-036F-8A105E392A0B}"/>
              </a:ext>
            </a:extLst>
          </p:cNvPr>
          <p:cNvCxnSpPr>
            <a:cxnSpLocks/>
          </p:cNvCxnSpPr>
          <p:nvPr/>
        </p:nvCxnSpPr>
        <p:spPr>
          <a:xfrm flipH="1" flipV="1">
            <a:off x="7462684" y="2379406"/>
            <a:ext cx="1592827" cy="16223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00DDDB-158C-A31F-48D4-5A407380AB4D}"/>
                  </a:ext>
                </a:extLst>
              </p:cNvPr>
              <p:cNvSpPr txBox="1"/>
              <p:nvPr/>
            </p:nvSpPr>
            <p:spPr>
              <a:xfrm>
                <a:off x="678427" y="4791627"/>
                <a:ext cx="894735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00DDDB-158C-A31F-48D4-5A40738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7" y="4791627"/>
                <a:ext cx="894735" cy="1017523"/>
              </a:xfrm>
              <a:prstGeom prst="rect">
                <a:avLst/>
              </a:prstGeom>
              <a:blipFill>
                <a:blip r:embed="rId5"/>
                <a:stretch>
                  <a:fillRect r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9738E2-77FB-0497-554E-61B632568F93}"/>
              </a:ext>
            </a:extLst>
          </p:cNvPr>
          <p:cNvCxnSpPr>
            <a:cxnSpLocks/>
          </p:cNvCxnSpPr>
          <p:nvPr/>
        </p:nvCxnSpPr>
        <p:spPr>
          <a:xfrm flipV="1">
            <a:off x="3647768" y="3913239"/>
            <a:ext cx="1750142" cy="15141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F37149-FAA6-C79B-6C59-AFAB2787366E}"/>
              </a:ext>
            </a:extLst>
          </p:cNvPr>
          <p:cNvCxnSpPr>
            <a:cxnSpLocks/>
          </p:cNvCxnSpPr>
          <p:nvPr/>
        </p:nvCxnSpPr>
        <p:spPr>
          <a:xfrm flipH="1">
            <a:off x="7492181" y="2654710"/>
            <a:ext cx="1582993" cy="123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21" grpId="0" build="p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367</Words>
  <Application>Microsoft Office PowerPoint</Application>
  <PresentationFormat>Widescreen</PresentationFormat>
  <Paragraphs>74</Paragraphs>
  <Slides>15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Bowlby One SC</vt:lpstr>
      <vt:lpstr>Comfortaa Medium</vt:lpstr>
      <vt:lpstr>Manjari</vt:lpstr>
      <vt:lpstr>Alef</vt:lpstr>
      <vt:lpstr>Arial</vt:lpstr>
      <vt:lpstr>Calibri</vt:lpstr>
      <vt:lpstr>Cambria</vt:lpstr>
      <vt:lpstr>Cambria Math</vt:lpstr>
      <vt:lpstr>Dosis</vt:lpstr>
      <vt:lpstr>Lora</vt:lpstr>
      <vt:lpstr>Open Sans</vt:lpstr>
      <vt:lpstr>Pacifico</vt:lpstr>
      <vt:lpstr>SVN-Cookies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2024-03-02T05:40:09Z</dcterms:created>
  <dcterms:modified xsi:type="dcterms:W3CDTF">2024-03-02T10:26:29Z</dcterms:modified>
</cp:coreProperties>
</file>