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26" r:id="rId2"/>
    <p:sldId id="396" r:id="rId3"/>
    <p:sldId id="440" r:id="rId4"/>
    <p:sldId id="444" r:id="rId5"/>
    <p:sldId id="445" r:id="rId6"/>
    <p:sldId id="446" r:id="rId7"/>
    <p:sldId id="447" r:id="rId8"/>
    <p:sldId id="398" r:id="rId9"/>
    <p:sldId id="448" r:id="rId10"/>
    <p:sldId id="449" r:id="rId11"/>
    <p:sldId id="450" r:id="rId12"/>
    <p:sldId id="451" r:id="rId13"/>
    <p:sldId id="4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7A5DC-A48B-4FE9-A7B2-5BCF1F60CC54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1017-9F01-4363-8F3B-730AB77C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1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724F0-6B53-41EF-BD4B-4399EF598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3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/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9B910-EDAD-45E0-8DD9-DD752735C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306877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84844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56966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629360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393240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697780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61917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08622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8424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093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839412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395331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01170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395609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50554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7" y="0"/>
            <a:ext cx="12192000" cy="6858000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482600" y="438447"/>
            <a:ext cx="11226800" cy="59817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 userDrawn="1"/>
        </p:nvSpPr>
        <p:spPr>
          <a:xfrm>
            <a:off x="635000" y="565447"/>
            <a:ext cx="10960100" cy="5733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A7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B60CAF-6890-DE5F-CB25-D3EF90CEB80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764" y="227618"/>
            <a:ext cx="1403219" cy="14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5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0" y="706670"/>
            <a:ext cx="9457116" cy="509306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 flipV="1">
            <a:off x="10438428" y="-3"/>
            <a:ext cx="1768534" cy="547188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 flipV="1">
            <a:off x="7985386" y="-3"/>
            <a:ext cx="3004457" cy="146413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ADA09C3-287F-EB26-09BA-49F0E011F7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-129903" y="5313341"/>
            <a:ext cx="7584498" cy="1574800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18357688-072A-66FC-3FA2-0537A9E6D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657" y="-89593"/>
            <a:ext cx="1171490" cy="11714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4AC008-5D1E-1DC4-6A34-8F34D6031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2542" y="0"/>
            <a:ext cx="2956816" cy="128636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D7331C1E-95ED-0BFB-9EDF-37D42A70E0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09" y="2971794"/>
            <a:ext cx="3886206" cy="3886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856340-628D-31F6-B985-9E97A65EF9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17170" y="-137704"/>
            <a:ext cx="8797290" cy="3761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3B22CE-4C00-37C1-F007-E342C9A7C3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3947" y="1178287"/>
            <a:ext cx="4644956" cy="1987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5C2901-EF35-F260-1F3A-40CA3CC814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7690" y="3164135"/>
            <a:ext cx="8571719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CC6C1-78E7-BD4B-8A40-014337467DB6}"/>
              </a:ext>
            </a:extLst>
          </p:cNvPr>
          <p:cNvGrpSpPr/>
          <p:nvPr/>
        </p:nvGrpSpPr>
        <p:grpSpPr>
          <a:xfrm>
            <a:off x="937603" y="419521"/>
            <a:ext cx="841938" cy="923330"/>
            <a:chOff x="1185739" y="707335"/>
            <a:chExt cx="841938" cy="923330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E3AD17A9-29E2-6D3C-D73A-664BFA41D1E7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:a16="http://schemas.microsoft.com/office/drawing/2014/main" id="{29685E9E-8DAF-6E6E-50C9-A55036DF020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38B280-8C46-DCCB-B954-449AAE97F86F}"/>
                  </a:ext>
                </a:extLst>
              </p:cNvPr>
              <p:cNvSpPr txBox="1"/>
              <p:nvPr/>
            </p:nvSpPr>
            <p:spPr>
              <a:xfrm>
                <a:off x="1695450" y="597597"/>
                <a:ext cx="9363075" cy="1433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chu vi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38B280-8C46-DCCB-B954-449AAE97F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597597"/>
                <a:ext cx="9363075" cy="1433213"/>
              </a:xfrm>
              <a:prstGeom prst="rect">
                <a:avLst/>
              </a:prstGeom>
              <a:blipFill>
                <a:blip r:embed="rId3"/>
                <a:stretch>
                  <a:fillRect l="-1953" t="-6383" r="-201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088938-9CF6-80DD-2764-7BB3F761FB4E}"/>
                  </a:ext>
                </a:extLst>
              </p:cNvPr>
              <p:cNvSpPr txBox="1"/>
              <p:nvPr/>
            </p:nvSpPr>
            <p:spPr>
              <a:xfrm>
                <a:off x="1800225" y="1952625"/>
                <a:ext cx="8877300" cy="4415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i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 vi hình vuông đó là: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 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Diện tích hình vuông đó là: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=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(m</a:t>
                </a:r>
                <a:r>
                  <a:rPr lang="nl-NL" sz="3200" b="1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Chu vi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</a:p>
              <a:p>
                <a:pPr algn="ctr"/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Diện tích: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m</a:t>
                </a:r>
                <a:r>
                  <a:rPr lang="nl-NL" sz="32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nl-NL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088938-9CF6-80DD-2764-7BB3F761F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25" y="1952625"/>
                <a:ext cx="8877300" cy="4415055"/>
              </a:xfrm>
              <a:prstGeom prst="rect">
                <a:avLst/>
              </a:prstGeom>
              <a:blipFill>
                <a:blip r:embed="rId4"/>
                <a:stretch>
                  <a:fillRect t="-1793" b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057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CC6C1-78E7-BD4B-8A40-014337467DB6}"/>
              </a:ext>
            </a:extLst>
          </p:cNvPr>
          <p:cNvGrpSpPr/>
          <p:nvPr/>
        </p:nvGrpSpPr>
        <p:grpSpPr>
          <a:xfrm>
            <a:off x="937603" y="419521"/>
            <a:ext cx="841938" cy="923330"/>
            <a:chOff x="1185739" y="707335"/>
            <a:chExt cx="841938" cy="923330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E3AD17A9-29E2-6D3C-D73A-664BFA41D1E7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:a16="http://schemas.microsoft.com/office/drawing/2014/main" id="{29685E9E-8DAF-6E6E-50C9-A55036DF020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38B280-8C46-DCCB-B954-449AAE97F86F}"/>
                  </a:ext>
                </a:extLst>
              </p:cNvPr>
              <p:cNvSpPr txBox="1"/>
              <p:nvPr/>
            </p:nvSpPr>
            <p:spPr>
              <a:xfrm>
                <a:off x="1695450" y="597597"/>
                <a:ext cx="9363075" cy="1541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38B280-8C46-DCCB-B954-449AAE97F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597597"/>
                <a:ext cx="9363075" cy="1541961"/>
              </a:xfrm>
              <a:prstGeom prst="rect">
                <a:avLst/>
              </a:prstGeom>
              <a:blipFill>
                <a:blip r:embed="rId3"/>
                <a:stretch>
                  <a:fillRect l="-1628" r="-1693" b="-3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088938-9CF6-80DD-2764-7BB3F761FB4E}"/>
                  </a:ext>
                </a:extLst>
              </p:cNvPr>
              <p:cNvSpPr txBox="1"/>
              <p:nvPr/>
            </p:nvSpPr>
            <p:spPr>
              <a:xfrm>
                <a:off x="1809750" y="2686050"/>
                <a:ext cx="8877300" cy="281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hình chữ nhật là: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 m</a:t>
                </a:r>
                <a:r>
                  <a:rPr lang="nl-NL" sz="36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nl-NL" sz="36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088938-9CF6-80DD-2764-7BB3F761F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0" y="2686050"/>
                <a:ext cx="8877300" cy="2817310"/>
              </a:xfrm>
              <a:prstGeom prst="rect">
                <a:avLst/>
              </a:prstGeom>
              <a:blipFill>
                <a:blip r:embed="rId4"/>
                <a:stretch>
                  <a:fillRect t="-3463" b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489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4792318" y="5283200"/>
            <a:ext cx="7584498" cy="1574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1364476" y="647798"/>
            <a:ext cx="8782388" cy="54228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>
            <a:off x="10689441" y="2176180"/>
            <a:ext cx="1517521" cy="4695248"/>
          </a:xfrm>
          <a:custGeom>
            <a:avLst/>
            <a:gdLst>
              <a:gd name="connsiteX0" fmla="*/ 0 w 1517521"/>
              <a:gd name="connsiteY0" fmla="*/ 0 h 4695248"/>
              <a:gd name="connsiteX1" fmla="*/ 504257 w 1517521"/>
              <a:gd name="connsiteY1" fmla="*/ 0 h 4695248"/>
              <a:gd name="connsiteX2" fmla="*/ 523713 w 1517521"/>
              <a:gd name="connsiteY2" fmla="*/ 88386 h 4695248"/>
              <a:gd name="connsiteX3" fmla="*/ 1475816 w 1517521"/>
              <a:gd name="connsiteY3" fmla="*/ 1386756 h 4695248"/>
              <a:gd name="connsiteX4" fmla="*/ 1517521 w 1517521"/>
              <a:gd name="connsiteY4" fmla="*/ 1397339 h 4695248"/>
              <a:gd name="connsiteX5" fmla="*/ 1517521 w 1517521"/>
              <a:gd name="connsiteY5" fmla="*/ 4695248 h 4695248"/>
              <a:gd name="connsiteX6" fmla="*/ 0 w 1517521"/>
              <a:gd name="connsiteY6" fmla="*/ 4695248 h 46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521" h="4695248">
                <a:moveTo>
                  <a:pt x="0" y="0"/>
                </a:moveTo>
                <a:lnTo>
                  <a:pt x="504257" y="0"/>
                </a:lnTo>
                <a:lnTo>
                  <a:pt x="523713" y="88386"/>
                </a:lnTo>
                <a:cubicBezTo>
                  <a:pt x="691029" y="746096"/>
                  <a:pt x="1045330" y="1240294"/>
                  <a:pt x="1475816" y="1386756"/>
                </a:cubicBezTo>
                <a:lnTo>
                  <a:pt x="1517521" y="1397339"/>
                </a:lnTo>
                <a:lnTo>
                  <a:pt x="1517521" y="4695248"/>
                </a:lnTo>
                <a:lnTo>
                  <a:pt x="0" y="4695248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>
            <a:off x="8584567" y="5277283"/>
            <a:ext cx="2578026" cy="159414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b="17448"/>
          <a:stretch/>
        </p:blipFill>
        <p:spPr>
          <a:xfrm flipV="1">
            <a:off x="-53699" y="2913664"/>
            <a:ext cx="7025362" cy="39659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66B4A63-A7FD-4023-67B1-7706CBFAA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423515" y="77925"/>
            <a:ext cx="2592108" cy="23827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9" y="2580701"/>
            <a:ext cx="3886206" cy="3886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1A7E62-6DDA-AF2F-8B8B-E1AF82EE0F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5615" y="2252370"/>
            <a:ext cx="681591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89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15" y="785221"/>
            <a:ext cx="9457116" cy="509306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 flipV="1">
            <a:off x="10438428" y="-3"/>
            <a:ext cx="1768534" cy="547188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 flipV="1">
            <a:off x="7985386" y="-3"/>
            <a:ext cx="3004457" cy="146413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2" t="28875" r="3249"/>
          <a:stretch/>
        </p:blipFill>
        <p:spPr>
          <a:xfrm>
            <a:off x="7692571" y="3062150"/>
            <a:ext cx="4499429" cy="379584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5"/>
          <a:stretch/>
        </p:blipFill>
        <p:spPr>
          <a:xfrm>
            <a:off x="0" y="5283200"/>
            <a:ext cx="12192000" cy="157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/>
          <a:srcRect b="17448"/>
          <a:stretch/>
        </p:blipFill>
        <p:spPr>
          <a:xfrm>
            <a:off x="-14962" y="0"/>
            <a:ext cx="8638781" cy="361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53DFD6-2BF1-17BB-8FCF-DB17FABBF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0188" y="1939906"/>
            <a:ext cx="83888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1611B5-DCD9-CEC6-9521-DC911877D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8" y="952500"/>
            <a:ext cx="1824038" cy="923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A88208-A95B-0BC2-4625-40DCCE3E4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7" y="2228850"/>
            <a:ext cx="10639425" cy="35814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701605-1BF3-50ED-083E-64DE8E3FD78B}"/>
              </a:ext>
            </a:extLst>
          </p:cNvPr>
          <p:cNvSpPr/>
          <p:nvPr/>
        </p:nvSpPr>
        <p:spPr>
          <a:xfrm>
            <a:off x="2686050" y="4152900"/>
            <a:ext cx="647700" cy="628650"/>
          </a:xfrm>
          <a:prstGeom prst="roundRect">
            <a:avLst/>
          </a:prstGeom>
          <a:ln w="38100">
            <a:solidFill>
              <a:srgbClr val="AA164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038CD0-16D2-F249-4D2C-C0B4DE4D74B8}"/>
              </a:ext>
            </a:extLst>
          </p:cNvPr>
          <p:cNvSpPr/>
          <p:nvPr/>
        </p:nvSpPr>
        <p:spPr>
          <a:xfrm>
            <a:off x="2676525" y="4895850"/>
            <a:ext cx="647700" cy="628650"/>
          </a:xfrm>
          <a:prstGeom prst="roundRect">
            <a:avLst/>
          </a:prstGeom>
          <a:ln w="38100">
            <a:solidFill>
              <a:srgbClr val="AA164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6BA108A-0EF9-976F-E588-6E02C7104496}"/>
              </a:ext>
            </a:extLst>
          </p:cNvPr>
          <p:cNvSpPr/>
          <p:nvPr/>
        </p:nvSpPr>
        <p:spPr>
          <a:xfrm>
            <a:off x="6572250" y="4191000"/>
            <a:ext cx="647700" cy="628650"/>
          </a:xfrm>
          <a:prstGeom prst="roundRect">
            <a:avLst/>
          </a:prstGeom>
          <a:ln w="38100">
            <a:solidFill>
              <a:srgbClr val="AA164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955C52-39F4-BEFA-BEE3-132155F34DAC}"/>
              </a:ext>
            </a:extLst>
          </p:cNvPr>
          <p:cNvSpPr/>
          <p:nvPr/>
        </p:nvSpPr>
        <p:spPr>
          <a:xfrm>
            <a:off x="6524625" y="4905375"/>
            <a:ext cx="790575" cy="628650"/>
          </a:xfrm>
          <a:prstGeom prst="roundRect">
            <a:avLst/>
          </a:prstGeom>
          <a:ln w="38100">
            <a:solidFill>
              <a:srgbClr val="AA164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7F290-E672-84EA-9E19-457B66846A05}"/>
              </a:ext>
            </a:extLst>
          </p:cNvPr>
          <p:cNvSpPr/>
          <p:nvPr/>
        </p:nvSpPr>
        <p:spPr>
          <a:xfrm>
            <a:off x="10620375" y="4162425"/>
            <a:ext cx="647700" cy="628650"/>
          </a:xfrm>
          <a:prstGeom prst="roundRect">
            <a:avLst/>
          </a:prstGeom>
          <a:ln w="38100">
            <a:solidFill>
              <a:srgbClr val="AA164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CFE4951-0189-4C93-3BE9-54A0CC7EECC5}"/>
              </a:ext>
            </a:extLst>
          </p:cNvPr>
          <p:cNvSpPr/>
          <p:nvPr/>
        </p:nvSpPr>
        <p:spPr>
          <a:xfrm>
            <a:off x="10572750" y="4876800"/>
            <a:ext cx="790575" cy="628650"/>
          </a:xfrm>
          <a:prstGeom prst="roundRect">
            <a:avLst/>
          </a:prstGeom>
          <a:ln w="38100">
            <a:solidFill>
              <a:srgbClr val="AA164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4565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102D19-3CE7-DA22-3101-B9172D409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914400"/>
            <a:ext cx="1971675" cy="895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85E028-747A-289B-B39D-E64A324C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72" y="2380678"/>
            <a:ext cx="10751578" cy="25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6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D4C23B-1B22-5113-84B9-9F79510D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4" y="1485900"/>
            <a:ext cx="4095235" cy="3695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DE0BC3-A615-5971-3F0C-8B4E0A31DACF}"/>
                  </a:ext>
                </a:extLst>
              </p:cNvPr>
              <p:cNvSpPr txBox="1"/>
              <p:nvPr/>
            </p:nvSpPr>
            <p:spPr>
              <a:xfrm>
                <a:off x="4752975" y="1781175"/>
                <a:ext cx="5114925" cy="11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</m:t>
                        </m:r>
                      </m:num>
                      <m:den>
                        <m: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8</m:t>
                        </m:r>
                      </m:den>
                    </m:f>
                    <m:r>
                      <a:rPr lang="en-US" sz="4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DE0BC3-A615-5971-3F0C-8B4E0A31D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75" y="1781175"/>
                <a:ext cx="5114925" cy="1141916"/>
              </a:xfrm>
              <a:prstGeom prst="rect">
                <a:avLst/>
              </a:prstGeom>
              <a:blipFill>
                <a:blip r:embed="rId3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D4487C-1B4B-C8D3-154A-CD2038A4D8A2}"/>
                  </a:ext>
                </a:extLst>
              </p:cNvPr>
              <p:cNvSpPr txBox="1"/>
              <p:nvPr/>
            </p:nvSpPr>
            <p:spPr>
              <a:xfrm>
                <a:off x="4791075" y="3390900"/>
                <a:ext cx="5114925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D4487C-1B4B-C8D3-154A-CD2038A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75" y="3390900"/>
                <a:ext cx="5114925" cy="1152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05294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904BE0-D530-C944-9C90-F2F6BEA9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402945"/>
            <a:ext cx="4029075" cy="3821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C63649-DAFA-324E-3197-D13EF172079A}"/>
                  </a:ext>
                </a:extLst>
              </p:cNvPr>
              <p:cNvSpPr txBox="1"/>
              <p:nvPr/>
            </p:nvSpPr>
            <p:spPr>
              <a:xfrm>
                <a:off x="4752975" y="1809750"/>
                <a:ext cx="5114925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14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C63649-DAFA-324E-3197-D13EF1720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75" y="1809750"/>
                <a:ext cx="5114925" cy="1152047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E86686-1559-D2BB-A064-99028B103329}"/>
                  </a:ext>
                </a:extLst>
              </p:cNvPr>
              <p:cNvSpPr txBox="1"/>
              <p:nvPr/>
            </p:nvSpPr>
            <p:spPr>
              <a:xfrm>
                <a:off x="4419600" y="3295650"/>
                <a:ext cx="5114925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</m:t>
                          </m:r>
                          <m:r>
                            <a:rPr lang="en-US" sz="40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E86686-1559-D2BB-A064-99028B103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295650"/>
                <a:ext cx="5114925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15140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797630-00F4-8E69-7F62-645909AA7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400175"/>
            <a:ext cx="4330680" cy="3971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DE15BB-2656-53DA-4AC2-366644A2554D}"/>
                  </a:ext>
                </a:extLst>
              </p:cNvPr>
              <p:cNvSpPr txBox="1"/>
              <p:nvPr/>
            </p:nvSpPr>
            <p:spPr>
              <a:xfrm>
                <a:off x="4705350" y="1971675"/>
                <a:ext cx="22383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DE15BB-2656-53DA-4AC2-366644A25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0" y="1971675"/>
                <a:ext cx="223837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C12EC-EEF3-48A2-7EE5-836A36EDC8C5}"/>
                  </a:ext>
                </a:extLst>
              </p:cNvPr>
              <p:cNvSpPr txBox="1"/>
              <p:nvPr/>
            </p:nvSpPr>
            <p:spPr>
              <a:xfrm>
                <a:off x="4581525" y="3619500"/>
                <a:ext cx="22383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C12EC-EEF3-48A2-7EE5-836A36EDC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5" y="3619500"/>
                <a:ext cx="223837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5219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45C85-4342-B7EB-595E-56CFBBB4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228726"/>
            <a:ext cx="4467073" cy="4138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13D811-6949-EE9C-934E-FCF535FF8848}"/>
                  </a:ext>
                </a:extLst>
              </p:cNvPr>
              <p:cNvSpPr txBox="1"/>
              <p:nvPr/>
            </p:nvSpPr>
            <p:spPr>
              <a:xfrm>
                <a:off x="4238625" y="1619250"/>
                <a:ext cx="5114925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4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44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13D811-6949-EE9C-934E-FCF535FF8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1619250"/>
                <a:ext cx="5114925" cy="1361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948E72-0764-ACDB-58C1-7B22B54D3AC1}"/>
                  </a:ext>
                </a:extLst>
              </p:cNvPr>
              <p:cNvSpPr txBox="1"/>
              <p:nvPr/>
            </p:nvSpPr>
            <p:spPr>
              <a:xfrm>
                <a:off x="4714875" y="3286125"/>
                <a:ext cx="4276725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12 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1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sz="40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948E72-0764-ACDB-58C1-7B22B54D3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5" y="3286125"/>
                <a:ext cx="4276725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18363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CC6C1-78E7-BD4B-8A40-014337467DB6}"/>
              </a:ext>
            </a:extLst>
          </p:cNvPr>
          <p:cNvGrpSpPr/>
          <p:nvPr/>
        </p:nvGrpSpPr>
        <p:grpSpPr>
          <a:xfrm>
            <a:off x="937603" y="419521"/>
            <a:ext cx="841938" cy="923330"/>
            <a:chOff x="1185739" y="707335"/>
            <a:chExt cx="841938" cy="923330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E3AD17A9-29E2-6D3C-D73A-664BFA41D1E7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:a16="http://schemas.microsoft.com/office/drawing/2014/main" id="{29685E9E-8DAF-6E6E-50C9-A55036DF020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838B280-8C46-DCCB-B954-449AAE97F86F}"/>
              </a:ext>
            </a:extLst>
          </p:cNvPr>
          <p:cNvSpPr txBox="1"/>
          <p:nvPr/>
        </p:nvSpPr>
        <p:spPr>
          <a:xfrm>
            <a:off x="1800225" y="502347"/>
            <a:ext cx="10191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155C7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C4A22-B1F6-E5B0-B33A-07284BEF8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528762"/>
            <a:ext cx="10553700" cy="1152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3C5A8A-1396-703D-D025-3971A41C8AEB}"/>
                  </a:ext>
                </a:extLst>
              </p:cNvPr>
              <p:cNvSpPr txBox="1"/>
              <p:nvPr/>
            </p:nvSpPr>
            <p:spPr>
              <a:xfrm>
                <a:off x="581025" y="2838450"/>
                <a:ext cx="2019300" cy="1942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1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3</m:t>
                          </m:r>
                        </m:den>
                      </m:f>
                      <m: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3C5A8A-1396-703D-D025-3971A41C8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2838450"/>
                <a:ext cx="2019300" cy="1942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3C84F9-F099-1E51-7259-78CE1228AEE2}"/>
                  </a:ext>
                </a:extLst>
              </p:cNvPr>
              <p:cNvSpPr txBox="1"/>
              <p:nvPr/>
            </p:nvSpPr>
            <p:spPr>
              <a:xfrm>
                <a:off x="2990850" y="2800350"/>
                <a:ext cx="2019300" cy="1942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3C84F9-F099-1E51-7259-78CE1228A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800350"/>
                <a:ext cx="2019300" cy="1942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9F7B971E-2561-D619-0D64-7A2D0BA0069F}"/>
              </a:ext>
            </a:extLst>
          </p:cNvPr>
          <p:cNvSpPr/>
          <p:nvPr/>
        </p:nvSpPr>
        <p:spPr>
          <a:xfrm>
            <a:off x="2543175" y="1676400"/>
            <a:ext cx="800100" cy="8001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4CCA20-7402-4A0E-9FD7-CA73D5350B57}"/>
                  </a:ext>
                </a:extLst>
              </p:cNvPr>
              <p:cNvSpPr txBox="1"/>
              <p:nvPr/>
            </p:nvSpPr>
            <p:spPr>
              <a:xfrm>
                <a:off x="7210425" y="2809875"/>
                <a:ext cx="2019300" cy="2867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4CCA20-7402-4A0E-9FD7-CA73D5350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425" y="2809875"/>
                <a:ext cx="2019300" cy="28679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6F9BB0-36B2-BDEC-61CA-F452EB6DB6F8}"/>
                  </a:ext>
                </a:extLst>
              </p:cNvPr>
              <p:cNvSpPr txBox="1"/>
              <p:nvPr/>
            </p:nvSpPr>
            <p:spPr>
              <a:xfrm>
                <a:off x="9620250" y="2771775"/>
                <a:ext cx="2019300" cy="2867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6F9BB0-36B2-BDEC-61CA-F452EB6DB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0" y="2771775"/>
                <a:ext cx="2019300" cy="28679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2D054A24-9BAC-7816-4DDE-3EEBBEFF8D67}"/>
              </a:ext>
            </a:extLst>
          </p:cNvPr>
          <p:cNvSpPr/>
          <p:nvPr/>
        </p:nvSpPr>
        <p:spPr>
          <a:xfrm>
            <a:off x="9096375" y="1685925"/>
            <a:ext cx="800100" cy="8001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64BD8E-19E9-4308-32D2-495E707F70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74" y="5693285"/>
            <a:ext cx="11706225" cy="11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8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6" grpId="0"/>
      <p:bldP spid="7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>
            <a:extLst>
              <a:ext uri="{FF2B5EF4-FFF2-40B4-BE49-F238E27FC236}">
                <a16:creationId xmlns:a16="http://schemas.microsoft.com/office/drawing/2014/main" id="{E11FB0B3-DEF3-0359-BAFF-22353DC7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2" t="28875" r="3249"/>
          <a:stretch/>
        </p:blipFill>
        <p:spPr>
          <a:xfrm>
            <a:off x="-291744" y="2714626"/>
            <a:ext cx="4911370" cy="414337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C1F1DC7-6113-5FBE-E253-7F3C5C0E5E68}"/>
              </a:ext>
            </a:extLst>
          </p:cNvPr>
          <p:cNvSpPr/>
          <p:nvPr/>
        </p:nvSpPr>
        <p:spPr>
          <a:xfrm>
            <a:off x="3333750" y="942975"/>
            <a:ext cx="6343650" cy="1866900"/>
          </a:xfrm>
          <a:prstGeom prst="wedgeRoundRectCallout">
            <a:avLst>
              <a:gd name="adj1" fmla="val -48864"/>
              <a:gd name="adj2" fmla="val 65051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Lấy ví dụ tương tự câu a rồi đố bạn thực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9229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C794B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138</Words>
  <Application>Microsoft Office PowerPoint</Application>
  <PresentationFormat>Widescreen</PresentationFormat>
  <Paragraphs>42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等线</vt:lpstr>
      <vt:lpstr>Times New Roman</vt:lpstr>
      <vt:lpstr>字魂156号-萌趣苏打饼</vt:lpstr>
      <vt:lpstr>思源黑体 CN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2024-03-02T08:02:59Z</dcterms:created>
  <dcterms:modified xsi:type="dcterms:W3CDTF">2024-04-26T10:50:54Z</dcterms:modified>
</cp:coreProperties>
</file>