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701" r:id="rId4"/>
  </p:sldMasterIdLst>
  <p:notesMasterIdLst>
    <p:notesMasterId r:id="rId18"/>
  </p:notesMasterIdLst>
  <p:sldIdLst>
    <p:sldId id="2633" r:id="rId5"/>
    <p:sldId id="4411" r:id="rId6"/>
    <p:sldId id="836" r:id="rId7"/>
    <p:sldId id="837" r:id="rId8"/>
    <p:sldId id="2666" r:id="rId9"/>
    <p:sldId id="4412" r:id="rId10"/>
    <p:sldId id="2642" r:id="rId11"/>
    <p:sldId id="2641" r:id="rId12"/>
    <p:sldId id="2667" r:id="rId13"/>
    <p:sldId id="2669" r:id="rId14"/>
    <p:sldId id="257" r:id="rId15"/>
    <p:sldId id="263" r:id="rId16"/>
    <p:sldId id="8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2" y="7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5807B-6A59-4311-A4ED-41337F2FF630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4122A-9377-4715-983D-0C323F3CF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33FFC-5586-4B4B-855E-849F2AC723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471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33FFC-5586-4B4B-855E-849F2AC723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421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33FFC-5586-4B4B-855E-849F2AC723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955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2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26/4/2024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7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26/4/2024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43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19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50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38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08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60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975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435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1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17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26/4/2024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30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26/4/2024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97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26/4/2024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62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56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70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98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26/4/2024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59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23EA1-621B-2E84-0060-6F57F94D9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D97905-C22E-D7CA-53D6-DF563746E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AC631-A6E6-5CA1-4949-7D93C518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036B5-9903-4CFB-985C-6A4B61284A3A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599F7-2F0C-43E8-D104-9FCD44AA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2FB87-AB3E-12B2-6250-3C109A923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3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0A85-5B47-0EDD-E6B4-142E4E9B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E21B6-3B4E-0D36-7782-FE9C046D5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B2017-A71C-3A6D-DFCB-ACFBB3A210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036B5-9903-4CFB-985C-6A4B61284A3A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4DC17-92CC-A63D-D67B-46E5C45D9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A503F-92A6-D476-2453-11E66244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35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12010-68F1-A180-169E-7C03F1F7F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BD383-9AD1-AC94-8132-4193F2672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D0D07-B3A7-433B-AEF4-420EF67D72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036B5-9903-4CFB-985C-6A4B61284A3A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9455E-F994-C46B-3AC4-8507865FA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A476F-3580-3B91-AFF0-24E0FDAC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0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90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63DDB-2E3A-EBB9-E36D-1594F5704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BA8CB-31D9-8297-2720-15E33AE6E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0C448-8B8F-993C-6554-D2776B73D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00812-7535-AEC0-C305-0EB30E33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036B5-9903-4CFB-985C-6A4B61284A3A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DA51A-B741-A3BE-3063-C20378C1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355D5-04E3-3F4B-B68E-0D103C48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94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14010-5C55-17A4-4F22-D6C0DE643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0A868-34F3-1A9D-2BC9-80E56CFA3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8C3F6F-239B-487B-A3FA-9FB8DAE7A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27AD5-A025-99D6-05D1-0B7EB4CDB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4BF54-1244-BB1D-6E70-1B0ED5ECD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D9843D-764E-5D34-C9E6-2A59E9A6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036B5-9903-4CFB-985C-6A4B61284A3A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850AA2-B01C-F8FD-903D-4A74906ED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558FEC-4765-74AE-CD77-F767B0015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71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A07D-543F-1EDF-B2FE-5C130DA27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B7AB80-8C15-A70D-C96D-C96F4312F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036B5-9903-4CFB-985C-6A4B61284A3A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8EDAB-5499-37AF-1298-7BB3101B7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02F6D-380C-8B1C-BF9A-81723E78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377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B0FBB-26B6-7DC3-99CB-070496BB4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036B5-9903-4CFB-985C-6A4B61284A3A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BF23AC-C99D-03FB-92FB-21BAADDB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674AD-AECB-9F22-1668-8BFD42788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46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761A5-1364-27B3-7C72-2F15EE30A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4BF82-D5DC-FA8E-4749-4E531C5A3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E8BDB-8630-C5FD-60D7-E63586B40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549A4-C766-1ED7-06E4-653ED6A7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036B5-9903-4CFB-985C-6A4B61284A3A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8354B-2846-4D8C-1B34-C92EE9DC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0AB2E-AE79-BDF9-6119-7F933205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185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6B416-FC85-3364-7E45-E7F7161E6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8375C3-420B-6F67-E7EA-75E22B5EA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40357B-E220-FC9D-B044-DEA271992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97BD8-E280-E499-DDD3-CDBE3AC962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036B5-9903-4CFB-985C-6A4B61284A3A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51727-DFC1-17E9-C845-EEC6F0C56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636B5-6828-2FAF-3DFF-A8240CAEB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95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0BEDF-F3BC-3A4A-8DC5-4B02E719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5299C-F140-3A5E-A582-A876715A4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FDE71-C406-6552-B4C7-FFAF1343CD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036B5-9903-4CFB-985C-6A4B61284A3A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3E073-F373-06A7-AF5B-3DDBBAAF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DA431-CA0A-24B0-7721-1132C7FB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902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F0A99B-4C6A-08F2-F4FE-6F37C9035F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384172-4D17-5521-F0A8-CE9E3FF6A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7274C-080F-5FF1-7CFC-F313C28971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036B5-9903-4CFB-985C-6A4B61284A3A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DBB76-C176-1FDA-6238-7E22FA55E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5D56D-D87F-6607-70F7-36EB3AED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253EC1-AB04-4D1F-A77C-39A99A071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2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2024/4/26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08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4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2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1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0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26/4/2024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1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0" name="矩形: 圆角 9"/>
          <p:cNvSpPr/>
          <p:nvPr userDrawn="1"/>
        </p:nvSpPr>
        <p:spPr>
          <a:xfrm>
            <a:off x="355602" y="254000"/>
            <a:ext cx="11480798" cy="6350000"/>
          </a:xfrm>
          <a:prstGeom prst="roundRect">
            <a:avLst>
              <a:gd name="adj" fmla="val 12027"/>
            </a:avLst>
          </a:prstGeom>
          <a:solidFill>
            <a:schemeClr val="bg1">
              <a:alpha val="66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杨任东竹石体-Medium" panose="02000000000000000000" pitchFamily="2" charset="-122"/>
              <a:ea typeface="杨任东竹石体-Medium" panose="02000000000000000000" pitchFamily="2" charset="-122"/>
            </a:endParaRPr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7FB95C3-3069-8F7C-CF35-2D1D2CF9509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789" y="105069"/>
            <a:ext cx="1280671" cy="128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7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D35E4F8-3E41-A54E-AAFA-B3CBFC358D0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789" y="105069"/>
            <a:ext cx="1280671" cy="128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7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44803ED-D011-4DE4-8638-65BD3AFC17C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dirty="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  <a:t>26/4/2024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8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31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11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microsoft.com/office/2007/relationships/hdphoto" Target="../media/hdphoto4.wdp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7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1.png"/><Relationship Id="rId5" Type="http://schemas.openxmlformats.org/officeDocument/2006/relationships/image" Target="../media/image29.png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microsoft.com/office/2007/relationships/hdphoto" Target="../media/hdphoto1.wdp"/><Relationship Id="rId11" Type="http://schemas.openxmlformats.org/officeDocument/2006/relationships/image" Target="../media/image30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11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microsoft.com/office/2007/relationships/hdphoto" Target="../media/hdphoto4.wdp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11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microsoft.com/office/2007/relationships/hdphoto" Target="../media/hdphoto4.wdp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0.GIF"/><Relationship Id="rId7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0.GIF"/><Relationship Id="rId7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1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>
            <a:fillRect/>
          </a:stretch>
        </p:blipFill>
        <p:spPr>
          <a:xfrm rot="9010862">
            <a:off x="9198203" y="2475923"/>
            <a:ext cx="1426854" cy="136045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>
            <a:fillRect/>
          </a:stretch>
        </p:blipFill>
        <p:spPr>
          <a:xfrm>
            <a:off x="1960862" y="2137896"/>
            <a:ext cx="1153682" cy="1099998"/>
          </a:xfrm>
          <a:prstGeom prst="rect">
            <a:avLst/>
          </a:prstGeom>
        </p:spPr>
      </p:pic>
      <p:sp>
        <p:nvSpPr>
          <p:cNvPr id="8" name="矩形: 圆角 7"/>
          <p:cNvSpPr/>
          <p:nvPr/>
        </p:nvSpPr>
        <p:spPr>
          <a:xfrm>
            <a:off x="447676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>
            <a:fillRect/>
          </a:stretch>
        </p:blipFill>
        <p:spPr>
          <a:xfrm>
            <a:off x="45347" y="5135031"/>
            <a:ext cx="1569440" cy="14964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>
            <a:fillRect/>
          </a:stretch>
        </p:blipFill>
        <p:spPr>
          <a:xfrm>
            <a:off x="556293" y="792324"/>
            <a:ext cx="1265382" cy="12065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>
            <a:fillRect/>
          </a:stretch>
        </p:blipFill>
        <p:spPr>
          <a:xfrm rot="5400000">
            <a:off x="9652609" y="4576607"/>
            <a:ext cx="1871758" cy="178466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0" r="76325" b="64815"/>
          <a:stretch>
            <a:fillRect/>
          </a:stretch>
        </p:blipFill>
        <p:spPr>
          <a:xfrm rot="14105895">
            <a:off x="1491504" y="5532133"/>
            <a:ext cx="1214482" cy="137127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>
            <a:fillRect/>
          </a:stretch>
        </p:blipFill>
        <p:spPr>
          <a:xfrm rot="3194721">
            <a:off x="9991720" y="336881"/>
            <a:ext cx="2320774" cy="18409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>
            <a:fillRect/>
          </a:stretch>
        </p:blipFill>
        <p:spPr>
          <a:xfrm rot="18426426">
            <a:off x="1019450" y="3382879"/>
            <a:ext cx="1082926" cy="131225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52" t="31562" r="2306" b="26586"/>
          <a:stretch>
            <a:fillRect/>
          </a:stretch>
        </p:blipFill>
        <p:spPr>
          <a:xfrm rot="1427759">
            <a:off x="8412297" y="1345545"/>
            <a:ext cx="788026" cy="974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703673" y="583183"/>
            <a:ext cx="678423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B000B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000B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B000B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000B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B000B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000B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B000B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000B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3522" y="1416412"/>
            <a:ext cx="4644956" cy="19876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653A68-1BFA-A913-7944-B8EFFF41E1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20645" y="2899290"/>
            <a:ext cx="8236410" cy="2773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1818969" y="2306445"/>
            <a:ext cx="9497959" cy="224511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" t="27037" r="45308" b="40425"/>
          <a:stretch>
            <a:fillRect/>
          </a:stretch>
        </p:blipFill>
        <p:spPr>
          <a:xfrm rot="1554160">
            <a:off x="9731201" y="1170292"/>
            <a:ext cx="1967848" cy="1623044"/>
          </a:xfrm>
          <a:prstGeom prst="flowChartManualInpu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>
            <a:fillRect/>
          </a:stretch>
        </p:blipFill>
        <p:spPr>
          <a:xfrm rot="21253489">
            <a:off x="525918" y="1729240"/>
            <a:ext cx="3700940" cy="2992022"/>
          </a:xfrm>
          <a:prstGeom prst="flowChartManualInpu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>
            <a:fillRect/>
          </a:stretch>
        </p:blipFill>
        <p:spPr>
          <a:xfrm rot="807329">
            <a:off x="486758" y="4980579"/>
            <a:ext cx="1569440" cy="149641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>
            <a:fillRect/>
          </a:stretch>
        </p:blipFill>
        <p:spPr>
          <a:xfrm>
            <a:off x="1423507" y="907694"/>
            <a:ext cx="1265382" cy="1206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>
            <a:fillRect/>
          </a:stretch>
        </p:blipFill>
        <p:spPr>
          <a:xfrm rot="5400000">
            <a:off x="8958064" y="5136346"/>
            <a:ext cx="1871758" cy="17846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>
            <a:fillRect/>
          </a:stretch>
        </p:blipFill>
        <p:spPr>
          <a:xfrm rot="1392959">
            <a:off x="5418296" y="403547"/>
            <a:ext cx="1082926" cy="131225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>
            <a:fillRect/>
          </a:stretch>
        </p:blipFill>
        <p:spPr>
          <a:xfrm rot="19995136">
            <a:off x="5213126" y="4702308"/>
            <a:ext cx="2320774" cy="18409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519EE5-B6AE-1BBF-2757-388FEF24E2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00240" y="2562259"/>
            <a:ext cx="720000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4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6CF9DF8D-6B8A-5B7E-4BDE-53C20998D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BD0AA05-DD54-709B-93CA-0A8899105516}"/>
              </a:ext>
            </a:extLst>
          </p:cNvPr>
          <p:cNvGrpSpPr/>
          <p:nvPr/>
        </p:nvGrpSpPr>
        <p:grpSpPr>
          <a:xfrm>
            <a:off x="1877135" y="2179408"/>
            <a:ext cx="8271291" cy="2520411"/>
            <a:chOff x="749508" y="2986094"/>
            <a:chExt cx="8180809" cy="3338372"/>
          </a:xfrm>
        </p:grpSpPr>
        <p:sp>
          <p:nvSpPr>
            <p:cNvPr id="29" name="Hình chữ nhật: Góc Tròn 6">
              <a:extLst>
                <a:ext uri="{FF2B5EF4-FFF2-40B4-BE49-F238E27FC236}">
                  <a16:creationId xmlns:a16="http://schemas.microsoft.com/office/drawing/2014/main" id="{34B3BB9B-1F72-3D27-DCA7-3A5C6ADE316E}"/>
                </a:ext>
              </a:extLst>
            </p:cNvPr>
            <p:cNvSpPr/>
            <p:nvPr/>
          </p:nvSpPr>
          <p:spPr>
            <a:xfrm>
              <a:off x="749508" y="2986094"/>
              <a:ext cx="8180809" cy="3338372"/>
            </a:xfrm>
            <a:custGeom>
              <a:avLst/>
              <a:gdLst>
                <a:gd name="connsiteX0" fmla="*/ 0 w 8180809"/>
                <a:gd name="connsiteY0" fmla="*/ 556406 h 3338372"/>
                <a:gd name="connsiteX1" fmla="*/ 556406 w 8180809"/>
                <a:gd name="connsiteY1" fmla="*/ 0 h 3338372"/>
                <a:gd name="connsiteX2" fmla="*/ 7624403 w 8180809"/>
                <a:gd name="connsiteY2" fmla="*/ 0 h 3338372"/>
                <a:gd name="connsiteX3" fmla="*/ 8180809 w 8180809"/>
                <a:gd name="connsiteY3" fmla="*/ 556406 h 3338372"/>
                <a:gd name="connsiteX4" fmla="*/ 8180809 w 8180809"/>
                <a:gd name="connsiteY4" fmla="*/ 2781966 h 3338372"/>
                <a:gd name="connsiteX5" fmla="*/ 7624403 w 8180809"/>
                <a:gd name="connsiteY5" fmla="*/ 3338372 h 3338372"/>
                <a:gd name="connsiteX6" fmla="*/ 556406 w 8180809"/>
                <a:gd name="connsiteY6" fmla="*/ 3338372 h 3338372"/>
                <a:gd name="connsiteX7" fmla="*/ 0 w 8180809"/>
                <a:gd name="connsiteY7" fmla="*/ 2781966 h 3338372"/>
                <a:gd name="connsiteX8" fmla="*/ 0 w 8180809"/>
                <a:gd name="connsiteY8" fmla="*/ 556406 h 33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0809" h="3338372" fill="none" extrusionOk="0">
                  <a:moveTo>
                    <a:pt x="0" y="556406"/>
                  </a:moveTo>
                  <a:cubicBezTo>
                    <a:pt x="-59036" y="252782"/>
                    <a:pt x="244134" y="28264"/>
                    <a:pt x="556406" y="0"/>
                  </a:cubicBezTo>
                  <a:cubicBezTo>
                    <a:pt x="1912343" y="77600"/>
                    <a:pt x="5590156" y="-27269"/>
                    <a:pt x="7624403" y="0"/>
                  </a:cubicBezTo>
                  <a:cubicBezTo>
                    <a:pt x="7958418" y="-35248"/>
                    <a:pt x="8222055" y="261253"/>
                    <a:pt x="8180809" y="556406"/>
                  </a:cubicBezTo>
                  <a:cubicBezTo>
                    <a:pt x="8289809" y="794633"/>
                    <a:pt x="8102600" y="1708455"/>
                    <a:pt x="8180809" y="2781966"/>
                  </a:cubicBezTo>
                  <a:cubicBezTo>
                    <a:pt x="8165000" y="3083077"/>
                    <a:pt x="7896205" y="3354025"/>
                    <a:pt x="7624403" y="3338372"/>
                  </a:cubicBezTo>
                  <a:cubicBezTo>
                    <a:pt x="4768244" y="3387549"/>
                    <a:pt x="3262586" y="3215670"/>
                    <a:pt x="556406" y="3338372"/>
                  </a:cubicBezTo>
                  <a:cubicBezTo>
                    <a:pt x="244987" y="3370043"/>
                    <a:pt x="-29515" y="3114674"/>
                    <a:pt x="0" y="2781966"/>
                  </a:cubicBezTo>
                  <a:cubicBezTo>
                    <a:pt x="47022" y="2400622"/>
                    <a:pt x="104569" y="1341287"/>
                    <a:pt x="0" y="556406"/>
                  </a:cubicBezTo>
                  <a:close/>
                </a:path>
                <a:path w="8180809" h="3338372" stroke="0" extrusionOk="0">
                  <a:moveTo>
                    <a:pt x="0" y="556406"/>
                  </a:moveTo>
                  <a:cubicBezTo>
                    <a:pt x="25271" y="246222"/>
                    <a:pt x="266419" y="-1155"/>
                    <a:pt x="556406" y="0"/>
                  </a:cubicBezTo>
                  <a:cubicBezTo>
                    <a:pt x="2255282" y="-129276"/>
                    <a:pt x="6534251" y="-77778"/>
                    <a:pt x="7624403" y="0"/>
                  </a:cubicBezTo>
                  <a:cubicBezTo>
                    <a:pt x="7922417" y="-29588"/>
                    <a:pt x="8174655" y="284599"/>
                    <a:pt x="8180809" y="556406"/>
                  </a:cubicBezTo>
                  <a:cubicBezTo>
                    <a:pt x="8262408" y="1471566"/>
                    <a:pt x="8335109" y="2334915"/>
                    <a:pt x="8180809" y="2781966"/>
                  </a:cubicBezTo>
                  <a:cubicBezTo>
                    <a:pt x="8189466" y="3107519"/>
                    <a:pt x="7905223" y="3347370"/>
                    <a:pt x="7624403" y="3338372"/>
                  </a:cubicBezTo>
                  <a:cubicBezTo>
                    <a:pt x="4383029" y="3382592"/>
                    <a:pt x="1611063" y="3308990"/>
                    <a:pt x="556406" y="3338372"/>
                  </a:cubicBezTo>
                  <a:cubicBezTo>
                    <a:pt x="247081" y="3330574"/>
                    <a:pt x="-37749" y="3080537"/>
                    <a:pt x="0" y="2781966"/>
                  </a:cubicBezTo>
                  <a:cubicBezTo>
                    <a:pt x="-159954" y="2327482"/>
                    <a:pt x="22140" y="1266825"/>
                    <a:pt x="0" y="55640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custGeom>
                      <a:avLst/>
                      <a:gdLst>
                        <a:gd name="connsiteX0" fmla="*/ 0 w 8271291"/>
                        <a:gd name="connsiteY0" fmla="*/ 420076 h 2520411"/>
                        <a:gd name="connsiteX1" fmla="*/ 562560 w 8271291"/>
                        <a:gd name="connsiteY1" fmla="*/ 0 h 2520411"/>
                        <a:gd name="connsiteX2" fmla="*/ 7708730 w 8271291"/>
                        <a:gd name="connsiteY2" fmla="*/ 0 h 2520411"/>
                        <a:gd name="connsiteX3" fmla="*/ 8271291 w 8271291"/>
                        <a:gd name="connsiteY3" fmla="*/ 420076 h 2520411"/>
                        <a:gd name="connsiteX4" fmla="*/ 8271291 w 8271291"/>
                        <a:gd name="connsiteY4" fmla="*/ 2100334 h 2520411"/>
                        <a:gd name="connsiteX5" fmla="*/ 7708730 w 8271291"/>
                        <a:gd name="connsiteY5" fmla="*/ 2520411 h 2520411"/>
                        <a:gd name="connsiteX6" fmla="*/ 562560 w 8271291"/>
                        <a:gd name="connsiteY6" fmla="*/ 2520411 h 2520411"/>
                        <a:gd name="connsiteX7" fmla="*/ 0 w 8271291"/>
                        <a:gd name="connsiteY7" fmla="*/ 2100334 h 2520411"/>
                        <a:gd name="connsiteX8" fmla="*/ 0 w 8271291"/>
                        <a:gd name="connsiteY8" fmla="*/ 420076 h 2520411"/>
                        <a:gd name="connsiteX0" fmla="*/ 0 w 8271291"/>
                        <a:gd name="connsiteY0" fmla="*/ 420076 h 2520411"/>
                        <a:gd name="connsiteX1" fmla="*/ 562560 w 8271291"/>
                        <a:gd name="connsiteY1" fmla="*/ 0 h 2520411"/>
                        <a:gd name="connsiteX2" fmla="*/ 7708730 w 8271291"/>
                        <a:gd name="connsiteY2" fmla="*/ 0 h 2520411"/>
                        <a:gd name="connsiteX3" fmla="*/ 8271291 w 8271291"/>
                        <a:gd name="connsiteY3" fmla="*/ 420076 h 2520411"/>
                        <a:gd name="connsiteX4" fmla="*/ 8271291 w 8271291"/>
                        <a:gd name="connsiteY4" fmla="*/ 2100334 h 2520411"/>
                        <a:gd name="connsiteX5" fmla="*/ 7708730 w 8271291"/>
                        <a:gd name="connsiteY5" fmla="*/ 2520411 h 2520411"/>
                        <a:gd name="connsiteX6" fmla="*/ 562560 w 8271291"/>
                        <a:gd name="connsiteY6" fmla="*/ 2520411 h 2520411"/>
                        <a:gd name="connsiteX7" fmla="*/ 0 w 8271291"/>
                        <a:gd name="connsiteY7" fmla="*/ 2100334 h 2520411"/>
                        <a:gd name="connsiteX8" fmla="*/ 0 w 8271291"/>
                        <a:gd name="connsiteY8" fmla="*/ 420076 h 25204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71291" h="2520411" fill="none" extrusionOk="0">
                          <a:moveTo>
                            <a:pt x="0" y="420076"/>
                          </a:moveTo>
                          <a:cubicBezTo>
                            <a:pt x="-106085" y="193730"/>
                            <a:pt x="240676" y="56305"/>
                            <a:pt x="562560" y="0"/>
                          </a:cubicBezTo>
                          <a:cubicBezTo>
                            <a:pt x="1913050" y="131889"/>
                            <a:pt x="5729056" y="-274313"/>
                            <a:pt x="7708730" y="0"/>
                          </a:cubicBezTo>
                          <a:cubicBezTo>
                            <a:pt x="8055945" y="-39151"/>
                            <a:pt x="8326611" y="201250"/>
                            <a:pt x="8271291" y="420076"/>
                          </a:cubicBezTo>
                          <a:cubicBezTo>
                            <a:pt x="8339264" y="663467"/>
                            <a:pt x="8210344" y="1299763"/>
                            <a:pt x="8271291" y="2100334"/>
                          </a:cubicBezTo>
                          <a:cubicBezTo>
                            <a:pt x="8221257" y="2314347"/>
                            <a:pt x="7968694" y="2538775"/>
                            <a:pt x="7708730" y="2520411"/>
                          </a:cubicBezTo>
                          <a:cubicBezTo>
                            <a:pt x="4795642" y="2706778"/>
                            <a:pt x="3004611" y="2360797"/>
                            <a:pt x="562560" y="2520411"/>
                          </a:cubicBezTo>
                          <a:cubicBezTo>
                            <a:pt x="243753" y="2574603"/>
                            <a:pt x="-39668" y="2359983"/>
                            <a:pt x="0" y="2100334"/>
                          </a:cubicBezTo>
                          <a:cubicBezTo>
                            <a:pt x="56694" y="1869978"/>
                            <a:pt x="91145" y="998073"/>
                            <a:pt x="0" y="420076"/>
                          </a:cubicBezTo>
                          <a:close/>
                        </a:path>
                        <a:path w="8271291" h="2520411" stroke="0" extrusionOk="0">
                          <a:moveTo>
                            <a:pt x="0" y="420076"/>
                          </a:moveTo>
                          <a:cubicBezTo>
                            <a:pt x="26886" y="190222"/>
                            <a:pt x="283362" y="4772"/>
                            <a:pt x="562560" y="0"/>
                          </a:cubicBezTo>
                          <a:cubicBezTo>
                            <a:pt x="2124820" y="-248620"/>
                            <a:pt x="6559961" y="-37643"/>
                            <a:pt x="7708730" y="0"/>
                          </a:cubicBezTo>
                          <a:cubicBezTo>
                            <a:pt x="8024293" y="7953"/>
                            <a:pt x="8252482" y="215920"/>
                            <a:pt x="8271291" y="420076"/>
                          </a:cubicBezTo>
                          <a:cubicBezTo>
                            <a:pt x="8348391" y="1092007"/>
                            <a:pt x="8407425" y="1812055"/>
                            <a:pt x="8271291" y="2100334"/>
                          </a:cubicBezTo>
                          <a:cubicBezTo>
                            <a:pt x="8298787" y="2392127"/>
                            <a:pt x="8004169" y="2486434"/>
                            <a:pt x="7708730" y="2520411"/>
                          </a:cubicBezTo>
                          <a:cubicBezTo>
                            <a:pt x="4302091" y="2637278"/>
                            <a:pt x="1463564" y="2439993"/>
                            <a:pt x="562560" y="2520411"/>
                          </a:cubicBezTo>
                          <a:cubicBezTo>
                            <a:pt x="229995" y="2522302"/>
                            <a:pt x="-76437" y="2320277"/>
                            <a:pt x="0" y="2100334"/>
                          </a:cubicBezTo>
                          <a:cubicBezTo>
                            <a:pt x="-156532" y="1699080"/>
                            <a:pt x="-79537" y="962730"/>
                            <a:pt x="0" y="420076"/>
                          </a:cubicBezTo>
                          <a:close/>
                        </a:path>
                        <a:path w="8271291" h="2520411" fill="none" stroke="0" extrusionOk="0">
                          <a:moveTo>
                            <a:pt x="0" y="420076"/>
                          </a:moveTo>
                          <a:cubicBezTo>
                            <a:pt x="2162" y="183775"/>
                            <a:pt x="282853" y="18935"/>
                            <a:pt x="562560" y="0"/>
                          </a:cubicBezTo>
                          <a:cubicBezTo>
                            <a:pt x="2002386" y="-40331"/>
                            <a:pt x="5939163" y="12260"/>
                            <a:pt x="7708730" y="0"/>
                          </a:cubicBezTo>
                          <a:cubicBezTo>
                            <a:pt x="8040765" y="-44705"/>
                            <a:pt x="8307756" y="227436"/>
                            <a:pt x="8271291" y="420076"/>
                          </a:cubicBezTo>
                          <a:cubicBezTo>
                            <a:pt x="8383498" y="567618"/>
                            <a:pt x="8189567" y="1258546"/>
                            <a:pt x="8271291" y="2100334"/>
                          </a:cubicBezTo>
                          <a:cubicBezTo>
                            <a:pt x="8263081" y="2344061"/>
                            <a:pt x="7938884" y="2547405"/>
                            <a:pt x="7708730" y="2520411"/>
                          </a:cubicBezTo>
                          <a:cubicBezTo>
                            <a:pt x="4993736" y="2312435"/>
                            <a:pt x="3261214" y="2381921"/>
                            <a:pt x="562560" y="2520411"/>
                          </a:cubicBezTo>
                          <a:cubicBezTo>
                            <a:pt x="245326" y="2535217"/>
                            <a:pt x="-53481" y="2346060"/>
                            <a:pt x="0" y="2100334"/>
                          </a:cubicBezTo>
                          <a:cubicBezTo>
                            <a:pt x="23074" y="1788419"/>
                            <a:pt x="76379" y="1013125"/>
                            <a:pt x="0" y="420076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Hộp Văn bản 25">
              <a:extLst>
                <a:ext uri="{FF2B5EF4-FFF2-40B4-BE49-F238E27FC236}">
                  <a16:creationId xmlns:a16="http://schemas.microsoft.com/office/drawing/2014/main" id="{D4FD5736-A11B-396B-C850-BC8A8EDB2FBB}"/>
                </a:ext>
              </a:extLst>
            </p:cNvPr>
            <p:cNvSpPr txBox="1"/>
            <p:nvPr/>
          </p:nvSpPr>
          <p:spPr>
            <a:xfrm>
              <a:off x="941146" y="3133192"/>
              <a:ext cx="7938697" cy="28740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Hãy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lắng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cô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giáo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đọc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en-US" sz="45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phép</a:t>
              </a:r>
              <a:r>
                <a:rPr lang="en-US" sz="45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5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nhân</a:t>
              </a:r>
              <a:r>
                <a:rPr lang="en-US" sz="45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5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phân</a:t>
              </a:r>
              <a:r>
                <a:rPr lang="en-US" sz="45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5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45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nhau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viết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vào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bảng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con </a:t>
              </a:r>
              <a:r>
                <a:rPr kumimoji="0" lang="en-US" sz="4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971F2A8-61AA-6522-530C-DA58D29FF8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7" b="89988" l="3519" r="99090">
                        <a14:foregroundMark x1="48604" y1="14381" x2="48604" y2="36226"/>
                        <a14:foregroundMark x1="75303" y1="14684" x2="83495" y2="11650"/>
                        <a14:foregroundMark x1="40109" y1="16080" x2="54126" y2="11286"/>
                        <a14:foregroundMark x1="46905" y1="30097" x2="42112" y2="34527"/>
                        <a14:foregroundMark x1="53398" y1="28701" x2="53398" y2="31432"/>
                        <a14:foregroundMark x1="53398" y1="31796" x2="58859" y2="35558"/>
                        <a14:foregroundMark x1="48301" y1="37621" x2="47633" y2="45813"/>
                        <a14:foregroundMark x1="53095" y1="36893" x2="53095" y2="36893"/>
                        <a14:foregroundMark x1="53095" y1="36893" x2="53095" y2="36893"/>
                        <a14:foregroundMark x1="53762" y1="53701" x2="48968" y2="8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78" b="52803"/>
          <a:stretch/>
        </p:blipFill>
        <p:spPr>
          <a:xfrm>
            <a:off x="9077326" y="2493752"/>
            <a:ext cx="3033570" cy="4443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C17DFD-4279-593F-CD1B-E650EA2466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7" b="89988" l="3519" r="99090">
                        <a14:foregroundMark x1="48604" y1="14381" x2="48604" y2="36226"/>
                        <a14:foregroundMark x1="75303" y1="14684" x2="83495" y2="11650"/>
                        <a14:foregroundMark x1="40109" y1="16080" x2="54126" y2="11286"/>
                        <a14:foregroundMark x1="46905" y1="30097" x2="42112" y2="34527"/>
                        <a14:foregroundMark x1="53398" y1="28701" x2="53398" y2="31432"/>
                        <a14:foregroundMark x1="53398" y1="31796" x2="58859" y2="35558"/>
                        <a14:foregroundMark x1="48301" y1="37621" x2="47633" y2="45813"/>
                        <a14:foregroundMark x1="53095" y1="36893" x2="53095" y2="36893"/>
                        <a14:foregroundMark x1="53095" y1="36893" x2="53095" y2="36893"/>
                        <a14:foregroundMark x1="53762" y1="53701" x2="48968" y2="8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92" t="1660" r="67983" b="51503"/>
          <a:stretch/>
        </p:blipFill>
        <p:spPr>
          <a:xfrm>
            <a:off x="-542925" y="2398508"/>
            <a:ext cx="2615147" cy="46529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B1A3E2-D2DE-E480-9038-0B269B1D2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18" y="278628"/>
            <a:ext cx="11485859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606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chairs and a table&#10;&#10;Description automatically generated">
            <a:extLst>
              <a:ext uri="{FF2B5EF4-FFF2-40B4-BE49-F238E27FC236}">
                <a16:creationId xmlns:a16="http://schemas.microsoft.com/office/drawing/2014/main" id="{6CF9DF8D-6B8A-5B7E-4BDE-53C20998D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7693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2" name="Picture 31" descr="A cartoon of a child wearing a chef hat&#10;&#10;Description automatically generated">
            <a:extLst>
              <a:ext uri="{FF2B5EF4-FFF2-40B4-BE49-F238E27FC236}">
                <a16:creationId xmlns:a16="http://schemas.microsoft.com/office/drawing/2014/main" id="{24645585-E819-6650-0E96-806FFB94D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60" b="90536" l="9710" r="89912">
                        <a14:foregroundMark x1="45397" y1="89274" x2="56620" y2="90221"/>
                        <a14:foregroundMark x1="47541" y1="8517" x2="49054" y2="14826"/>
                        <a14:foregroundMark x1="59773" y1="90536" x2="58512" y2="87066"/>
                        <a14:backgroundMark x1="76545" y1="54890" x2="88398" y2="58675"/>
                        <a14:backgroundMark x1="27995" y1="64984" x2="20681" y2="70189"/>
                        <a14:backgroundMark x1="39596" y1="74763" x2="38335" y2="74290"/>
                        <a14:backgroundMark x1="61034" y1="73028" x2="61791" y2="73028"/>
                        <a14:backgroundMark x1="63934" y1="70662" x2="63934" y2="70662"/>
                        <a14:backgroundMark x1="64439" y1="69716" x2="64439" y2="69716"/>
                        <a14:backgroundMark x1="34678" y1="72397" x2="34048" y2="70978"/>
                        <a14:backgroundMark x1="30769" y1="61830" x2="28878" y2="65142"/>
                        <a14:backgroundMark x1="30265" y1="61041" x2="28752" y2="6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21" y="2011895"/>
            <a:ext cx="6479654" cy="5180454"/>
          </a:xfrm>
          <a:prstGeom prst="rect">
            <a:avLst/>
          </a:prstGeom>
        </p:spPr>
      </p:pic>
      <p:pic>
        <p:nvPicPr>
          <p:cNvPr id="63" name="Picture 62" descr="A blackboard on a stand&#10;&#10;Description automatically generated">
            <a:extLst>
              <a:ext uri="{FF2B5EF4-FFF2-40B4-BE49-F238E27FC236}">
                <a16:creationId xmlns:a16="http://schemas.microsoft.com/office/drawing/2014/main" id="{417087ED-A91E-B15A-5615-7ED47A139C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864" y="1678898"/>
            <a:ext cx="7896726" cy="5942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5FFD2D-4E7C-F113-4B04-480A93AFCEC8}"/>
                  </a:ext>
                </a:extLst>
              </p:cNvPr>
              <p:cNvSpPr txBox="1"/>
              <p:nvPr/>
            </p:nvSpPr>
            <p:spPr>
              <a:xfrm>
                <a:off x="1857375" y="3381375"/>
                <a:ext cx="4972050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>
                    <a:solidFill>
                      <a:srgbClr val="FFFF00"/>
                    </a:solidFill>
                  </a:rPr>
                  <a:t>Ví </a:t>
                </a:r>
                <a:r>
                  <a:rPr lang="en-US" sz="6000" b="1" dirty="0" err="1">
                    <a:solidFill>
                      <a:srgbClr val="FFFF00"/>
                    </a:solidFill>
                  </a:rPr>
                  <a:t>d</a:t>
                </a:r>
                <a:r>
                  <a:rPr lang="en-US" sz="6000" b="1" dirty="0">
                    <a:solidFill>
                      <a:srgbClr val="FFFF00"/>
                    </a:solidFill>
                  </a:rPr>
                  <a:t>ụ: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6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FFF00"/>
                    </a:solidFill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FFF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5FFD2D-4E7C-F113-4B04-480A93AFC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375" y="3381375"/>
                <a:ext cx="4972050" cy="1425968"/>
              </a:xfrm>
              <a:prstGeom prst="rect">
                <a:avLst/>
              </a:prstGeom>
              <a:blipFill>
                <a:blip r:embed="rId6"/>
                <a:stretch>
                  <a:fillRect l="-7485" b="-14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456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>
            <a:fillRect/>
          </a:stretch>
        </p:blipFill>
        <p:spPr>
          <a:xfrm rot="9010862">
            <a:off x="9198203" y="2475923"/>
            <a:ext cx="1426854" cy="136045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>
            <a:fillRect/>
          </a:stretch>
        </p:blipFill>
        <p:spPr>
          <a:xfrm>
            <a:off x="1960862" y="2137896"/>
            <a:ext cx="1153682" cy="1099998"/>
          </a:xfrm>
          <a:prstGeom prst="rect">
            <a:avLst/>
          </a:prstGeom>
        </p:spPr>
      </p:pic>
      <p:sp>
        <p:nvSpPr>
          <p:cNvPr id="8" name="矩形: 圆角 7"/>
          <p:cNvSpPr/>
          <p:nvPr/>
        </p:nvSpPr>
        <p:spPr>
          <a:xfrm>
            <a:off x="447676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>
            <a:fillRect/>
          </a:stretch>
        </p:blipFill>
        <p:spPr>
          <a:xfrm>
            <a:off x="45347" y="5135031"/>
            <a:ext cx="1569440" cy="14964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>
            <a:fillRect/>
          </a:stretch>
        </p:blipFill>
        <p:spPr>
          <a:xfrm>
            <a:off x="556293" y="792324"/>
            <a:ext cx="1265382" cy="12065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>
            <a:fillRect/>
          </a:stretch>
        </p:blipFill>
        <p:spPr>
          <a:xfrm rot="5400000">
            <a:off x="9652609" y="4576607"/>
            <a:ext cx="1871758" cy="178466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>
            <a:fillRect/>
          </a:stretch>
        </p:blipFill>
        <p:spPr>
          <a:xfrm rot="3194721">
            <a:off x="9991720" y="336881"/>
            <a:ext cx="2320774" cy="18409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>
            <a:fillRect/>
          </a:stretch>
        </p:blipFill>
        <p:spPr>
          <a:xfrm rot="18426426">
            <a:off x="1019450" y="3382879"/>
            <a:ext cx="1082926" cy="131225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52" t="31562" r="2306" b="26586"/>
          <a:stretch>
            <a:fillRect/>
          </a:stretch>
        </p:blipFill>
        <p:spPr>
          <a:xfrm rot="1427759">
            <a:off x="8447457" y="1113762"/>
            <a:ext cx="788026" cy="974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1247" y="1581752"/>
            <a:ext cx="7004911" cy="3694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>
            <a:fillRect/>
          </a:stretch>
        </p:blipFill>
        <p:spPr>
          <a:xfrm rot="9010862">
            <a:off x="9198203" y="2475923"/>
            <a:ext cx="1426854" cy="136045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>
            <a:fillRect/>
          </a:stretch>
        </p:blipFill>
        <p:spPr>
          <a:xfrm>
            <a:off x="1960862" y="2137896"/>
            <a:ext cx="1153682" cy="1099998"/>
          </a:xfrm>
          <a:prstGeom prst="rect">
            <a:avLst/>
          </a:prstGeom>
        </p:spPr>
      </p:pic>
      <p:sp>
        <p:nvSpPr>
          <p:cNvPr id="8" name="矩形: 圆角 7"/>
          <p:cNvSpPr/>
          <p:nvPr/>
        </p:nvSpPr>
        <p:spPr>
          <a:xfrm>
            <a:off x="447676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>
            <a:fillRect/>
          </a:stretch>
        </p:blipFill>
        <p:spPr>
          <a:xfrm>
            <a:off x="45347" y="5135031"/>
            <a:ext cx="1569440" cy="14964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>
            <a:fillRect/>
          </a:stretch>
        </p:blipFill>
        <p:spPr>
          <a:xfrm>
            <a:off x="556293" y="792324"/>
            <a:ext cx="1265382" cy="12065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0" r="76325" b="64815"/>
          <a:stretch>
            <a:fillRect/>
          </a:stretch>
        </p:blipFill>
        <p:spPr>
          <a:xfrm rot="14105895">
            <a:off x="1491504" y="5532133"/>
            <a:ext cx="1214482" cy="137127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>
            <a:fillRect/>
          </a:stretch>
        </p:blipFill>
        <p:spPr>
          <a:xfrm rot="3194721">
            <a:off x="9991720" y="336881"/>
            <a:ext cx="2320774" cy="18409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6C9544-16E2-72EF-B16F-8A3CD8A12A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1668" y="737941"/>
            <a:ext cx="5840474" cy="12863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4E0C20-76FE-FD2C-CE23-A86A39DF6397}"/>
              </a:ext>
            </a:extLst>
          </p:cNvPr>
          <p:cNvSpPr txBox="1"/>
          <p:nvPr/>
        </p:nvSpPr>
        <p:spPr>
          <a:xfrm>
            <a:off x="873760" y="2021840"/>
            <a:ext cx="10322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nhân phân số với số tự nhiên và nhân số tự nhiên với phân số.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Nắm chắc cách nhân phân số và vận dụng giải các bài toán liên quan đến phép nhân hai phân số.</a:t>
            </a:r>
          </a:p>
        </p:txBody>
      </p:sp>
    </p:spTree>
    <p:extLst>
      <p:ext uri="{BB962C8B-B14F-4D97-AF65-F5344CB8AC3E}">
        <p14:creationId xmlns:p14="http://schemas.microsoft.com/office/powerpoint/2010/main" val="55531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1818969" y="2306445"/>
            <a:ext cx="9497959" cy="224511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" t="27037" r="45308" b="40425"/>
          <a:stretch>
            <a:fillRect/>
          </a:stretch>
        </p:blipFill>
        <p:spPr>
          <a:xfrm rot="1554160">
            <a:off x="9731201" y="1170292"/>
            <a:ext cx="1967848" cy="1623044"/>
          </a:xfrm>
          <a:prstGeom prst="flowChartManualInpu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>
            <a:fillRect/>
          </a:stretch>
        </p:blipFill>
        <p:spPr>
          <a:xfrm rot="21253489">
            <a:off x="525918" y="1729240"/>
            <a:ext cx="3700940" cy="2992022"/>
          </a:xfrm>
          <a:prstGeom prst="flowChartManualInpu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>
            <a:fillRect/>
          </a:stretch>
        </p:blipFill>
        <p:spPr>
          <a:xfrm rot="807329">
            <a:off x="486758" y="4980579"/>
            <a:ext cx="1569440" cy="149641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>
            <a:fillRect/>
          </a:stretch>
        </p:blipFill>
        <p:spPr>
          <a:xfrm>
            <a:off x="1423507" y="907694"/>
            <a:ext cx="1265382" cy="1206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>
            <a:fillRect/>
          </a:stretch>
        </p:blipFill>
        <p:spPr>
          <a:xfrm rot="5400000">
            <a:off x="8958064" y="5136346"/>
            <a:ext cx="1871758" cy="17846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>
            <a:fillRect/>
          </a:stretch>
        </p:blipFill>
        <p:spPr>
          <a:xfrm rot="1392959">
            <a:off x="5418296" y="403547"/>
            <a:ext cx="1082926" cy="131225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>
            <a:fillRect/>
          </a:stretch>
        </p:blipFill>
        <p:spPr>
          <a:xfrm rot="19995136">
            <a:off x="5213126" y="4702308"/>
            <a:ext cx="2320774" cy="18409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460140-68DD-B42B-7382-9AB4852178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01892" y="2215404"/>
            <a:ext cx="6559865" cy="2560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/>
          <p:cNvSpPr/>
          <p:nvPr/>
        </p:nvSpPr>
        <p:spPr>
          <a:xfrm>
            <a:off x="31115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009512-30CF-ED27-7C7B-3D0CB9EA8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187" y="2457450"/>
            <a:ext cx="5052402" cy="2876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E1EA62F2-CE9F-3AA3-6816-3ECCFF759A2B}"/>
                  </a:ext>
                </a:extLst>
              </p:cNvPr>
              <p:cNvSpPr/>
              <p:nvPr/>
            </p:nvSpPr>
            <p:spPr>
              <a:xfrm>
                <a:off x="266699" y="942975"/>
                <a:ext cx="2819401" cy="1524000"/>
              </a:xfrm>
              <a:prstGeom prst="wedgeRoundRectCallout">
                <a:avLst>
                  <a:gd name="adj1" fmla="val 27180"/>
                  <a:gd name="adj2" fmla="val 75000"/>
                  <a:gd name="adj3" fmla="val 16667"/>
                </a:avLst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nhật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gắn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kumimoji="0" lang="en-US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bảng</a:t>
                </a:r>
                <a:endParaRPr lang="en-US" sz="2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E1EA62F2-CE9F-3AA3-6816-3ECCFF759A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99" y="942975"/>
                <a:ext cx="2819401" cy="1524000"/>
              </a:xfrm>
              <a:prstGeom prst="wedgeRoundRectCallout">
                <a:avLst>
                  <a:gd name="adj1" fmla="val 27180"/>
                  <a:gd name="adj2" fmla="val 75000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1D8FCE5F-CB9C-19AF-E802-E8AB3D9C0D7C}"/>
                  </a:ext>
                </a:extLst>
              </p:cNvPr>
              <p:cNvSpPr/>
              <p:nvPr/>
            </p:nvSpPr>
            <p:spPr>
              <a:xfrm>
                <a:off x="4762499" y="552450"/>
                <a:ext cx="2819401" cy="1524000"/>
              </a:xfrm>
              <a:prstGeom prst="wedgeRoundRectCallout">
                <a:avLst>
                  <a:gd name="adj1" fmla="val 3869"/>
                  <a:gd name="adj2" fmla="val 79375"/>
                  <a:gd name="adj3" fmla="val 16667"/>
                </a:avLst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rộng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nhật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gắn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kumimoji="0" lang="en-US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bảng</a:t>
                </a:r>
                <a:endParaRPr lang="en-US" sz="2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1D8FCE5F-CB9C-19AF-E802-E8AB3D9C0D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499" y="552450"/>
                <a:ext cx="2819401" cy="1524000"/>
              </a:xfrm>
              <a:prstGeom prst="wedgeRoundRectCallout">
                <a:avLst>
                  <a:gd name="adj1" fmla="val 3869"/>
                  <a:gd name="adj2" fmla="val 79375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2AB1A31A-7B7F-64CC-AB75-0CC91DE595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5362" y="2252662"/>
            <a:ext cx="1076325" cy="3019425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D7D208CE-1864-D19D-4F33-415C22B25958}"/>
              </a:ext>
            </a:extLst>
          </p:cNvPr>
          <p:cNvSpPr/>
          <p:nvPr/>
        </p:nvSpPr>
        <p:spPr>
          <a:xfrm>
            <a:off x="8115299" y="133350"/>
            <a:ext cx="3448051" cy="1676400"/>
          </a:xfrm>
          <a:prstGeom prst="wedgeRoundRectCallout">
            <a:avLst>
              <a:gd name="adj1" fmla="val -13660"/>
              <a:gd name="adj2" fmla="val 7500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gắn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chiếm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3112CB0-356D-6C8B-9A6C-EAEA0A0FC611}"/>
              </a:ext>
            </a:extLst>
          </p:cNvPr>
          <p:cNvSpPr/>
          <p:nvPr/>
        </p:nvSpPr>
        <p:spPr>
          <a:xfrm>
            <a:off x="1447800" y="5400674"/>
            <a:ext cx="9867900" cy="10382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Muốn tính diện tích hình chữ nhật được gắn hoa ta làm như thế nào?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/>
          <p:cNvSpPr/>
          <p:nvPr/>
        </p:nvSpPr>
        <p:spPr>
          <a:xfrm>
            <a:off x="289560" y="156491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941C0C2-9FE2-AAC0-4695-19DF03C4ECFF}"/>
                  </a:ext>
                </a:extLst>
              </p:cNvPr>
              <p:cNvSpPr txBox="1"/>
              <p:nvPr/>
            </p:nvSpPr>
            <p:spPr>
              <a:xfrm>
                <a:off x="2117300" y="311688"/>
                <a:ext cx="7569625" cy="10671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1.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Tính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×</a:t>
                </a:r>
                <a:r>
                  <a:rPr lang="en-US" sz="48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?</m:t>
                    </m:r>
                  </m:oMath>
                </a14:m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941C0C2-9FE2-AAC0-4695-19DF03C4E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300" y="311688"/>
                <a:ext cx="7569625" cy="1067152"/>
              </a:xfrm>
              <a:prstGeom prst="rect">
                <a:avLst/>
              </a:prstGeom>
              <a:blipFill>
                <a:blip r:embed="rId3"/>
                <a:stretch>
                  <a:fillRect t="-4571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E23F823B-560F-2E88-2ED2-A7EEEE5CA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" y="1581150"/>
            <a:ext cx="3467100" cy="1809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B9BBBF-2ECB-8CA6-BFDB-15594AF99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1312" y="1462087"/>
            <a:ext cx="4829175" cy="4219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0ACF9F-C49B-C4D6-83E9-B3191FF017C9}"/>
                  </a:ext>
                </a:extLst>
              </p:cNvPr>
              <p:cNvSpPr txBox="1"/>
              <p:nvPr/>
            </p:nvSpPr>
            <p:spPr>
              <a:xfrm>
                <a:off x="621875" y="3512088"/>
                <a:ext cx="7569625" cy="8899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×</a:t>
                </a:r>
                <a:r>
                  <a:rPr lang="en-US" sz="40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0ACF9F-C49B-C4D6-83E9-B3191FF01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75" y="3512088"/>
                <a:ext cx="7569625" cy="889924"/>
              </a:xfrm>
              <a:prstGeom prst="rect">
                <a:avLst/>
              </a:prstGeom>
              <a:blipFill>
                <a:blip r:embed="rId6"/>
                <a:stretch>
                  <a:fillRect l="-2415" t="-4795" b="-15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4A29FC-DA28-DCCC-3015-724DF77872EF}"/>
                  </a:ext>
                </a:extLst>
              </p:cNvPr>
              <p:cNvSpPr txBox="1"/>
              <p:nvPr/>
            </p:nvSpPr>
            <p:spPr>
              <a:xfrm>
                <a:off x="621875" y="4426488"/>
                <a:ext cx="7569625" cy="8899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Mặt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khác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4A29FC-DA28-DCCC-3015-724DF7787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75" y="4426488"/>
                <a:ext cx="7569625" cy="889924"/>
              </a:xfrm>
              <a:prstGeom prst="rect">
                <a:avLst/>
              </a:prstGeom>
              <a:blipFill>
                <a:blip r:embed="rId7"/>
                <a:stretch>
                  <a:fillRect l="-2415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9A4412F-80F3-451D-8958-D0C474130780}"/>
                  </a:ext>
                </a:extLst>
              </p:cNvPr>
              <p:cNvSpPr txBox="1"/>
              <p:nvPr/>
            </p:nvSpPr>
            <p:spPr>
              <a:xfrm>
                <a:off x="621875" y="5388513"/>
                <a:ext cx="7569625" cy="8899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6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×</a:t>
                </a:r>
                <a:r>
                  <a:rPr lang="en-US" sz="40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3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9A4412F-80F3-451D-8958-D0C474130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75" y="5388513"/>
                <a:ext cx="7569625" cy="889924"/>
              </a:xfrm>
              <a:prstGeom prst="rect">
                <a:avLst/>
              </a:prstGeom>
              <a:blipFill>
                <a:blip r:embed="rId8"/>
                <a:stretch>
                  <a:fillRect l="-2415" t="-4795" b="-15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2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/>
          <p:cNvSpPr/>
          <p:nvPr/>
        </p:nvSpPr>
        <p:spPr>
          <a:xfrm>
            <a:off x="289560" y="156491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41C0C2-9FE2-AAC0-4695-19DF03C4ECFF}"/>
              </a:ext>
            </a:extLst>
          </p:cNvPr>
          <p:cNvSpPr txBox="1"/>
          <p:nvPr/>
        </p:nvSpPr>
        <p:spPr>
          <a:xfrm>
            <a:off x="2117300" y="311688"/>
            <a:ext cx="756962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Nhận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xét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4E92B4-CE66-D45A-7324-B4AC90C79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1452562"/>
            <a:ext cx="11023968" cy="1176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A2C8B8-6981-3C48-0539-DDFA995F8A83}"/>
                  </a:ext>
                </a:extLst>
              </p:cNvPr>
              <p:cNvSpPr txBox="1"/>
              <p:nvPr/>
            </p:nvSpPr>
            <p:spPr>
              <a:xfrm>
                <a:off x="764750" y="2959638"/>
                <a:ext cx="10408075" cy="107035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4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Ví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dụ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4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×</a:t>
                </a:r>
                <a:r>
                  <a:rPr lang="en-US" sz="4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A2C8B8-6981-3C48-0539-DDFA995F8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50" y="2959638"/>
                <a:ext cx="10408075" cy="1070358"/>
              </a:xfrm>
              <a:prstGeom prst="rect">
                <a:avLst/>
              </a:prstGeom>
              <a:blipFill>
                <a:blip r:embed="rId4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713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1818969" y="2306445"/>
            <a:ext cx="9497959" cy="224511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" t="27037" r="45308" b="40425"/>
          <a:stretch>
            <a:fillRect/>
          </a:stretch>
        </p:blipFill>
        <p:spPr>
          <a:xfrm rot="1554160">
            <a:off x="9731201" y="1170292"/>
            <a:ext cx="1967848" cy="1623044"/>
          </a:xfrm>
          <a:prstGeom prst="flowChartManualInpu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>
            <a:fillRect/>
          </a:stretch>
        </p:blipFill>
        <p:spPr>
          <a:xfrm rot="21253489">
            <a:off x="525918" y="1729240"/>
            <a:ext cx="3700940" cy="2992022"/>
          </a:xfrm>
          <a:prstGeom prst="flowChartManualInpu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>
            <a:fillRect/>
          </a:stretch>
        </p:blipFill>
        <p:spPr>
          <a:xfrm rot="807329">
            <a:off x="486758" y="4980579"/>
            <a:ext cx="1569440" cy="149641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>
            <a:fillRect/>
          </a:stretch>
        </p:blipFill>
        <p:spPr>
          <a:xfrm>
            <a:off x="1423507" y="907694"/>
            <a:ext cx="1265382" cy="1206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>
            <a:fillRect/>
          </a:stretch>
        </p:blipFill>
        <p:spPr>
          <a:xfrm rot="5400000">
            <a:off x="8958064" y="5136346"/>
            <a:ext cx="1871758" cy="17846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>
            <a:fillRect/>
          </a:stretch>
        </p:blipFill>
        <p:spPr>
          <a:xfrm rot="1392959">
            <a:off x="5418296" y="403547"/>
            <a:ext cx="1082926" cy="131225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>
            <a:fillRect/>
          </a:stretch>
        </p:blipFill>
        <p:spPr>
          <a:xfrm rot="19995136">
            <a:off x="5213126" y="4702308"/>
            <a:ext cx="2320774" cy="18409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A2486C-D70F-6431-42AE-DF0F1BC03A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12862" y="2568609"/>
            <a:ext cx="7242676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/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06" name="Picture 2" descr="Compound adjectives | Baamboozl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457200" y="275897"/>
            <a:ext cx="3857625" cy="1248103"/>
            <a:chOff x="457200" y="275897"/>
            <a:chExt cx="3857625" cy="1248103"/>
          </a:xfrm>
        </p:grpSpPr>
        <p:grpSp>
          <p:nvGrpSpPr>
            <p:cNvPr id="62" name="Group 61"/>
            <p:cNvGrpSpPr/>
            <p:nvPr/>
          </p:nvGrpSpPr>
          <p:grpSpPr>
            <a:xfrm>
              <a:off x="1371600" y="484363"/>
              <a:ext cx="2943225" cy="1014237"/>
              <a:chOff x="1371600" y="484363"/>
              <a:chExt cx="2943225" cy="1014237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1600" y="484363"/>
                <a:ext cx="2943225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7" name="TextBox 66"/>
              <p:cNvSpPr txBox="1"/>
              <p:nvPr/>
            </p:nvSpPr>
            <p:spPr>
              <a:xfrm>
                <a:off x="2199544" y="641199"/>
                <a:ext cx="111569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Tính</a:t>
                </a:r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64" name="Isosceles Triangle 63"/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CED656C-E79A-79B5-4139-D5C4B07D5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49" y="2119312"/>
            <a:ext cx="11336769" cy="1947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714C3C-6B31-63E2-3476-84D6EEC098BB}"/>
                  </a:ext>
                </a:extLst>
              </p:cNvPr>
              <p:cNvSpPr txBox="1"/>
              <p:nvPr/>
            </p:nvSpPr>
            <p:spPr>
              <a:xfrm>
                <a:off x="514350" y="4000500"/>
                <a:ext cx="1866900" cy="2170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3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4</m:t>
                          </m:r>
                        </m:num>
                        <m:den>
                          <m:r>
                            <a:rPr lang="en-US" sz="3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m:rPr>
                              <m:sty m:val="p"/>
                            </m:rPr>
                            <a:rPr lang="en-US" sz="3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7</m:t>
                          </m:r>
                        </m:den>
                      </m:f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714C3C-6B31-63E2-3476-84D6EEC09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4000500"/>
                <a:ext cx="1866900" cy="21702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4658E74-CEAD-2B3E-FB30-581027015ACC}"/>
                  </a:ext>
                </a:extLst>
              </p:cNvPr>
              <p:cNvSpPr txBox="1"/>
              <p:nvPr/>
            </p:nvSpPr>
            <p:spPr>
              <a:xfrm>
                <a:off x="5153025" y="3990975"/>
                <a:ext cx="1866900" cy="2217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3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4658E74-CEAD-2B3E-FB30-581027015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025" y="3990975"/>
                <a:ext cx="1866900" cy="22179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363367-C275-2EE6-B7A7-0BE5280F4BDE}"/>
                  </a:ext>
                </a:extLst>
              </p:cNvPr>
              <p:cNvSpPr txBox="1"/>
              <p:nvPr/>
            </p:nvSpPr>
            <p:spPr>
              <a:xfrm>
                <a:off x="9258300" y="3914775"/>
                <a:ext cx="1866900" cy="2217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3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56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363367-C275-2EE6-B7A7-0BE5280F4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8300" y="3914775"/>
                <a:ext cx="1866900" cy="22179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/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06" name="Picture 2" descr="Compound adjectives | Baamboozl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457200" y="275897"/>
            <a:ext cx="6400801" cy="1248103"/>
            <a:chOff x="457200" y="275897"/>
            <a:chExt cx="6400801" cy="1248103"/>
          </a:xfrm>
        </p:grpSpPr>
        <p:grpSp>
          <p:nvGrpSpPr>
            <p:cNvPr id="62" name="Group 61"/>
            <p:cNvGrpSpPr/>
            <p:nvPr/>
          </p:nvGrpSpPr>
          <p:grpSpPr>
            <a:xfrm>
              <a:off x="1371601" y="484363"/>
              <a:ext cx="5486400" cy="1014237"/>
              <a:chOff x="1371601" y="484363"/>
              <a:chExt cx="5486400" cy="1014237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1601" y="484363"/>
                <a:ext cx="5486400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7" name="TextBox 66"/>
              <p:cNvSpPr txBox="1"/>
              <p:nvPr/>
            </p:nvSpPr>
            <p:spPr>
              <a:xfrm>
                <a:off x="1945961" y="641199"/>
                <a:ext cx="398506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Rút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gọn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rồi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tính</a:t>
                </a:r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64" name="Isosceles Triangle 63"/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60F6F67-E87C-BD90-7058-CA56A3B72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74" y="1984491"/>
            <a:ext cx="11191875" cy="11224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8EF4F0-C343-0F27-F60A-56BC8AF81F97}"/>
                  </a:ext>
                </a:extLst>
              </p:cNvPr>
              <p:cNvSpPr txBox="1"/>
              <p:nvPr/>
            </p:nvSpPr>
            <p:spPr>
              <a:xfrm>
                <a:off x="428625" y="3076575"/>
                <a:ext cx="1866900" cy="327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6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  <a:p>
                <a:r>
                  <a:rPr lang="en-US" sz="36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  <m:r>
                      <m:rPr>
                        <m:nor/>
                      </m:rPr>
                      <a:rPr lang="en-US" sz="48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8EF4F0-C343-0F27-F60A-56BC8AF81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" y="3076575"/>
                <a:ext cx="1866900" cy="3270767"/>
              </a:xfrm>
              <a:prstGeom prst="rect">
                <a:avLst/>
              </a:prstGeom>
              <a:blipFill>
                <a:blip r:embed="rId6"/>
                <a:stretch>
                  <a:fillRect l="-9772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14B075-4609-90EA-5CFC-9D035EB9CDF7}"/>
                  </a:ext>
                </a:extLst>
              </p:cNvPr>
              <p:cNvSpPr txBox="1"/>
              <p:nvPr/>
            </p:nvSpPr>
            <p:spPr>
              <a:xfrm>
                <a:off x="3609975" y="3095625"/>
                <a:ext cx="2362200" cy="3240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6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den>
                    </m:f>
                    <m:r>
                      <m:rPr>
                        <m:nor/>
                      </m:rPr>
                      <a:rPr lang="en-US" sz="4800" b="1" i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14B075-4609-90EA-5CFC-9D035EB9C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975" y="3095625"/>
                <a:ext cx="2362200" cy="32406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B99630-80F5-A768-3A69-8C10F4684521}"/>
                  </a:ext>
                </a:extLst>
              </p:cNvPr>
              <p:cNvSpPr txBox="1"/>
              <p:nvPr/>
            </p:nvSpPr>
            <p:spPr>
              <a:xfrm>
                <a:off x="6505575" y="3067050"/>
                <a:ext cx="2362200" cy="3288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6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𝟐𝟒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B99630-80F5-A768-3A69-8C10F4684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575" y="3067050"/>
                <a:ext cx="2362200" cy="32884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6996B5-0576-A200-4C72-1B87E0419528}"/>
                  </a:ext>
                </a:extLst>
              </p:cNvPr>
              <p:cNvSpPr txBox="1"/>
              <p:nvPr/>
            </p:nvSpPr>
            <p:spPr>
              <a:xfrm>
                <a:off x="9553575" y="3000375"/>
                <a:ext cx="2362200" cy="3288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6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𝟐𝟏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6996B5-0576-A200-4C72-1B87E0419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575" y="3000375"/>
                <a:ext cx="2362200" cy="32884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8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14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D6870"/>
      </a:accent1>
      <a:accent2>
        <a:srgbClr val="ED5257"/>
      </a:accent2>
      <a:accent3>
        <a:srgbClr val="F38C8F"/>
      </a:accent3>
      <a:accent4>
        <a:srgbClr val="F9CCCF"/>
      </a:accent4>
      <a:accent5>
        <a:srgbClr val="F38C8F"/>
      </a:accent5>
      <a:accent6>
        <a:srgbClr val="F9C5C7"/>
      </a:accent6>
      <a:hlink>
        <a:srgbClr val="ED6870"/>
      </a:hlink>
      <a:folHlink>
        <a:srgbClr val="ED5257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216</Words>
  <Application>Microsoft Office PowerPoint</Application>
  <PresentationFormat>Widescreen</PresentationFormat>
  <Paragraphs>36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Cambria Math</vt:lpstr>
      <vt:lpstr>等线</vt:lpstr>
      <vt:lpstr>杨任东竹石体-Medium</vt:lpstr>
      <vt:lpstr>Office 主题​​</vt:lpstr>
      <vt:lpstr>6_Office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14</cp:revision>
  <dcterms:created xsi:type="dcterms:W3CDTF">2024-03-02T03:17:37Z</dcterms:created>
  <dcterms:modified xsi:type="dcterms:W3CDTF">2024-04-26T10:46:49Z</dcterms:modified>
</cp:coreProperties>
</file>