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</p:sldMasterIdLst>
  <p:notesMasterIdLst>
    <p:notesMasterId r:id="rId17"/>
  </p:notesMasterIdLst>
  <p:sldIdLst>
    <p:sldId id="369" r:id="rId4"/>
    <p:sldId id="342" r:id="rId5"/>
    <p:sldId id="368" r:id="rId6"/>
    <p:sldId id="326" r:id="rId7"/>
    <p:sldId id="362" r:id="rId8"/>
    <p:sldId id="316" r:id="rId9"/>
    <p:sldId id="338" r:id="rId10"/>
    <p:sldId id="363" r:id="rId11"/>
    <p:sldId id="367" r:id="rId12"/>
    <p:sldId id="304" r:id="rId13"/>
    <p:sldId id="306" r:id="rId14"/>
    <p:sldId id="366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0066"/>
    <a:srgbClr val="EA3E63"/>
    <a:srgbClr val="D0163E"/>
    <a:srgbClr val="1DA10B"/>
    <a:srgbClr val="800080"/>
    <a:srgbClr val="F94973"/>
    <a:srgbClr val="96B0DE"/>
    <a:srgbClr val="99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4038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51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8830"/>
            <a:ext cx="11386579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432838" y="-243463"/>
            <a:ext cx="7946362" cy="2104716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93966" y="293925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2752" y="16854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8346" y="574406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367E10-10ED-4E41-B42A-B3AB0C481221}"/>
              </a:ext>
            </a:extLst>
          </p:cNvPr>
          <p:cNvGrpSpPr/>
          <p:nvPr/>
        </p:nvGrpSpPr>
        <p:grpSpPr>
          <a:xfrm>
            <a:off x="9615946" y="3917785"/>
            <a:ext cx="2539469" cy="3025806"/>
            <a:chOff x="239626" y="3928852"/>
            <a:chExt cx="2089961" cy="26446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C8BA50-AE64-4D4A-A5C3-58C2FE854A9B}"/>
                </a:ext>
              </a:extLst>
            </p:cNvPr>
            <p:cNvSpPr/>
            <p:nvPr/>
          </p:nvSpPr>
          <p:spPr>
            <a:xfrm>
              <a:off x="861391" y="4638261"/>
              <a:ext cx="768626" cy="410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FA5B1CAA-ED30-4D8F-819E-F3B01DC8E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26" y="3928852"/>
              <a:ext cx="2089961" cy="2644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64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96967E-2D4C-4A92-83B6-010832F9C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431" y="1031609"/>
            <a:ext cx="3970104" cy="2062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037E98-DD24-439E-90C1-690B199EC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42" y="1047346"/>
            <a:ext cx="4150420" cy="2062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06CEA7-F335-418C-975C-994763FF4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023" y="3838646"/>
            <a:ext cx="4150420" cy="1988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151F2C-6610-4350-8AEA-5272C6309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963" y="3723204"/>
            <a:ext cx="3905250" cy="20623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1557764" y="35325"/>
            <a:ext cx="10213333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ngoặc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Bến</a:t>
            </a:r>
            <a:r>
              <a:rPr lang="en-US" sz="3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Tràng</a:t>
            </a:r>
            <a:r>
              <a:rPr lang="en-US" sz="3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Tiền</a:t>
            </a:r>
            <a:r>
              <a:rPr lang="en-US" sz="3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</a:t>
            </a:r>
            <a:r>
              <a:rPr lang="en-US" sz="3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F45B42-CF92-40AF-87AE-17411DD95958}"/>
              </a:ext>
            </a:extLst>
          </p:cNvPr>
          <p:cNvSpPr txBox="1"/>
          <p:nvPr/>
        </p:nvSpPr>
        <p:spPr>
          <a:xfrm>
            <a:off x="1323503" y="3220815"/>
            <a:ext cx="454805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8BA600-531A-4AB5-9621-8C09B8DB0E8E}"/>
              </a:ext>
            </a:extLst>
          </p:cNvPr>
          <p:cNvSpPr txBox="1"/>
          <p:nvPr/>
        </p:nvSpPr>
        <p:spPr>
          <a:xfrm>
            <a:off x="5954861" y="3197720"/>
            <a:ext cx="520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Huế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96CB07-BBC0-483B-8B90-F8781C5A82C3}"/>
              </a:ext>
            </a:extLst>
          </p:cNvPr>
          <p:cNvSpPr txBox="1"/>
          <p:nvPr/>
        </p:nvSpPr>
        <p:spPr>
          <a:xfrm>
            <a:off x="1203877" y="6003671"/>
            <a:ext cx="4880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defRPr/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219140">
              <a:defRPr/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400" i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8AC93BF5-437B-43EB-AA9F-D640A82670EB}"/>
              </a:ext>
            </a:extLst>
          </p:cNvPr>
          <p:cNvSpPr/>
          <p:nvPr/>
        </p:nvSpPr>
        <p:spPr>
          <a:xfrm>
            <a:off x="2305524" y="3368312"/>
            <a:ext cx="1062709" cy="3804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DC2A14CD-29E9-4465-A71E-09474389EED1}"/>
              </a:ext>
            </a:extLst>
          </p:cNvPr>
          <p:cNvSpPr/>
          <p:nvPr/>
        </p:nvSpPr>
        <p:spPr>
          <a:xfrm>
            <a:off x="2148840" y="6073550"/>
            <a:ext cx="1082040" cy="3456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F29ED013-29BD-42CB-AB2D-7514353DE07D}"/>
              </a:ext>
            </a:extLst>
          </p:cNvPr>
          <p:cNvSpPr/>
          <p:nvPr/>
        </p:nvSpPr>
        <p:spPr>
          <a:xfrm>
            <a:off x="7149652" y="3330418"/>
            <a:ext cx="1414299" cy="4345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291579-41AB-4CFA-8DCD-923DEFA7A20A}"/>
              </a:ext>
            </a:extLst>
          </p:cNvPr>
          <p:cNvSpPr txBox="1"/>
          <p:nvPr/>
        </p:nvSpPr>
        <p:spPr>
          <a:xfrm>
            <a:off x="6398431" y="6003671"/>
            <a:ext cx="515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defRPr/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</a:t>
            </a:r>
          </a:p>
          <a:p>
            <a:pPr defTabSz="1219140">
              <a:defRPr/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Minh.</a:t>
            </a:r>
            <a:endParaRPr lang="vi-VN" sz="2400" i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D59E9BA5-2749-4528-9F9B-7B51045869BC}"/>
              </a:ext>
            </a:extLst>
          </p:cNvPr>
          <p:cNvSpPr/>
          <p:nvPr/>
        </p:nvSpPr>
        <p:spPr>
          <a:xfrm>
            <a:off x="7439212" y="6044514"/>
            <a:ext cx="1399988" cy="3658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19" grpId="0"/>
      <p:bldP spid="30" grpId="0" animBg="1"/>
      <p:bldP spid="30" grpId="1" animBg="1"/>
      <p:bldP spid="3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131339" y="1556819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r, d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1131339" y="641148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1F6AE9-E9A4-4C31-81F6-E5D9214D853F}"/>
              </a:ext>
            </a:extLst>
          </p:cNvPr>
          <p:cNvSpPr txBox="1"/>
          <p:nvPr/>
        </p:nvSpPr>
        <p:spPr>
          <a:xfrm>
            <a:off x="1295400" y="2618720"/>
            <a:ext cx="10744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phủ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ơm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òng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ữ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</a:t>
            </a:r>
            <a:endParaRPr lang="vi-VN" sz="3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D5476-D2BF-4DD8-B0C6-8A7F85C318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87" y="4932602"/>
            <a:ext cx="1990902" cy="1990902"/>
          </a:xfrm>
          <a:prstGeom prst="rect">
            <a:avLst/>
          </a:prstGeom>
        </p:spPr>
      </p:pic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5B834E11-D872-4AEC-BC40-567896B40F3B}"/>
              </a:ext>
            </a:extLst>
          </p:cNvPr>
          <p:cNvSpPr/>
          <p:nvPr/>
        </p:nvSpPr>
        <p:spPr>
          <a:xfrm>
            <a:off x="7757653" y="2820298"/>
            <a:ext cx="412956" cy="41958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919D0058-CFF7-4478-80F7-423831B1903B}"/>
              </a:ext>
            </a:extLst>
          </p:cNvPr>
          <p:cNvSpPr/>
          <p:nvPr/>
        </p:nvSpPr>
        <p:spPr>
          <a:xfrm>
            <a:off x="2807110" y="3646475"/>
            <a:ext cx="412956" cy="41958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012B503B-C687-4157-953D-0C821804AAF6}"/>
              </a:ext>
            </a:extLst>
          </p:cNvPr>
          <p:cNvSpPr/>
          <p:nvPr/>
        </p:nvSpPr>
        <p:spPr>
          <a:xfrm>
            <a:off x="7006469" y="4575573"/>
            <a:ext cx="476864" cy="481907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206613" y="1354351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ngã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49F66-67D3-4FC2-94B1-8E4F8C12DBBC}"/>
              </a:ext>
            </a:extLst>
          </p:cNvPr>
          <p:cNvSpPr txBox="1"/>
          <p:nvPr/>
        </p:nvSpPr>
        <p:spPr>
          <a:xfrm>
            <a:off x="1843376" y="2375240"/>
            <a:ext cx="8920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6C36F-80BE-4D10-8089-725BC82F3824}"/>
              </a:ext>
            </a:extLst>
          </p:cNvPr>
          <p:cNvSpPr txBox="1"/>
          <p:nvPr/>
        </p:nvSpPr>
        <p:spPr>
          <a:xfrm>
            <a:off x="8673434" y="2653447"/>
            <a:ext cx="385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8567B9-964E-4B9F-9D5A-9B6459EBBCF4}"/>
              </a:ext>
            </a:extLst>
          </p:cNvPr>
          <p:cNvSpPr txBox="1"/>
          <p:nvPr/>
        </p:nvSpPr>
        <p:spPr>
          <a:xfrm>
            <a:off x="5707934" y="3552752"/>
            <a:ext cx="385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D94257-5660-4DA9-A94A-B2B1D5AEAF40}"/>
              </a:ext>
            </a:extLst>
          </p:cNvPr>
          <p:cNvSpPr txBox="1"/>
          <p:nvPr/>
        </p:nvSpPr>
        <p:spPr>
          <a:xfrm>
            <a:off x="6937235" y="3390976"/>
            <a:ext cx="101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63687B-CA5C-4229-B2E1-680DF5A96E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6" y="4435642"/>
            <a:ext cx="2422358" cy="24223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1206613" y="494931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b:</a:t>
            </a: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2" grpId="0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E48A2-0890-4DF9-B0F7-83B1D6BC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2543B7-0E0C-4F55-B479-30D39F795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598732" y="2822777"/>
            <a:ext cx="8649985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48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Chính</a:t>
            </a:r>
            <a:r>
              <a:rPr lang="en-US" sz="4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tả</a:t>
            </a:r>
            <a:endParaRPr lang="en-US" sz="4800" b="1" kern="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Cánh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đồng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quê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lang="vi-VN" sz="60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346" y="1601671"/>
            <a:ext cx="1113874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Nghe-viết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r/d/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5" y="12404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8" y="727264"/>
            <a:ext cx="10631980" cy="6006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86742" y="727264"/>
            <a:ext cx="5065486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1142627" y="1308507"/>
            <a:ext cx="4676817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63550">
              <a:lnSpc>
                <a:spcPts val="4600"/>
              </a:lnSpc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463550">
              <a:lnSpc>
                <a:spcPts val="46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ực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463550">
              <a:lnSpc>
                <a:spcPts val="46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463550">
              <a:lnSpc>
                <a:spcPts val="46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73583-8E49-4EC8-9FCC-3E1712887A58}"/>
              </a:ext>
            </a:extLst>
          </p:cNvPr>
          <p:cNvSpPr txBox="1"/>
          <p:nvPr/>
        </p:nvSpPr>
        <p:spPr>
          <a:xfrm>
            <a:off x="5554950" y="1451281"/>
            <a:ext cx="488445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63550">
              <a:lnSpc>
                <a:spcPts val="46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chiện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463550">
              <a:lnSpc>
                <a:spcPts val="46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463550">
              <a:lnSpc>
                <a:spcPts val="46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463550">
              <a:lnSpc>
                <a:spcPts val="46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6378E-4E86-4007-AF63-ED89C475865A}"/>
              </a:ext>
            </a:extLst>
          </p:cNvPr>
          <p:cNvSpPr txBox="1"/>
          <p:nvPr/>
        </p:nvSpPr>
        <p:spPr>
          <a:xfrm>
            <a:off x="1142627" y="4021233"/>
            <a:ext cx="4401046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63550">
              <a:lnSpc>
                <a:spcPts val="4600"/>
              </a:lnSpc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ban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463550">
              <a:lnSpc>
                <a:spcPts val="46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tơ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463550">
              <a:lnSpc>
                <a:spcPts val="46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463550">
              <a:lnSpc>
                <a:spcPts val="46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dờn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761925" y="412056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3477217" y="916457"/>
            <a:ext cx="524825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73" y="1706695"/>
            <a:ext cx="428183" cy="8008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583163" y="1890122"/>
            <a:ext cx="10578871" cy="64241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chiền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chiện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châu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chấu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328764" y="2767607"/>
            <a:ext cx="9404887" cy="220053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indent="463550" algn="just">
              <a:lnSpc>
                <a:spcPts val="5400"/>
              </a:lnSpc>
              <a:defRPr/>
            </a:pPr>
            <a:r>
              <a:rPr lang="en-US" sz="3400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400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chiền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chiện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400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400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400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sz="3400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400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sz="3400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châu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chấu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sương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400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4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5400"/>
              </a:lnSpc>
              <a:defRPr/>
            </a:pPr>
            <a:endParaRPr lang="vi-VN" sz="34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95" y="4413491"/>
            <a:ext cx="2201507" cy="22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0" y="35171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146" y="274675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4753" y="1808230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hoa tên đầu bài và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3" y="3709246"/>
            <a:ext cx="9613827" cy="16619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pPr lvl="0">
              <a:defRPr/>
            </a:pP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dập</a:t>
            </a:r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dờn</a:t>
            </a:r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chiền</a:t>
            </a:r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chiện</a:t>
            </a:r>
            <a:r>
              <a:rPr lang="en-US" sz="3600" dirty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754442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647576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1" y="365973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4348424" y="685772"/>
            <a:ext cx="459086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KHI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Thứ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ngày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19 </a:t>
            </a:r>
            <a:r>
              <a:rPr lang="en-US" sz="3600" b="1" dirty="0" err="1">
                <a:solidFill>
                  <a:srgbClr val="660066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háng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5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Chính tả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5659" y="1793207"/>
            <a:ext cx="7737229" cy="51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488328" y="22523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96847" y="3223002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>
              <a:lnSpc>
                <a:spcPts val="4600"/>
              </a:lnSpc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ực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82785" y="3949970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>
              <a:lnSpc>
                <a:spcPts val="4600"/>
              </a:lnSpc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cương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198226" y="4668970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>
              <a:lnSpc>
                <a:spcPts val="4600"/>
              </a:lnSpc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6B0697-3091-42F1-95FF-3891F3D7A411}"/>
              </a:ext>
            </a:extLst>
          </p:cNvPr>
          <p:cNvSpPr txBox="1"/>
          <p:nvPr/>
        </p:nvSpPr>
        <p:spPr>
          <a:xfrm>
            <a:off x="2172151" y="6127261"/>
            <a:ext cx="10919377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63550">
              <a:lnSpc>
                <a:spcPts val="4600"/>
              </a:lnSpc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69004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77046" y="795149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53811" y="1119808"/>
            <a:ext cx="624546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>
              <a:lnSpc>
                <a:spcPts val="4600"/>
              </a:lnSpc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53884" y="1881432"/>
            <a:ext cx="7666892" cy="44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dờn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864214" y="3055998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chiền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chiện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575581" y="4027538"/>
            <a:ext cx="11420928" cy="53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>
              <a:lnSpc>
                <a:spcPts val="4600"/>
              </a:lnSpc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558671" y="4754506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>
              <a:lnSpc>
                <a:spcPts val="4600"/>
              </a:lnSpc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74112" y="5487574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>
              <a:lnSpc>
                <a:spcPts val="4600"/>
              </a:lnSpc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550</Words>
  <Application>Microsoft Office PowerPoint</Application>
  <PresentationFormat>Widescreen</PresentationFormat>
  <Paragraphs>101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iCiel Cucho Bold</vt:lpstr>
      <vt:lpstr>Times New Roman</vt:lpstr>
      <vt:lpstr>Titan One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92</cp:revision>
  <dcterms:created xsi:type="dcterms:W3CDTF">2021-06-21T09:45:27Z</dcterms:created>
  <dcterms:modified xsi:type="dcterms:W3CDTF">2023-05-15T07:49:56Z</dcterms:modified>
</cp:coreProperties>
</file>