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4" r:id="rId2"/>
    <p:sldId id="380" r:id="rId3"/>
    <p:sldId id="284" r:id="rId4"/>
    <p:sldId id="379" r:id="rId5"/>
    <p:sldId id="309" r:id="rId6"/>
    <p:sldId id="376" r:id="rId7"/>
    <p:sldId id="381" r:id="rId8"/>
    <p:sldId id="367" r:id="rId9"/>
    <p:sldId id="377" r:id="rId10"/>
    <p:sldId id="378" r:id="rId11"/>
    <p:sldId id="382" r:id="rId12"/>
    <p:sldId id="358" r:id="rId13"/>
    <p:sldId id="266" r:id="rId14"/>
    <p:sldId id="35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748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Nói và nghe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:Kể chuyện Chuyện quả bầu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85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976563" y="304672"/>
            <a:ext cx="10359143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855" y="3965981"/>
            <a:ext cx="4143255" cy="27326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814873" y="66753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3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5647" y="2118833"/>
            <a:ext cx="11151267" cy="140813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445646" y="2361237"/>
            <a:ext cx="11151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4606315" y="935802"/>
            <a:ext cx="338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xmlns="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606723" y="559908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449943" y="1709204"/>
            <a:ext cx="111469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128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3049"/>
            <a:ext cx="2606722" cy="22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87" y="39870"/>
            <a:ext cx="11937115" cy="18485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919891" y="-25113"/>
            <a:ext cx="754374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7041" y="128737"/>
            <a:ext cx="2278847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30943"/>
            <a:ext cx="232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408" y="579405"/>
            <a:ext cx="60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572005" y="240710"/>
            <a:ext cx="1429271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86" y="150784"/>
            <a:ext cx="1429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634316" y="1681868"/>
            <a:ext cx="5816328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xmlns="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BẦU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70" y="1573213"/>
            <a:ext cx="1203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971" y="1643658"/>
            <a:ext cx="11190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729361" y="145646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2075F9-9E5C-4973-8861-B2D9B1E9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1290797"/>
            <a:ext cx="3357564" cy="2221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105608-04DC-496B-B89E-51BACA70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420" y="1398115"/>
            <a:ext cx="3259925" cy="2205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4590A2E-CBA3-43C9-8428-AF8247E8D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4147719"/>
            <a:ext cx="3448353" cy="2221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AEB5DE-B848-476D-8962-1261D75984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345" y="3894645"/>
            <a:ext cx="3368074" cy="22214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84B2CE-7281-4628-BEF3-1C320679A8EA}"/>
              </a:ext>
            </a:extLst>
          </p:cNvPr>
          <p:cNvSpPr txBox="1"/>
          <p:nvPr/>
        </p:nvSpPr>
        <p:spPr>
          <a:xfrm>
            <a:off x="769499" y="3384463"/>
            <a:ext cx="35147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2384C31-E914-4DB2-9783-221449C0E9DD}"/>
              </a:ext>
            </a:extLst>
          </p:cNvPr>
          <p:cNvSpPr txBox="1"/>
          <p:nvPr/>
        </p:nvSpPr>
        <p:spPr>
          <a:xfrm>
            <a:off x="4848300" y="3535640"/>
            <a:ext cx="41505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769E58-1850-4DF2-B5A6-7E20F3EC5C11}"/>
              </a:ext>
            </a:extLst>
          </p:cNvPr>
          <p:cNvSpPr txBox="1"/>
          <p:nvPr/>
        </p:nvSpPr>
        <p:spPr>
          <a:xfrm>
            <a:off x="729361" y="6252216"/>
            <a:ext cx="36953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17443CA-CCB5-44C9-AB89-085482B6D7FD}"/>
              </a:ext>
            </a:extLst>
          </p:cNvPr>
          <p:cNvSpPr txBox="1"/>
          <p:nvPr/>
        </p:nvSpPr>
        <p:spPr>
          <a:xfrm>
            <a:off x="5551044" y="6202082"/>
            <a:ext cx="27450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xmlns="" id="{A81A79B5-5AB9-4E45-90A8-E245CEE5BC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45" y="4207970"/>
            <a:ext cx="3368074" cy="24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50E150-1C59-439A-869F-A5625E68130B}"/>
              </a:ext>
            </a:extLst>
          </p:cNvPr>
          <p:cNvSpPr txBox="1"/>
          <p:nvPr/>
        </p:nvSpPr>
        <p:spPr>
          <a:xfrm>
            <a:off x="794597" y="4690192"/>
            <a:ext cx="529549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chìm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thoát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188B30D-B181-4D2E-90F3-2500AF8EBACA}"/>
              </a:ext>
            </a:extLst>
          </p:cNvPr>
          <p:cNvSpPr txBox="1"/>
          <p:nvPr/>
        </p:nvSpPr>
        <p:spPr>
          <a:xfrm>
            <a:off x="6232160" y="4690192"/>
            <a:ext cx="51925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đi rừng bắt được một con dúi.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7C1BA7-BB9F-4E4C-B054-FBEF40C9A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120" y="1359973"/>
            <a:ext cx="4568851" cy="2417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791718-6EEA-45B8-9599-4B71C2BD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160" y="1359974"/>
            <a:ext cx="4531042" cy="24174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795CCAA-9744-4D17-B27B-4CAB10333CFA}"/>
              </a:ext>
            </a:extLst>
          </p:cNvPr>
          <p:cNvSpPr txBox="1"/>
          <p:nvPr/>
        </p:nvSpPr>
        <p:spPr>
          <a:xfrm>
            <a:off x="1222348" y="3809545"/>
            <a:ext cx="410439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A64ACF-867E-47E2-849E-5B405AC0027C}"/>
              </a:ext>
            </a:extLst>
          </p:cNvPr>
          <p:cNvSpPr txBox="1"/>
          <p:nvPr/>
        </p:nvSpPr>
        <p:spPr>
          <a:xfrm>
            <a:off x="6090089" y="3868108"/>
            <a:ext cx="467311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1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D1B0EF-F531-4002-9310-09EC5D525F9F}"/>
              </a:ext>
            </a:extLst>
          </p:cNvPr>
          <p:cNvSpPr txBox="1"/>
          <p:nvPr/>
        </p:nvSpPr>
        <p:spPr>
          <a:xfrm>
            <a:off x="467056" y="5027210"/>
            <a:ext cx="526757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con người nhỏ bé bước ra từ trong quả bầu.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F77B51-6982-4338-8565-A60B1BD726F4}"/>
              </a:ext>
            </a:extLst>
          </p:cNvPr>
          <p:cNvSpPr txBox="1"/>
          <p:nvPr/>
        </p:nvSpPr>
        <p:spPr>
          <a:xfrm>
            <a:off x="5951316" y="5027210"/>
            <a:ext cx="53855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lấy quả bầu xuống, áp tai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F4E7466-FEBC-4892-BAC5-029589E18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7835" y="1462900"/>
            <a:ext cx="4836363" cy="27462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D28F2B-9636-49BC-9BB1-12C30677784B}"/>
              </a:ext>
            </a:extLst>
          </p:cNvPr>
          <p:cNvSpPr txBox="1"/>
          <p:nvPr/>
        </p:nvSpPr>
        <p:spPr>
          <a:xfrm>
            <a:off x="1376125" y="4402733"/>
            <a:ext cx="402045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kumimoji="0" lang="vi-VN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AC700C-FE39-4C11-845D-3A56B38F2824}"/>
              </a:ext>
            </a:extLst>
          </p:cNvPr>
          <p:cNvSpPr txBox="1"/>
          <p:nvPr/>
        </p:nvSpPr>
        <p:spPr>
          <a:xfrm>
            <a:off x="6856800" y="4402732"/>
            <a:ext cx="305201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750F970-07DC-41C1-A2A7-9673D833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082" y="1462900"/>
            <a:ext cx="4696545" cy="27462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1386824" y="18748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4" y="4012659"/>
            <a:ext cx="4143255" cy="2732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759031" y="72967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91" y="4885376"/>
            <a:ext cx="3004157" cy="1987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07" y="4899211"/>
            <a:ext cx="2916795" cy="1973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1102" y="4922293"/>
            <a:ext cx="3085390" cy="1987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726" y="4870401"/>
            <a:ext cx="3013561" cy="19875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E463C42-380C-4F77-BA42-31CF131666CB}"/>
              </a:ext>
            </a:extLst>
          </p:cNvPr>
          <p:cNvSpPr txBox="1"/>
          <p:nvPr/>
        </p:nvSpPr>
        <p:spPr>
          <a:xfrm>
            <a:off x="646596" y="201995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062E45-048A-419E-9D45-8BD91EBB25FB}"/>
              </a:ext>
            </a:extLst>
          </p:cNvPr>
          <p:cNvSpPr txBox="1"/>
          <p:nvPr/>
        </p:nvSpPr>
        <p:spPr>
          <a:xfrm>
            <a:off x="3264307" y="845761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7526 -0.4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5873 -0.5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58294 -0.1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2382 -0.1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441</Words>
  <Application>Microsoft Office PowerPoint</Application>
  <PresentationFormat>Custom</PresentationFormat>
  <Paragraphs>54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86</cp:revision>
  <dcterms:created xsi:type="dcterms:W3CDTF">2021-12-11T14:51:10Z</dcterms:created>
  <dcterms:modified xsi:type="dcterms:W3CDTF">2024-04-25T06:08:58Z</dcterms:modified>
</cp:coreProperties>
</file>